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theme/theme12.xml" ContentType="application/vnd.openxmlformats-officedocument.theme+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theme/theme13.xml" ContentType="application/vnd.openxmlformats-officedocument.theme+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4.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theme/theme15.xml" ContentType="application/vnd.openxmlformats-officedocument.theme+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theme/theme16.xml" ContentType="application/vnd.openxmlformats-officedocument.theme+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theme/theme17.xml" ContentType="application/vnd.openxmlformats-officedocument.theme+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theme/theme18.xml" ContentType="application/vnd.openxmlformats-officedocument.theme+xml"/>
  <Override PartName="/ppt/theme/theme19.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 id="2147483664" r:id="rId2"/>
    <p:sldMasterId id="2147483665" r:id="rId3"/>
    <p:sldMasterId id="2147483666" r:id="rId4"/>
    <p:sldMasterId id="2147483667" r:id="rId5"/>
    <p:sldMasterId id="2147483668" r:id="rId6"/>
    <p:sldMasterId id="2147483669" r:id="rId7"/>
    <p:sldMasterId id="2147483670" r:id="rId8"/>
    <p:sldMasterId id="2147483671" r:id="rId9"/>
    <p:sldMasterId id="2147483672" r:id="rId10"/>
    <p:sldMasterId id="2147483673" r:id="rId11"/>
    <p:sldMasterId id="2147483674" r:id="rId12"/>
    <p:sldMasterId id="2147483675" r:id="rId13"/>
    <p:sldMasterId id="2147483676" r:id="rId14"/>
    <p:sldMasterId id="2147483677" r:id="rId15"/>
    <p:sldMasterId id="2147483678" r:id="rId16"/>
    <p:sldMasterId id="2147483679" r:id="rId17"/>
    <p:sldMasterId id="2147483680" r:id="rId18"/>
  </p:sldMasterIdLst>
  <p:notesMasterIdLst>
    <p:notesMasterId r:id="rId89"/>
  </p:notesMasterIdLst>
  <p:sldIdLst>
    <p:sldId id="547" r:id="rId19"/>
    <p:sldId id="370" r:id="rId20"/>
    <p:sldId id="472" r:id="rId21"/>
    <p:sldId id="369" r:id="rId22"/>
    <p:sldId id="381" r:id="rId23"/>
    <p:sldId id="316" r:id="rId24"/>
    <p:sldId id="315" r:id="rId25"/>
    <p:sldId id="380" r:id="rId26"/>
    <p:sldId id="317" r:id="rId27"/>
    <p:sldId id="259" r:id="rId28"/>
    <p:sldId id="378" r:id="rId29"/>
    <p:sldId id="374" r:id="rId30"/>
    <p:sldId id="375" r:id="rId31"/>
    <p:sldId id="376" r:id="rId32"/>
    <p:sldId id="377" r:id="rId33"/>
    <p:sldId id="410" r:id="rId34"/>
    <p:sldId id="411" r:id="rId35"/>
    <p:sldId id="412" r:id="rId36"/>
    <p:sldId id="413" r:id="rId37"/>
    <p:sldId id="414" r:id="rId38"/>
    <p:sldId id="415" r:id="rId39"/>
    <p:sldId id="266" r:id="rId40"/>
    <p:sldId id="267" r:id="rId41"/>
    <p:sldId id="268" r:id="rId42"/>
    <p:sldId id="269" r:id="rId43"/>
    <p:sldId id="270" r:id="rId44"/>
    <p:sldId id="401" r:id="rId45"/>
    <p:sldId id="416" r:id="rId46"/>
    <p:sldId id="271" r:id="rId47"/>
    <p:sldId id="272" r:id="rId48"/>
    <p:sldId id="273" r:id="rId49"/>
    <p:sldId id="310" r:id="rId50"/>
    <p:sldId id="275" r:id="rId51"/>
    <p:sldId id="276" r:id="rId52"/>
    <p:sldId id="548" r:id="rId53"/>
    <p:sldId id="278" r:id="rId54"/>
    <p:sldId id="326" r:id="rId55"/>
    <p:sldId id="327" r:id="rId56"/>
    <p:sldId id="418" r:id="rId57"/>
    <p:sldId id="419" r:id="rId58"/>
    <p:sldId id="420" r:id="rId59"/>
    <p:sldId id="421" r:id="rId60"/>
    <p:sldId id="422" r:id="rId61"/>
    <p:sldId id="423" r:id="rId62"/>
    <p:sldId id="424" r:id="rId63"/>
    <p:sldId id="425" r:id="rId64"/>
    <p:sldId id="426" r:id="rId65"/>
    <p:sldId id="427" r:id="rId66"/>
    <p:sldId id="428" r:id="rId67"/>
    <p:sldId id="286" r:id="rId68"/>
    <p:sldId id="335" r:id="rId69"/>
    <p:sldId id="336" r:id="rId70"/>
    <p:sldId id="391" r:id="rId71"/>
    <p:sldId id="549" r:id="rId72"/>
    <p:sldId id="339" r:id="rId73"/>
    <p:sldId id="287" r:id="rId74"/>
    <p:sldId id="288" r:id="rId75"/>
    <p:sldId id="289" r:id="rId76"/>
    <p:sldId id="290" r:id="rId77"/>
    <p:sldId id="349" r:id="rId78"/>
    <p:sldId id="350" r:id="rId79"/>
    <p:sldId id="352" r:id="rId80"/>
    <p:sldId id="291" r:id="rId81"/>
    <p:sldId id="417" r:id="rId82"/>
    <p:sldId id="409" r:id="rId83"/>
    <p:sldId id="429" r:id="rId84"/>
    <p:sldId id="430" r:id="rId85"/>
    <p:sldId id="431" r:id="rId86"/>
    <p:sldId id="406" r:id="rId87"/>
    <p:sldId id="407" r:id="rId8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84">
          <p15:clr>
            <a:srgbClr val="A4A3A4"/>
          </p15:clr>
        </p15:guide>
        <p15:guide id="2" pos="28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FFFF99"/>
    <a:srgbClr val="996633"/>
    <a:srgbClr val="FF6600"/>
    <a:srgbClr val="FF9900"/>
    <a:srgbClr val="009900"/>
    <a:srgbClr val="FF00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4" d="100"/>
          <a:sy n="104" d="100"/>
        </p:scale>
        <p:origin x="1218" y="102"/>
      </p:cViewPr>
      <p:guideLst>
        <p:guide orient="horz" pos="2184"/>
        <p:guide pos="289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8.xml"/><Relationship Id="rId39" Type="http://schemas.openxmlformats.org/officeDocument/2006/relationships/slide" Target="slides/slide21.xml"/><Relationship Id="rId21" Type="http://schemas.openxmlformats.org/officeDocument/2006/relationships/slide" Target="slides/slide3.xml"/><Relationship Id="rId34" Type="http://schemas.openxmlformats.org/officeDocument/2006/relationships/slide" Target="slides/slide16.xml"/><Relationship Id="rId42" Type="http://schemas.openxmlformats.org/officeDocument/2006/relationships/slide" Target="slides/slide24.xml"/><Relationship Id="rId47" Type="http://schemas.openxmlformats.org/officeDocument/2006/relationships/slide" Target="slides/slide29.xml"/><Relationship Id="rId50" Type="http://schemas.openxmlformats.org/officeDocument/2006/relationships/slide" Target="slides/slide32.xml"/><Relationship Id="rId55" Type="http://schemas.openxmlformats.org/officeDocument/2006/relationships/slide" Target="slides/slide37.xml"/><Relationship Id="rId63" Type="http://schemas.openxmlformats.org/officeDocument/2006/relationships/slide" Target="slides/slide45.xml"/><Relationship Id="rId68" Type="http://schemas.openxmlformats.org/officeDocument/2006/relationships/slide" Target="slides/slide50.xml"/><Relationship Id="rId76" Type="http://schemas.openxmlformats.org/officeDocument/2006/relationships/slide" Target="slides/slide58.xml"/><Relationship Id="rId84" Type="http://schemas.openxmlformats.org/officeDocument/2006/relationships/slide" Target="slides/slide66.xml"/><Relationship Id="rId89" Type="http://schemas.openxmlformats.org/officeDocument/2006/relationships/notesMaster" Target="notesMasters/notesMaster1.xml"/><Relationship Id="rId7" Type="http://schemas.openxmlformats.org/officeDocument/2006/relationships/slideMaster" Target="slideMasters/slideMaster7.xml"/><Relationship Id="rId71" Type="http://schemas.openxmlformats.org/officeDocument/2006/relationships/slide" Target="slides/slide53.xml"/><Relationship Id="rId92"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 Target="slides/slide11.xml"/><Relationship Id="rId11" Type="http://schemas.openxmlformats.org/officeDocument/2006/relationships/slideMaster" Target="slideMasters/slideMaster11.xml"/><Relationship Id="rId24" Type="http://schemas.openxmlformats.org/officeDocument/2006/relationships/slide" Target="slides/slide6.xml"/><Relationship Id="rId32" Type="http://schemas.openxmlformats.org/officeDocument/2006/relationships/slide" Target="slides/slide14.xml"/><Relationship Id="rId37" Type="http://schemas.openxmlformats.org/officeDocument/2006/relationships/slide" Target="slides/slide19.xml"/><Relationship Id="rId40" Type="http://schemas.openxmlformats.org/officeDocument/2006/relationships/slide" Target="slides/slide22.xml"/><Relationship Id="rId45" Type="http://schemas.openxmlformats.org/officeDocument/2006/relationships/slide" Target="slides/slide27.xml"/><Relationship Id="rId53" Type="http://schemas.openxmlformats.org/officeDocument/2006/relationships/slide" Target="slides/slide35.xml"/><Relationship Id="rId58" Type="http://schemas.openxmlformats.org/officeDocument/2006/relationships/slide" Target="slides/slide40.xml"/><Relationship Id="rId66" Type="http://schemas.openxmlformats.org/officeDocument/2006/relationships/slide" Target="slides/slide48.xml"/><Relationship Id="rId74" Type="http://schemas.openxmlformats.org/officeDocument/2006/relationships/slide" Target="slides/slide56.xml"/><Relationship Id="rId79" Type="http://schemas.openxmlformats.org/officeDocument/2006/relationships/slide" Target="slides/slide61.xml"/><Relationship Id="rId87" Type="http://schemas.openxmlformats.org/officeDocument/2006/relationships/slide" Target="slides/slide69.xml"/><Relationship Id="rId5" Type="http://schemas.openxmlformats.org/officeDocument/2006/relationships/slideMaster" Target="slideMasters/slideMaster5.xml"/><Relationship Id="rId61" Type="http://schemas.openxmlformats.org/officeDocument/2006/relationships/slide" Target="slides/slide43.xml"/><Relationship Id="rId82" Type="http://schemas.openxmlformats.org/officeDocument/2006/relationships/slide" Target="slides/slide64.xml"/><Relationship Id="rId90" Type="http://schemas.openxmlformats.org/officeDocument/2006/relationships/presProps" Target="presProps.xml"/><Relationship Id="rId19" Type="http://schemas.openxmlformats.org/officeDocument/2006/relationships/slide" Target="slides/slide1.xml"/><Relationship Id="rId14" Type="http://schemas.openxmlformats.org/officeDocument/2006/relationships/slideMaster" Target="slideMasters/slideMaster14.xml"/><Relationship Id="rId22" Type="http://schemas.openxmlformats.org/officeDocument/2006/relationships/slide" Target="slides/slide4.xml"/><Relationship Id="rId27" Type="http://schemas.openxmlformats.org/officeDocument/2006/relationships/slide" Target="slides/slide9.xml"/><Relationship Id="rId30" Type="http://schemas.openxmlformats.org/officeDocument/2006/relationships/slide" Target="slides/slide12.xml"/><Relationship Id="rId35" Type="http://schemas.openxmlformats.org/officeDocument/2006/relationships/slide" Target="slides/slide17.xml"/><Relationship Id="rId43" Type="http://schemas.openxmlformats.org/officeDocument/2006/relationships/slide" Target="slides/slide25.xml"/><Relationship Id="rId48" Type="http://schemas.openxmlformats.org/officeDocument/2006/relationships/slide" Target="slides/slide30.xml"/><Relationship Id="rId56" Type="http://schemas.openxmlformats.org/officeDocument/2006/relationships/slide" Target="slides/slide38.xml"/><Relationship Id="rId64" Type="http://schemas.openxmlformats.org/officeDocument/2006/relationships/slide" Target="slides/slide46.xml"/><Relationship Id="rId69" Type="http://schemas.openxmlformats.org/officeDocument/2006/relationships/slide" Target="slides/slide51.xml"/><Relationship Id="rId77" Type="http://schemas.openxmlformats.org/officeDocument/2006/relationships/slide" Target="slides/slide59.xml"/><Relationship Id="rId8" Type="http://schemas.openxmlformats.org/officeDocument/2006/relationships/slideMaster" Target="slideMasters/slideMaster8.xml"/><Relationship Id="rId51" Type="http://schemas.openxmlformats.org/officeDocument/2006/relationships/slide" Target="slides/slide33.xml"/><Relationship Id="rId72" Type="http://schemas.openxmlformats.org/officeDocument/2006/relationships/slide" Target="slides/slide54.xml"/><Relationship Id="rId80" Type="http://schemas.openxmlformats.org/officeDocument/2006/relationships/slide" Target="slides/slide62.xml"/><Relationship Id="rId85" Type="http://schemas.openxmlformats.org/officeDocument/2006/relationships/slide" Target="slides/slide67.xml"/><Relationship Id="rId93"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7.xml"/><Relationship Id="rId33" Type="http://schemas.openxmlformats.org/officeDocument/2006/relationships/slide" Target="slides/slide15.xml"/><Relationship Id="rId38" Type="http://schemas.openxmlformats.org/officeDocument/2006/relationships/slide" Target="slides/slide20.xml"/><Relationship Id="rId46" Type="http://schemas.openxmlformats.org/officeDocument/2006/relationships/slide" Target="slides/slide28.xml"/><Relationship Id="rId59" Type="http://schemas.openxmlformats.org/officeDocument/2006/relationships/slide" Target="slides/slide41.xml"/><Relationship Id="rId67" Type="http://schemas.openxmlformats.org/officeDocument/2006/relationships/slide" Target="slides/slide49.xml"/><Relationship Id="rId20" Type="http://schemas.openxmlformats.org/officeDocument/2006/relationships/slide" Target="slides/slide2.xml"/><Relationship Id="rId41" Type="http://schemas.openxmlformats.org/officeDocument/2006/relationships/slide" Target="slides/slide23.xml"/><Relationship Id="rId54" Type="http://schemas.openxmlformats.org/officeDocument/2006/relationships/slide" Target="slides/slide36.xml"/><Relationship Id="rId62" Type="http://schemas.openxmlformats.org/officeDocument/2006/relationships/slide" Target="slides/slide44.xml"/><Relationship Id="rId70" Type="http://schemas.openxmlformats.org/officeDocument/2006/relationships/slide" Target="slides/slide52.xml"/><Relationship Id="rId75" Type="http://schemas.openxmlformats.org/officeDocument/2006/relationships/slide" Target="slides/slide57.xml"/><Relationship Id="rId83" Type="http://schemas.openxmlformats.org/officeDocument/2006/relationships/slide" Target="slides/slide65.xml"/><Relationship Id="rId88" Type="http://schemas.openxmlformats.org/officeDocument/2006/relationships/slide" Target="slides/slide70.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 Target="slides/slide5.xml"/><Relationship Id="rId28" Type="http://schemas.openxmlformats.org/officeDocument/2006/relationships/slide" Target="slides/slide10.xml"/><Relationship Id="rId36" Type="http://schemas.openxmlformats.org/officeDocument/2006/relationships/slide" Target="slides/slide18.xml"/><Relationship Id="rId49" Type="http://schemas.openxmlformats.org/officeDocument/2006/relationships/slide" Target="slides/slide31.xml"/><Relationship Id="rId57" Type="http://schemas.openxmlformats.org/officeDocument/2006/relationships/slide" Target="slides/slide39.xml"/><Relationship Id="rId10" Type="http://schemas.openxmlformats.org/officeDocument/2006/relationships/slideMaster" Target="slideMasters/slideMaster10.xml"/><Relationship Id="rId31" Type="http://schemas.openxmlformats.org/officeDocument/2006/relationships/slide" Target="slides/slide13.xml"/><Relationship Id="rId44" Type="http://schemas.openxmlformats.org/officeDocument/2006/relationships/slide" Target="slides/slide26.xml"/><Relationship Id="rId52" Type="http://schemas.openxmlformats.org/officeDocument/2006/relationships/slide" Target="slides/slide34.xml"/><Relationship Id="rId60" Type="http://schemas.openxmlformats.org/officeDocument/2006/relationships/slide" Target="slides/slide42.xml"/><Relationship Id="rId65" Type="http://schemas.openxmlformats.org/officeDocument/2006/relationships/slide" Target="slides/slide47.xml"/><Relationship Id="rId73" Type="http://schemas.openxmlformats.org/officeDocument/2006/relationships/slide" Target="slides/slide55.xml"/><Relationship Id="rId78" Type="http://schemas.openxmlformats.org/officeDocument/2006/relationships/slide" Target="slides/slide60.xml"/><Relationship Id="rId81" Type="http://schemas.openxmlformats.org/officeDocument/2006/relationships/slide" Target="slides/slide63.xml"/><Relationship Id="rId86" Type="http://schemas.openxmlformats.org/officeDocument/2006/relationships/slide" Target="slides/slide68.xml"/><Relationship Id="rId4" Type="http://schemas.openxmlformats.org/officeDocument/2006/relationships/slideMaster" Target="slideMasters/slideMaster4.xml"/><Relationship Id="rId9" Type="http://schemas.openxmlformats.org/officeDocument/2006/relationships/slideMaster" Target="slideMasters/slideMaster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20000"/>
              </a:spcBef>
              <a:buClr>
                <a:schemeClr val="hlink"/>
              </a:buClr>
              <a:buSzPct val="55000"/>
              <a:buFont typeface="Wingdings" panose="05000000000000000000" pitchFamily="2" charset="2"/>
              <a:buChar char="p"/>
              <a:defRPr sz="1200"/>
            </a:lvl1pPr>
          </a:lstStyle>
          <a:p>
            <a:endParaRPr lang="zh-CN" altLang="en-US"/>
          </a:p>
        </p:txBody>
      </p:sp>
      <p:sp>
        <p:nvSpPr>
          <p:cNvPr id="1945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20000"/>
              </a:spcBef>
              <a:buClr>
                <a:schemeClr val="hlink"/>
              </a:buClr>
              <a:buSzPct val="55000"/>
              <a:buFont typeface="Wingdings" panose="05000000000000000000" pitchFamily="2" charset="2"/>
              <a:buChar char="p"/>
              <a:defRPr sz="1200"/>
            </a:lvl1pPr>
          </a:lstStyle>
          <a:p>
            <a:endParaRPr lang="en-US" altLang="zh-CN"/>
          </a:p>
        </p:txBody>
      </p:sp>
      <p:sp>
        <p:nvSpPr>
          <p:cNvPr id="19460" name="Rectangle 4"/>
          <p:cNvSpPr>
            <a:spLocks noGrp="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1946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946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20000"/>
              </a:spcBef>
              <a:buClr>
                <a:schemeClr val="hlink"/>
              </a:buClr>
              <a:buSzPct val="55000"/>
              <a:buFont typeface="Wingdings" panose="05000000000000000000" pitchFamily="2" charset="2"/>
              <a:buChar char="p"/>
              <a:defRPr sz="1200"/>
            </a:lvl1pPr>
          </a:lstStyle>
          <a:p>
            <a:endParaRPr lang="en-US" altLang="zh-CN"/>
          </a:p>
        </p:txBody>
      </p:sp>
      <p:sp>
        <p:nvSpPr>
          <p:cNvPr id="1946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20000"/>
              </a:spcBef>
              <a:buClr>
                <a:schemeClr val="hlink"/>
              </a:buClr>
              <a:buSzPct val="55000"/>
              <a:buFont typeface="Wingdings" panose="05000000000000000000" pitchFamily="2" charset="2"/>
              <a:buChar char="p"/>
              <a:defRPr sz="1200"/>
            </a:lvl1pPr>
          </a:lstStyle>
          <a:p>
            <a:fld id="{8EA016EB-6261-4E51-B893-70506F614C24}" type="slidenum">
              <a:rPr lang="zh-CN"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noTextEdit="1"/>
          </p:cNvSpPr>
          <p:nvPr>
            <p:ph type="sldImg"/>
          </p:nvPr>
        </p:nvSpPr>
        <p:spPr/>
      </p:sp>
      <p:sp>
        <p:nvSpPr>
          <p:cNvPr id="24579" name="Rectangle 3"/>
          <p:cNvSpPr>
            <a:spLocks noGrp="1" noChangeArrowheads="1"/>
          </p:cNvSpPr>
          <p:nvPr>
            <p:ph type="body" idx="1"/>
          </p:nvPr>
        </p:nvSpPr>
        <p:spPr/>
        <p:txBody>
          <a:bodyPr/>
          <a:lstStyle/>
          <a:p>
            <a:r>
              <a:rPr lang="zh-CN" altLang="zh-CN"/>
              <a:t>在批处理操作系统中，作业首先进入系统在辅存上的后备作业队列等候调度，因此，作业调度是必须的。在纯粹的分时或实时操作系统中，通常不需要配备作业调度。</a:t>
            </a:r>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noTextEdit="1"/>
          </p:cNvSpPr>
          <p:nvPr>
            <p:ph type="sldImg"/>
          </p:nvPr>
        </p:nvSpPr>
        <p:spPr/>
      </p:sp>
      <p:sp>
        <p:nvSpPr>
          <p:cNvPr id="35843" name="Rectangle 3"/>
          <p:cNvSpPr>
            <a:spLocks noGrp="1" noChangeArrowheads="1"/>
          </p:cNvSpPr>
          <p:nvPr>
            <p:ph type="body" idx="1"/>
          </p:nvPr>
        </p:nvSpPr>
        <p:spPr/>
        <p:txBody>
          <a:bodyPr/>
          <a:lstStyle/>
          <a:p>
            <a:r>
              <a:rPr lang="zh-CN" altLang="zh-CN"/>
              <a:t>例如：当有比正在运行的进程优先级更高的进程就绪时，系统可强行剥夺正在运行进程的</a:t>
            </a:r>
            <a:r>
              <a:rPr lang="en-US" altLang="zh-CN"/>
              <a:t>CPU</a:t>
            </a:r>
            <a:r>
              <a:rPr lang="zh-CN" altLang="en-US"/>
              <a:t>，</a:t>
            </a:r>
            <a:r>
              <a:rPr lang="zh-CN" altLang="zh-CN"/>
              <a:t>提供给具有更高优先级的进程使用。</a:t>
            </a:r>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noTextEdit="1"/>
          </p:cNvSpPr>
          <p:nvPr>
            <p:ph type="sldImg"/>
          </p:nvPr>
        </p:nvSpPr>
        <p:spPr/>
      </p:sp>
      <p:sp>
        <p:nvSpPr>
          <p:cNvPr id="38915" name="Rectangle 3"/>
          <p:cNvSpPr>
            <a:spLocks noGrp="1" noChangeArrowheads="1"/>
          </p:cNvSpPr>
          <p:nvPr>
            <p:ph type="body" idx="1"/>
          </p:nvPr>
        </p:nvSpPr>
        <p:spPr/>
        <p:txBody>
          <a:bodyPr/>
          <a:lstStyle/>
          <a:p>
            <a:r>
              <a:rPr lang="zh-CN" altLang="zh-CN"/>
              <a:t>很多操作系统为了提高内存利用率和作业吞吐量，专门引进了中级调度。中级调度决定那些进程被允许参与竞争处理器资源，起到短期调整系统负荷的作用。它所使用的方法是通过把一些进程</a:t>
            </a:r>
            <a:r>
              <a:rPr lang="zh-CN" altLang="zh-CN">
                <a:solidFill>
                  <a:srgbClr val="9900CC"/>
                </a:solidFill>
              </a:rPr>
              <a:t>换出</a:t>
            </a:r>
            <a:r>
              <a:rPr lang="zh-CN" altLang="zh-CN"/>
              <a:t>主存，从而使之进入</a:t>
            </a:r>
            <a:r>
              <a:rPr lang="zh-CN" altLang="zh-CN">
                <a:latin typeface="Times New Roman" panose="02020603050405020304" pitchFamily="18" charset="0"/>
              </a:rPr>
              <a:t>“</a:t>
            </a:r>
            <a:r>
              <a:rPr lang="zh-CN" altLang="zh-CN"/>
              <a:t>挂起</a:t>
            </a:r>
            <a:r>
              <a:rPr lang="zh-CN" altLang="zh-CN">
                <a:latin typeface="Times New Roman" panose="02020603050405020304" pitchFamily="18" charset="0"/>
              </a:rPr>
              <a:t>”</a:t>
            </a:r>
            <a:r>
              <a:rPr lang="zh-CN" altLang="zh-CN"/>
              <a:t>状态，不参与低级调度。挂起的进程在必要的时候再</a:t>
            </a:r>
            <a:r>
              <a:rPr lang="zh-CN" altLang="zh-CN">
                <a:solidFill>
                  <a:srgbClr val="9900CC"/>
                </a:solidFill>
              </a:rPr>
              <a:t>换入</a:t>
            </a:r>
            <a:r>
              <a:rPr lang="zh-CN" altLang="zh-CN"/>
              <a:t>内存。</a:t>
            </a:r>
          </a:p>
          <a:p>
            <a:r>
              <a:rPr lang="zh-CN" altLang="zh-CN"/>
              <a:t>中级调度根据存储资源量和进程的当前状态来决定辅存和主存中的进程的</a:t>
            </a:r>
            <a:r>
              <a:rPr lang="zh-CN" altLang="zh-CN">
                <a:solidFill>
                  <a:srgbClr val="9900CC"/>
                </a:solidFill>
              </a:rPr>
              <a:t>对换（换出、换入）</a:t>
            </a:r>
            <a:r>
              <a:rPr lang="zh-CN" altLang="zh-CN"/>
              <a:t>。起到短期调整系统负荷的作用。</a:t>
            </a:r>
          </a:p>
          <a:p>
            <a:endParaRPr lang="zh-CN" altLang="zh-CN"/>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灯片编号占位符 4"/>
          <p:cNvSpPr>
            <a:spLocks noGrp="1"/>
          </p:cNvSpPr>
          <p:nvPr>
            <p:ph type="sldNum" sz="quarter" idx="11"/>
          </p:nvPr>
        </p:nvSpPr>
        <p:spPr/>
        <p:txBody>
          <a:bodyPr/>
          <a:lstStyle>
            <a:lvl1pPr>
              <a:defRPr/>
            </a:lvl1pPr>
          </a:lstStyle>
          <a:p>
            <a:fld id="{B9AD3102-6CC2-49C1-AE88-28A7F1EA1D70}" type="slidenum">
              <a:rPr lang="zh-CN" altLang="en-US"/>
              <a:pPr/>
              <a:t>‹#›</a:t>
            </a:fld>
            <a:endParaRPr lang="en-US" altLang="zh-CN"/>
          </a:p>
        </p:txBody>
      </p:sp>
      <p:sp>
        <p:nvSpPr>
          <p:cNvPr id="6" name="页脚占位符 5"/>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2881462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灯片编号占位符 4"/>
          <p:cNvSpPr>
            <a:spLocks noGrp="1"/>
          </p:cNvSpPr>
          <p:nvPr>
            <p:ph type="sldNum" sz="quarter" idx="11"/>
          </p:nvPr>
        </p:nvSpPr>
        <p:spPr/>
        <p:txBody>
          <a:bodyPr/>
          <a:lstStyle>
            <a:lvl1pPr>
              <a:defRPr/>
            </a:lvl1pPr>
          </a:lstStyle>
          <a:p>
            <a:fld id="{0232C1A7-536C-4CEA-86AE-BA347A8D41A4}" type="slidenum">
              <a:rPr lang="zh-CN" altLang="en-US"/>
              <a:pPr/>
              <a:t>‹#›</a:t>
            </a:fld>
            <a:endParaRPr lang="en-US" altLang="zh-CN"/>
          </a:p>
        </p:txBody>
      </p:sp>
      <p:sp>
        <p:nvSpPr>
          <p:cNvPr id="6" name="页脚占位符 5"/>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366954125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灯片编号占位符 4"/>
          <p:cNvSpPr>
            <a:spLocks noGrp="1"/>
          </p:cNvSpPr>
          <p:nvPr>
            <p:ph type="sldNum" sz="quarter" idx="11"/>
          </p:nvPr>
        </p:nvSpPr>
        <p:spPr/>
        <p:txBody>
          <a:bodyPr/>
          <a:lstStyle>
            <a:lvl1pPr>
              <a:defRPr/>
            </a:lvl1pPr>
          </a:lstStyle>
          <a:p>
            <a:fld id="{B7695F5A-F1CD-4350-B754-C1368C36827B}" type="slidenum">
              <a:rPr lang="zh-CN" altLang="en-US"/>
              <a:pPr/>
              <a:t>‹#›</a:t>
            </a:fld>
            <a:endParaRPr lang="en-US" altLang="zh-CN"/>
          </a:p>
        </p:txBody>
      </p:sp>
    </p:spTree>
    <p:extLst>
      <p:ext uri="{BB962C8B-B14F-4D97-AF65-F5344CB8AC3E}">
        <p14:creationId xmlns:p14="http://schemas.microsoft.com/office/powerpoint/2010/main" val="4256286620"/>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灯片编号占位符 4"/>
          <p:cNvSpPr>
            <a:spLocks noGrp="1"/>
          </p:cNvSpPr>
          <p:nvPr>
            <p:ph type="sldNum" sz="quarter" idx="11"/>
          </p:nvPr>
        </p:nvSpPr>
        <p:spPr/>
        <p:txBody>
          <a:bodyPr/>
          <a:lstStyle>
            <a:lvl1pPr>
              <a:defRPr/>
            </a:lvl1pPr>
          </a:lstStyle>
          <a:p>
            <a:fld id="{17F06895-C8B1-461F-A020-8997B47A0B78}" type="slidenum">
              <a:rPr lang="zh-CN" altLang="en-US"/>
              <a:pPr/>
              <a:t>‹#›</a:t>
            </a:fld>
            <a:endParaRPr lang="en-US" altLang="zh-CN"/>
          </a:p>
        </p:txBody>
      </p:sp>
    </p:spTree>
    <p:extLst>
      <p:ext uri="{BB962C8B-B14F-4D97-AF65-F5344CB8AC3E}">
        <p14:creationId xmlns:p14="http://schemas.microsoft.com/office/powerpoint/2010/main" val="109325089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灯片编号占位符 4"/>
          <p:cNvSpPr>
            <a:spLocks noGrp="1"/>
          </p:cNvSpPr>
          <p:nvPr>
            <p:ph type="sldNum" sz="quarter" idx="11"/>
          </p:nvPr>
        </p:nvSpPr>
        <p:spPr/>
        <p:txBody>
          <a:bodyPr/>
          <a:lstStyle>
            <a:lvl1pPr>
              <a:defRPr/>
            </a:lvl1pPr>
          </a:lstStyle>
          <a:p>
            <a:fld id="{C0EEB56C-EBB7-48A4-B2D1-8FEB5B21CBC2}" type="slidenum">
              <a:rPr lang="zh-CN" altLang="en-US"/>
              <a:pPr/>
              <a:t>‹#›</a:t>
            </a:fld>
            <a:endParaRPr lang="en-US" altLang="zh-CN"/>
          </a:p>
        </p:txBody>
      </p:sp>
    </p:spTree>
    <p:extLst>
      <p:ext uri="{BB962C8B-B14F-4D97-AF65-F5344CB8AC3E}">
        <p14:creationId xmlns:p14="http://schemas.microsoft.com/office/powerpoint/2010/main" val="2869041948"/>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68313" y="1484313"/>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内容占位符 3"/>
          <p:cNvSpPr>
            <a:spLocks noGrp="1"/>
          </p:cNvSpPr>
          <p:nvPr>
            <p:ph sz="half" idx="2"/>
          </p:nvPr>
        </p:nvSpPr>
        <p:spPr>
          <a:xfrm>
            <a:off x="4659313" y="1484313"/>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灯片编号占位符 5"/>
          <p:cNvSpPr>
            <a:spLocks noGrp="1"/>
          </p:cNvSpPr>
          <p:nvPr>
            <p:ph type="sldNum" sz="quarter" idx="11"/>
          </p:nvPr>
        </p:nvSpPr>
        <p:spPr/>
        <p:txBody>
          <a:bodyPr/>
          <a:lstStyle>
            <a:lvl1pPr>
              <a:defRPr/>
            </a:lvl1pPr>
          </a:lstStyle>
          <a:p>
            <a:fld id="{8F83054C-A280-485A-BE77-8CABCB0B9B3A}" type="slidenum">
              <a:rPr lang="zh-CN" altLang="en-US"/>
              <a:pPr/>
              <a:t>‹#›</a:t>
            </a:fld>
            <a:endParaRPr lang="en-US" altLang="zh-CN"/>
          </a:p>
        </p:txBody>
      </p:sp>
    </p:spTree>
    <p:extLst>
      <p:ext uri="{BB962C8B-B14F-4D97-AF65-F5344CB8AC3E}">
        <p14:creationId xmlns:p14="http://schemas.microsoft.com/office/powerpoint/2010/main" val="3388227990"/>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7" name="日期占位符 6"/>
          <p:cNvSpPr>
            <a:spLocks noGrp="1"/>
          </p:cNvSpPr>
          <p:nvPr>
            <p:ph type="dt" sz="half" idx="10"/>
          </p:nvPr>
        </p:nvSpPr>
        <p:spPr/>
        <p:txBody>
          <a:bodyPr/>
          <a:lstStyle>
            <a:lvl1pPr>
              <a:defRPr/>
            </a:lvl1pPr>
          </a:lstStyle>
          <a:p>
            <a:endParaRPr lang="zh-CN" altLang="en-US"/>
          </a:p>
        </p:txBody>
      </p:sp>
      <p:sp>
        <p:nvSpPr>
          <p:cNvPr id="8" name="灯片编号占位符 7"/>
          <p:cNvSpPr>
            <a:spLocks noGrp="1"/>
          </p:cNvSpPr>
          <p:nvPr>
            <p:ph type="sldNum" sz="quarter" idx="11"/>
          </p:nvPr>
        </p:nvSpPr>
        <p:spPr/>
        <p:txBody>
          <a:bodyPr/>
          <a:lstStyle>
            <a:lvl1pPr>
              <a:defRPr/>
            </a:lvl1pPr>
          </a:lstStyle>
          <a:p>
            <a:fld id="{3E5DFB63-E6EA-43F8-A216-BC09B41E9682}" type="slidenum">
              <a:rPr lang="zh-CN" altLang="en-US"/>
              <a:pPr/>
              <a:t>‹#›</a:t>
            </a:fld>
            <a:endParaRPr lang="en-US" altLang="zh-CN"/>
          </a:p>
        </p:txBody>
      </p:sp>
    </p:spTree>
    <p:extLst>
      <p:ext uri="{BB962C8B-B14F-4D97-AF65-F5344CB8AC3E}">
        <p14:creationId xmlns:p14="http://schemas.microsoft.com/office/powerpoint/2010/main" val="4027313600"/>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zh-CN" altLang="en-US"/>
          </a:p>
        </p:txBody>
      </p:sp>
      <p:sp>
        <p:nvSpPr>
          <p:cNvPr id="4" name="灯片编号占位符 3"/>
          <p:cNvSpPr>
            <a:spLocks noGrp="1"/>
          </p:cNvSpPr>
          <p:nvPr>
            <p:ph type="sldNum" sz="quarter" idx="11"/>
          </p:nvPr>
        </p:nvSpPr>
        <p:spPr/>
        <p:txBody>
          <a:bodyPr/>
          <a:lstStyle>
            <a:lvl1pPr>
              <a:defRPr/>
            </a:lvl1pPr>
          </a:lstStyle>
          <a:p>
            <a:fld id="{052AACD6-BBD9-4480-8858-D40BAC37113C}" type="slidenum">
              <a:rPr lang="zh-CN" altLang="en-US"/>
              <a:pPr/>
              <a:t>‹#›</a:t>
            </a:fld>
            <a:endParaRPr lang="en-US" altLang="zh-CN"/>
          </a:p>
        </p:txBody>
      </p:sp>
    </p:spTree>
    <p:extLst>
      <p:ext uri="{BB962C8B-B14F-4D97-AF65-F5344CB8AC3E}">
        <p14:creationId xmlns:p14="http://schemas.microsoft.com/office/powerpoint/2010/main" val="1987557991"/>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zh-CN" altLang="en-US"/>
          </a:p>
        </p:txBody>
      </p:sp>
      <p:sp>
        <p:nvSpPr>
          <p:cNvPr id="3" name="灯片编号占位符 2"/>
          <p:cNvSpPr>
            <a:spLocks noGrp="1"/>
          </p:cNvSpPr>
          <p:nvPr>
            <p:ph type="sldNum" sz="quarter" idx="11"/>
          </p:nvPr>
        </p:nvSpPr>
        <p:spPr/>
        <p:txBody>
          <a:bodyPr/>
          <a:lstStyle>
            <a:lvl1pPr>
              <a:defRPr/>
            </a:lvl1pPr>
          </a:lstStyle>
          <a:p>
            <a:fld id="{53271006-B93B-4BCC-AA65-E4F140DD7596}" type="slidenum">
              <a:rPr lang="zh-CN" altLang="en-US"/>
              <a:pPr/>
              <a:t>‹#›</a:t>
            </a:fld>
            <a:endParaRPr lang="en-US" altLang="zh-CN"/>
          </a:p>
        </p:txBody>
      </p:sp>
    </p:spTree>
    <p:extLst>
      <p:ext uri="{BB962C8B-B14F-4D97-AF65-F5344CB8AC3E}">
        <p14:creationId xmlns:p14="http://schemas.microsoft.com/office/powerpoint/2010/main" val="2522553199"/>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灯片编号占位符 5"/>
          <p:cNvSpPr>
            <a:spLocks noGrp="1"/>
          </p:cNvSpPr>
          <p:nvPr>
            <p:ph type="sldNum" sz="quarter" idx="11"/>
          </p:nvPr>
        </p:nvSpPr>
        <p:spPr/>
        <p:txBody>
          <a:bodyPr/>
          <a:lstStyle>
            <a:lvl1pPr>
              <a:defRPr/>
            </a:lvl1pPr>
          </a:lstStyle>
          <a:p>
            <a:fld id="{CD52FBBC-C364-47FF-A4B5-6188ACF3708C}" type="slidenum">
              <a:rPr lang="zh-CN" altLang="en-US"/>
              <a:pPr/>
              <a:t>‹#›</a:t>
            </a:fld>
            <a:endParaRPr lang="en-US" altLang="zh-CN"/>
          </a:p>
        </p:txBody>
      </p:sp>
    </p:spTree>
    <p:extLst>
      <p:ext uri="{BB962C8B-B14F-4D97-AF65-F5344CB8AC3E}">
        <p14:creationId xmlns:p14="http://schemas.microsoft.com/office/powerpoint/2010/main" val="96188471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灯片编号占位符 5"/>
          <p:cNvSpPr>
            <a:spLocks noGrp="1"/>
          </p:cNvSpPr>
          <p:nvPr>
            <p:ph type="sldNum" sz="quarter" idx="11"/>
          </p:nvPr>
        </p:nvSpPr>
        <p:spPr/>
        <p:txBody>
          <a:bodyPr/>
          <a:lstStyle>
            <a:lvl1pPr>
              <a:defRPr/>
            </a:lvl1pPr>
          </a:lstStyle>
          <a:p>
            <a:fld id="{25D310A4-5956-47E7-BCF8-9BDFA7119F3D}" type="slidenum">
              <a:rPr lang="zh-CN" altLang="en-US"/>
              <a:pPr/>
              <a:t>‹#›</a:t>
            </a:fld>
            <a:endParaRPr lang="en-US" altLang="zh-CN"/>
          </a:p>
        </p:txBody>
      </p:sp>
    </p:spTree>
    <p:extLst>
      <p:ext uri="{BB962C8B-B14F-4D97-AF65-F5344CB8AC3E}">
        <p14:creationId xmlns:p14="http://schemas.microsoft.com/office/powerpoint/2010/main" val="2812491327"/>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灯片编号占位符 4"/>
          <p:cNvSpPr>
            <a:spLocks noGrp="1"/>
          </p:cNvSpPr>
          <p:nvPr>
            <p:ph type="sldNum" sz="quarter" idx="11"/>
          </p:nvPr>
        </p:nvSpPr>
        <p:spPr/>
        <p:txBody>
          <a:bodyPr/>
          <a:lstStyle>
            <a:lvl1pPr>
              <a:defRPr/>
            </a:lvl1pPr>
          </a:lstStyle>
          <a:p>
            <a:fld id="{31CAA48A-73D8-45DE-9E43-BC3057D98EBF}" type="slidenum">
              <a:rPr lang="zh-CN" altLang="en-US"/>
              <a:pPr/>
              <a:t>‹#›</a:t>
            </a:fld>
            <a:endParaRPr lang="en-US" altLang="zh-CN"/>
          </a:p>
        </p:txBody>
      </p:sp>
    </p:spTree>
    <p:extLst>
      <p:ext uri="{BB962C8B-B14F-4D97-AF65-F5344CB8AC3E}">
        <p14:creationId xmlns:p14="http://schemas.microsoft.com/office/powerpoint/2010/main" val="3951717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0513" y="260350"/>
            <a:ext cx="2057400" cy="57499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260350"/>
            <a:ext cx="6019800" cy="574992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灯片编号占位符 4"/>
          <p:cNvSpPr>
            <a:spLocks noGrp="1"/>
          </p:cNvSpPr>
          <p:nvPr>
            <p:ph type="sldNum" sz="quarter" idx="11"/>
          </p:nvPr>
        </p:nvSpPr>
        <p:spPr/>
        <p:txBody>
          <a:bodyPr/>
          <a:lstStyle>
            <a:lvl1pPr>
              <a:defRPr/>
            </a:lvl1pPr>
          </a:lstStyle>
          <a:p>
            <a:fld id="{04D8CC1A-69A1-4BBF-9C31-FD491F77BEFA}" type="slidenum">
              <a:rPr lang="zh-CN" altLang="en-US"/>
              <a:pPr/>
              <a:t>‹#›</a:t>
            </a:fld>
            <a:endParaRPr lang="en-US" altLang="zh-CN"/>
          </a:p>
        </p:txBody>
      </p:sp>
      <p:sp>
        <p:nvSpPr>
          <p:cNvPr id="6" name="页脚占位符 5"/>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705262381"/>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0513" y="260350"/>
            <a:ext cx="2057400" cy="57499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260350"/>
            <a:ext cx="6019800" cy="574992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灯片编号占位符 4"/>
          <p:cNvSpPr>
            <a:spLocks noGrp="1"/>
          </p:cNvSpPr>
          <p:nvPr>
            <p:ph type="sldNum" sz="quarter" idx="11"/>
          </p:nvPr>
        </p:nvSpPr>
        <p:spPr/>
        <p:txBody>
          <a:bodyPr/>
          <a:lstStyle>
            <a:lvl1pPr>
              <a:defRPr/>
            </a:lvl1pPr>
          </a:lstStyle>
          <a:p>
            <a:fld id="{EB9E7759-197A-424D-A053-7B1ED387F7F8}" type="slidenum">
              <a:rPr lang="zh-CN" altLang="en-US"/>
              <a:pPr/>
              <a:t>‹#›</a:t>
            </a:fld>
            <a:endParaRPr lang="en-US" altLang="zh-CN"/>
          </a:p>
        </p:txBody>
      </p:sp>
    </p:spTree>
    <p:extLst>
      <p:ext uri="{BB962C8B-B14F-4D97-AF65-F5344CB8AC3E}">
        <p14:creationId xmlns:p14="http://schemas.microsoft.com/office/powerpoint/2010/main" val="3233520628"/>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4AD394B8-60A2-4DBA-B341-B782665A3AC2}" type="slidenum">
              <a:rPr lang="zh-CN" altLang="en-US"/>
              <a:pPr/>
              <a:t>‹#›</a:t>
            </a:fld>
            <a:endParaRPr lang="en-US" altLang="zh-CN"/>
          </a:p>
        </p:txBody>
      </p:sp>
    </p:spTree>
    <p:extLst>
      <p:ext uri="{BB962C8B-B14F-4D97-AF65-F5344CB8AC3E}">
        <p14:creationId xmlns:p14="http://schemas.microsoft.com/office/powerpoint/2010/main" val="720819430"/>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E8A0A80F-E0B6-47BC-8413-03C8FCB6C780}" type="slidenum">
              <a:rPr lang="zh-CN" altLang="en-US"/>
              <a:pPr/>
              <a:t>‹#›</a:t>
            </a:fld>
            <a:endParaRPr lang="en-US" altLang="zh-CN"/>
          </a:p>
        </p:txBody>
      </p:sp>
    </p:spTree>
    <p:extLst>
      <p:ext uri="{BB962C8B-B14F-4D97-AF65-F5344CB8AC3E}">
        <p14:creationId xmlns:p14="http://schemas.microsoft.com/office/powerpoint/2010/main" val="112150386"/>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5B23E591-BE6F-4235-9A70-B0B4E3090B74}" type="slidenum">
              <a:rPr lang="zh-CN" altLang="en-US"/>
              <a:pPr/>
              <a:t>‹#›</a:t>
            </a:fld>
            <a:endParaRPr lang="en-US" altLang="zh-CN"/>
          </a:p>
        </p:txBody>
      </p:sp>
    </p:spTree>
    <p:extLst>
      <p:ext uri="{BB962C8B-B14F-4D97-AF65-F5344CB8AC3E}">
        <p14:creationId xmlns:p14="http://schemas.microsoft.com/office/powerpoint/2010/main" val="1974638269"/>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内容占位符 3"/>
          <p:cNvSpPr>
            <a:spLocks noGrp="1"/>
          </p:cNvSpPr>
          <p:nvPr>
            <p:ph sz="half" idx="2"/>
          </p:nvPr>
        </p:nvSpPr>
        <p:spPr>
          <a:xfrm>
            <a:off x="4648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BFEA5376-CA4B-4BA0-8E30-6694E264725F}" type="slidenum">
              <a:rPr lang="zh-CN" altLang="en-US"/>
              <a:pPr/>
              <a:t>‹#›</a:t>
            </a:fld>
            <a:endParaRPr lang="en-US" altLang="zh-CN"/>
          </a:p>
        </p:txBody>
      </p:sp>
    </p:spTree>
    <p:extLst>
      <p:ext uri="{BB962C8B-B14F-4D97-AF65-F5344CB8AC3E}">
        <p14:creationId xmlns:p14="http://schemas.microsoft.com/office/powerpoint/2010/main" val="2966799995"/>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7" name="日期占位符 6"/>
          <p:cNvSpPr>
            <a:spLocks noGrp="1"/>
          </p:cNvSpPr>
          <p:nvPr>
            <p:ph type="dt" sz="half" idx="10"/>
          </p:nvPr>
        </p:nvSpPr>
        <p:spPr/>
        <p:txBody>
          <a:bodyPr/>
          <a:lstStyle>
            <a:lvl1pPr>
              <a:defRPr/>
            </a:lvl1pPr>
          </a:lstStyle>
          <a:p>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B4E7AFDB-840D-4DE7-A571-BECE7D8AE135}" type="slidenum">
              <a:rPr lang="zh-CN" altLang="en-US"/>
              <a:pPr/>
              <a:t>‹#›</a:t>
            </a:fld>
            <a:endParaRPr lang="en-US" altLang="zh-CN"/>
          </a:p>
        </p:txBody>
      </p:sp>
    </p:spTree>
    <p:extLst>
      <p:ext uri="{BB962C8B-B14F-4D97-AF65-F5344CB8AC3E}">
        <p14:creationId xmlns:p14="http://schemas.microsoft.com/office/powerpoint/2010/main" val="2587795718"/>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AE10B5FD-EFB9-4C94-B04A-C0B2C34A1867}" type="slidenum">
              <a:rPr lang="zh-CN" altLang="en-US"/>
              <a:pPr/>
              <a:t>‹#›</a:t>
            </a:fld>
            <a:endParaRPr lang="en-US" altLang="zh-CN"/>
          </a:p>
        </p:txBody>
      </p:sp>
    </p:spTree>
    <p:extLst>
      <p:ext uri="{BB962C8B-B14F-4D97-AF65-F5344CB8AC3E}">
        <p14:creationId xmlns:p14="http://schemas.microsoft.com/office/powerpoint/2010/main" val="3906127130"/>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DDF94541-6554-41C5-8BAE-35D8BA53BD69}" type="slidenum">
              <a:rPr lang="zh-CN" altLang="en-US"/>
              <a:pPr/>
              <a:t>‹#›</a:t>
            </a:fld>
            <a:endParaRPr lang="en-US" altLang="zh-CN"/>
          </a:p>
        </p:txBody>
      </p:sp>
    </p:spTree>
    <p:extLst>
      <p:ext uri="{BB962C8B-B14F-4D97-AF65-F5344CB8AC3E}">
        <p14:creationId xmlns:p14="http://schemas.microsoft.com/office/powerpoint/2010/main" val="3693021396"/>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6408965B-944C-42FB-B0F4-7EF2DA616AB9}" type="slidenum">
              <a:rPr lang="zh-CN" altLang="en-US"/>
              <a:pPr/>
              <a:t>‹#›</a:t>
            </a:fld>
            <a:endParaRPr lang="en-US" altLang="zh-CN"/>
          </a:p>
        </p:txBody>
      </p:sp>
    </p:spTree>
    <p:extLst>
      <p:ext uri="{BB962C8B-B14F-4D97-AF65-F5344CB8AC3E}">
        <p14:creationId xmlns:p14="http://schemas.microsoft.com/office/powerpoint/2010/main" val="3112833110"/>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7422436D-8D6E-4ED2-9C9E-8FB36C9158CE}" type="slidenum">
              <a:rPr lang="zh-CN" altLang="en-US"/>
              <a:pPr/>
              <a:t>‹#›</a:t>
            </a:fld>
            <a:endParaRPr lang="en-US" altLang="zh-CN"/>
          </a:p>
        </p:txBody>
      </p:sp>
    </p:spTree>
    <p:extLst>
      <p:ext uri="{BB962C8B-B14F-4D97-AF65-F5344CB8AC3E}">
        <p14:creationId xmlns:p14="http://schemas.microsoft.com/office/powerpoint/2010/main" val="38532652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4E68C3AC-0368-41CF-A305-AF0A64319831}" type="slidenum">
              <a:rPr lang="zh-CN" altLang="en-US"/>
              <a:pPr/>
              <a:t>‹#›</a:t>
            </a:fld>
            <a:endParaRPr lang="en-US" altLang="zh-CN"/>
          </a:p>
        </p:txBody>
      </p:sp>
    </p:spTree>
    <p:extLst>
      <p:ext uri="{BB962C8B-B14F-4D97-AF65-F5344CB8AC3E}">
        <p14:creationId xmlns:p14="http://schemas.microsoft.com/office/powerpoint/2010/main" val="88895974"/>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1561EDF8-770E-41DD-B50F-6490A596AD48}" type="slidenum">
              <a:rPr lang="zh-CN" altLang="en-US"/>
              <a:pPr/>
              <a:t>‹#›</a:t>
            </a:fld>
            <a:endParaRPr lang="en-US" altLang="zh-CN"/>
          </a:p>
        </p:txBody>
      </p:sp>
    </p:spTree>
    <p:extLst>
      <p:ext uri="{BB962C8B-B14F-4D97-AF65-F5344CB8AC3E}">
        <p14:creationId xmlns:p14="http://schemas.microsoft.com/office/powerpoint/2010/main" val="3663586463"/>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732462"/>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73246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9E3779D-15B2-494F-AF41-A8C04EC88324}" type="slidenum">
              <a:rPr lang="zh-CN" altLang="en-US"/>
              <a:pPr/>
              <a:t>‹#›</a:t>
            </a:fld>
            <a:endParaRPr lang="en-US" altLang="zh-CN"/>
          </a:p>
        </p:txBody>
      </p:sp>
    </p:spTree>
    <p:extLst>
      <p:ext uri="{BB962C8B-B14F-4D97-AF65-F5344CB8AC3E}">
        <p14:creationId xmlns:p14="http://schemas.microsoft.com/office/powerpoint/2010/main" val="490659320"/>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9EF89B1C-EE1C-4F0D-BDE0-CE8908AD15A5}" type="slidenum">
              <a:rPr lang="zh-CN" altLang="en-US"/>
              <a:pPr/>
              <a:t>‹#›</a:t>
            </a:fld>
            <a:endParaRPr lang="en-US" altLang="zh-CN"/>
          </a:p>
        </p:txBody>
      </p:sp>
    </p:spTree>
    <p:extLst>
      <p:ext uri="{BB962C8B-B14F-4D97-AF65-F5344CB8AC3E}">
        <p14:creationId xmlns:p14="http://schemas.microsoft.com/office/powerpoint/2010/main" val="3210542436"/>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C76B0E31-53C0-4B0A-9A6D-7491A01AF5B0}" type="slidenum">
              <a:rPr lang="zh-CN" altLang="en-US"/>
              <a:pPr/>
              <a:t>‹#›</a:t>
            </a:fld>
            <a:endParaRPr lang="en-US" altLang="zh-CN"/>
          </a:p>
        </p:txBody>
      </p:sp>
    </p:spTree>
    <p:extLst>
      <p:ext uri="{BB962C8B-B14F-4D97-AF65-F5344CB8AC3E}">
        <p14:creationId xmlns:p14="http://schemas.microsoft.com/office/powerpoint/2010/main" val="11903024"/>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BBB3E65A-EFD7-4727-BAAD-7110928DCF42}" type="slidenum">
              <a:rPr lang="zh-CN" altLang="en-US"/>
              <a:pPr/>
              <a:t>‹#›</a:t>
            </a:fld>
            <a:endParaRPr lang="en-US" altLang="zh-CN"/>
          </a:p>
        </p:txBody>
      </p:sp>
    </p:spTree>
    <p:extLst>
      <p:ext uri="{BB962C8B-B14F-4D97-AF65-F5344CB8AC3E}">
        <p14:creationId xmlns:p14="http://schemas.microsoft.com/office/powerpoint/2010/main" val="598590580"/>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68313" y="1484313"/>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内容占位符 3"/>
          <p:cNvSpPr>
            <a:spLocks noGrp="1"/>
          </p:cNvSpPr>
          <p:nvPr>
            <p:ph sz="half" idx="2"/>
          </p:nvPr>
        </p:nvSpPr>
        <p:spPr>
          <a:xfrm>
            <a:off x="4659313" y="1484313"/>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589A77CA-0E18-47E1-A42C-AFE19A3059DA}" type="slidenum">
              <a:rPr lang="zh-CN" altLang="en-US"/>
              <a:pPr/>
              <a:t>‹#›</a:t>
            </a:fld>
            <a:endParaRPr lang="en-US" altLang="zh-CN"/>
          </a:p>
        </p:txBody>
      </p:sp>
    </p:spTree>
    <p:extLst>
      <p:ext uri="{BB962C8B-B14F-4D97-AF65-F5344CB8AC3E}">
        <p14:creationId xmlns:p14="http://schemas.microsoft.com/office/powerpoint/2010/main" val="3386146028"/>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7" name="日期占位符 6"/>
          <p:cNvSpPr>
            <a:spLocks noGrp="1"/>
          </p:cNvSpPr>
          <p:nvPr>
            <p:ph type="dt" sz="half" idx="10"/>
          </p:nvPr>
        </p:nvSpPr>
        <p:spPr/>
        <p:txBody>
          <a:bodyPr/>
          <a:lstStyle>
            <a:lvl1pPr>
              <a:defRPr/>
            </a:lvl1pPr>
          </a:lstStyle>
          <a:p>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C1A2A9BB-19E1-4E79-951F-37DF4D02A902}" type="slidenum">
              <a:rPr lang="zh-CN" altLang="en-US"/>
              <a:pPr/>
              <a:t>‹#›</a:t>
            </a:fld>
            <a:endParaRPr lang="en-US" altLang="zh-CN"/>
          </a:p>
        </p:txBody>
      </p:sp>
    </p:spTree>
    <p:extLst>
      <p:ext uri="{BB962C8B-B14F-4D97-AF65-F5344CB8AC3E}">
        <p14:creationId xmlns:p14="http://schemas.microsoft.com/office/powerpoint/2010/main" val="4163135270"/>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0965E888-75E9-4EA2-B36C-17CEA2378DE0}" type="slidenum">
              <a:rPr lang="zh-CN" altLang="en-US"/>
              <a:pPr/>
              <a:t>‹#›</a:t>
            </a:fld>
            <a:endParaRPr lang="en-US" altLang="zh-CN"/>
          </a:p>
        </p:txBody>
      </p:sp>
    </p:spTree>
    <p:extLst>
      <p:ext uri="{BB962C8B-B14F-4D97-AF65-F5344CB8AC3E}">
        <p14:creationId xmlns:p14="http://schemas.microsoft.com/office/powerpoint/2010/main" val="2051328817"/>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B021C42E-E5BA-4005-8C86-341170E149A9}" type="slidenum">
              <a:rPr lang="zh-CN" altLang="en-US"/>
              <a:pPr/>
              <a:t>‹#›</a:t>
            </a:fld>
            <a:endParaRPr lang="en-US" altLang="zh-CN"/>
          </a:p>
        </p:txBody>
      </p:sp>
    </p:spTree>
    <p:extLst>
      <p:ext uri="{BB962C8B-B14F-4D97-AF65-F5344CB8AC3E}">
        <p14:creationId xmlns:p14="http://schemas.microsoft.com/office/powerpoint/2010/main" val="3777636572"/>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9B733695-4D3B-433B-9FC9-180B37C8E452}" type="slidenum">
              <a:rPr lang="zh-CN" altLang="en-US"/>
              <a:pPr/>
              <a:t>‹#›</a:t>
            </a:fld>
            <a:endParaRPr lang="en-US" altLang="zh-CN"/>
          </a:p>
        </p:txBody>
      </p:sp>
    </p:spTree>
    <p:extLst>
      <p:ext uri="{BB962C8B-B14F-4D97-AF65-F5344CB8AC3E}">
        <p14:creationId xmlns:p14="http://schemas.microsoft.com/office/powerpoint/2010/main" val="21632342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40B92042-422B-444E-8E1E-D670EE5E3F2F}" type="slidenum">
              <a:rPr lang="zh-CN" altLang="en-US"/>
              <a:pPr/>
              <a:t>‹#›</a:t>
            </a:fld>
            <a:endParaRPr lang="en-US" altLang="zh-CN"/>
          </a:p>
        </p:txBody>
      </p:sp>
    </p:spTree>
    <p:extLst>
      <p:ext uri="{BB962C8B-B14F-4D97-AF65-F5344CB8AC3E}">
        <p14:creationId xmlns:p14="http://schemas.microsoft.com/office/powerpoint/2010/main" val="3222224481"/>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1217819E-9CB7-42A6-86E1-16111883A7C1}" type="slidenum">
              <a:rPr lang="zh-CN" altLang="en-US"/>
              <a:pPr/>
              <a:t>‹#›</a:t>
            </a:fld>
            <a:endParaRPr lang="en-US" altLang="zh-CN"/>
          </a:p>
        </p:txBody>
      </p:sp>
    </p:spTree>
    <p:extLst>
      <p:ext uri="{BB962C8B-B14F-4D97-AF65-F5344CB8AC3E}">
        <p14:creationId xmlns:p14="http://schemas.microsoft.com/office/powerpoint/2010/main" val="2806532787"/>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B1691577-AFF1-4385-B79D-FBA44C2B60DC}" type="slidenum">
              <a:rPr lang="zh-CN" altLang="en-US"/>
              <a:pPr/>
              <a:t>‹#›</a:t>
            </a:fld>
            <a:endParaRPr lang="en-US" altLang="zh-CN"/>
          </a:p>
        </p:txBody>
      </p:sp>
    </p:spTree>
    <p:extLst>
      <p:ext uri="{BB962C8B-B14F-4D97-AF65-F5344CB8AC3E}">
        <p14:creationId xmlns:p14="http://schemas.microsoft.com/office/powerpoint/2010/main" val="256425374"/>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274638"/>
            <a:ext cx="2058988" cy="5735637"/>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29325" cy="573563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A4F130B3-ACF3-46C2-8B94-258758F5F4B3}" type="slidenum">
              <a:rPr lang="zh-CN" altLang="en-US"/>
              <a:pPr/>
              <a:t>‹#›</a:t>
            </a:fld>
            <a:endParaRPr lang="en-US" altLang="zh-CN"/>
          </a:p>
        </p:txBody>
      </p:sp>
    </p:spTree>
    <p:extLst>
      <p:ext uri="{BB962C8B-B14F-4D97-AF65-F5344CB8AC3E}">
        <p14:creationId xmlns:p14="http://schemas.microsoft.com/office/powerpoint/2010/main" val="1763242746"/>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468313" y="1484313"/>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内容占位符 3"/>
          <p:cNvSpPr>
            <a:spLocks noGrp="1"/>
          </p:cNvSpPr>
          <p:nvPr>
            <p:ph sz="half" idx="2"/>
          </p:nvPr>
        </p:nvSpPr>
        <p:spPr>
          <a:xfrm>
            <a:off x="4659313" y="1484313"/>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日期占位符 4"/>
          <p:cNvSpPr>
            <a:spLocks noGrp="1"/>
          </p:cNvSpPr>
          <p:nvPr>
            <p:ph type="dt" sz="half" idx="10"/>
          </p:nvPr>
        </p:nvSpPr>
        <p:spPr>
          <a:xfrm>
            <a:off x="6727825" y="6408738"/>
            <a:ext cx="1919288" cy="365125"/>
          </a:xfrm>
        </p:spPr>
        <p:txBody>
          <a:bodyPr/>
          <a:lstStyle>
            <a:lvl1pPr>
              <a:defRPr/>
            </a:lvl1pPr>
          </a:lstStyle>
          <a:p>
            <a:endParaRPr lang="zh-CN" altLang="en-US"/>
          </a:p>
        </p:txBody>
      </p:sp>
      <p:sp>
        <p:nvSpPr>
          <p:cNvPr id="6" name="页脚占位符 5"/>
          <p:cNvSpPr>
            <a:spLocks noGrp="1"/>
          </p:cNvSpPr>
          <p:nvPr>
            <p:ph type="ftr" sz="quarter" idx="11"/>
          </p:nvPr>
        </p:nvSpPr>
        <p:spPr>
          <a:xfrm>
            <a:off x="4379913" y="6408738"/>
            <a:ext cx="2351087" cy="365125"/>
          </a:xfrm>
        </p:spPr>
        <p:txBody>
          <a:bodyPr/>
          <a:lstStyle>
            <a:lvl1pPr>
              <a:defRPr/>
            </a:lvl1pPr>
          </a:lstStyle>
          <a:p>
            <a:endParaRPr lang="zh-CN" altLang="en-US"/>
          </a:p>
        </p:txBody>
      </p:sp>
      <p:sp>
        <p:nvSpPr>
          <p:cNvPr id="7" name="灯片编号占位符 6"/>
          <p:cNvSpPr>
            <a:spLocks noGrp="1"/>
          </p:cNvSpPr>
          <p:nvPr>
            <p:ph type="sldNum" sz="quarter" idx="12"/>
          </p:nvPr>
        </p:nvSpPr>
        <p:spPr>
          <a:xfrm>
            <a:off x="8647113" y="6408738"/>
            <a:ext cx="366712" cy="365125"/>
          </a:xfrm>
        </p:spPr>
        <p:txBody>
          <a:bodyPr/>
          <a:lstStyle>
            <a:lvl1pPr>
              <a:defRPr/>
            </a:lvl1pPr>
          </a:lstStyle>
          <a:p>
            <a:fld id="{0A35300A-7C0F-4918-B1D1-AE7BE5EF9815}" type="slidenum">
              <a:rPr lang="zh-CN" altLang="en-US"/>
              <a:pPr/>
              <a:t>‹#›</a:t>
            </a:fld>
            <a:endParaRPr lang="en-US" altLang="zh-CN"/>
          </a:p>
        </p:txBody>
      </p:sp>
    </p:spTree>
    <p:extLst>
      <p:ext uri="{BB962C8B-B14F-4D97-AF65-F5344CB8AC3E}">
        <p14:creationId xmlns:p14="http://schemas.microsoft.com/office/powerpoint/2010/main" val="299242067"/>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468313" y="1484313"/>
            <a:ext cx="8229600" cy="4525962"/>
          </a:xfrm>
        </p:spPr>
        <p:txBody>
          <a:bodyPr/>
          <a:lstStyle/>
          <a:p>
            <a:endParaRPr lang="zh-CN" altLang="en-US"/>
          </a:p>
        </p:txBody>
      </p:sp>
      <p:sp>
        <p:nvSpPr>
          <p:cNvPr id="4" name="日期占位符 3"/>
          <p:cNvSpPr>
            <a:spLocks noGrp="1"/>
          </p:cNvSpPr>
          <p:nvPr>
            <p:ph type="dt" sz="half" idx="10"/>
          </p:nvPr>
        </p:nvSpPr>
        <p:spPr>
          <a:xfrm>
            <a:off x="6727825" y="6408738"/>
            <a:ext cx="1919288" cy="365125"/>
          </a:xfrm>
        </p:spPr>
        <p:txBody>
          <a:bodyPr/>
          <a:lstStyle>
            <a:lvl1pPr>
              <a:defRPr/>
            </a:lvl1pPr>
          </a:lstStyle>
          <a:p>
            <a:endParaRPr lang="zh-CN" altLang="en-US"/>
          </a:p>
        </p:txBody>
      </p:sp>
      <p:sp>
        <p:nvSpPr>
          <p:cNvPr id="5" name="页脚占位符 4"/>
          <p:cNvSpPr>
            <a:spLocks noGrp="1"/>
          </p:cNvSpPr>
          <p:nvPr>
            <p:ph type="ftr" sz="quarter" idx="11"/>
          </p:nvPr>
        </p:nvSpPr>
        <p:spPr>
          <a:xfrm>
            <a:off x="4379913" y="6408738"/>
            <a:ext cx="2351087" cy="365125"/>
          </a:xfrm>
        </p:spPr>
        <p:txBody>
          <a:bodyPr/>
          <a:lstStyle>
            <a:lvl1pPr>
              <a:defRPr/>
            </a:lvl1pPr>
          </a:lstStyle>
          <a:p>
            <a:endParaRPr lang="zh-CN" altLang="en-US"/>
          </a:p>
        </p:txBody>
      </p:sp>
      <p:sp>
        <p:nvSpPr>
          <p:cNvPr id="6" name="灯片编号占位符 5"/>
          <p:cNvSpPr>
            <a:spLocks noGrp="1"/>
          </p:cNvSpPr>
          <p:nvPr>
            <p:ph type="sldNum" sz="quarter" idx="12"/>
          </p:nvPr>
        </p:nvSpPr>
        <p:spPr>
          <a:xfrm>
            <a:off x="8647113" y="6408738"/>
            <a:ext cx="366712" cy="365125"/>
          </a:xfrm>
        </p:spPr>
        <p:txBody>
          <a:bodyPr/>
          <a:lstStyle>
            <a:lvl1pPr>
              <a:defRPr/>
            </a:lvl1pPr>
          </a:lstStyle>
          <a:p>
            <a:fld id="{5359D97A-90DA-4AA9-BD0F-607200FF0ADF}" type="slidenum">
              <a:rPr lang="zh-CN" altLang="en-US"/>
              <a:pPr/>
              <a:t>‹#›</a:t>
            </a:fld>
            <a:endParaRPr lang="en-US" altLang="zh-CN"/>
          </a:p>
        </p:txBody>
      </p:sp>
    </p:spTree>
    <p:extLst>
      <p:ext uri="{BB962C8B-B14F-4D97-AF65-F5344CB8AC3E}">
        <p14:creationId xmlns:p14="http://schemas.microsoft.com/office/powerpoint/2010/main" val="3052944111"/>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8A3A5AEB-851D-4C31-B751-B259D9A6C51D}" type="slidenum">
              <a:rPr lang="zh-CN" altLang="en-US"/>
              <a:pPr/>
              <a:t>‹#›</a:t>
            </a:fld>
            <a:endParaRPr lang="en-US" altLang="zh-CN"/>
          </a:p>
        </p:txBody>
      </p:sp>
    </p:spTree>
    <p:extLst>
      <p:ext uri="{BB962C8B-B14F-4D97-AF65-F5344CB8AC3E}">
        <p14:creationId xmlns:p14="http://schemas.microsoft.com/office/powerpoint/2010/main" val="1391205439"/>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4D099054-9C37-4D53-8BBD-A725321A129A}" type="slidenum">
              <a:rPr lang="zh-CN" altLang="en-US"/>
              <a:pPr/>
              <a:t>‹#›</a:t>
            </a:fld>
            <a:endParaRPr lang="en-US" altLang="zh-CN"/>
          </a:p>
        </p:txBody>
      </p:sp>
    </p:spTree>
    <p:extLst>
      <p:ext uri="{BB962C8B-B14F-4D97-AF65-F5344CB8AC3E}">
        <p14:creationId xmlns:p14="http://schemas.microsoft.com/office/powerpoint/2010/main" val="2730648263"/>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3019974-F53F-4701-A60E-09600445E113}" type="slidenum">
              <a:rPr lang="zh-CN" altLang="en-US"/>
              <a:pPr/>
              <a:t>‹#›</a:t>
            </a:fld>
            <a:endParaRPr lang="en-US" altLang="zh-CN"/>
          </a:p>
        </p:txBody>
      </p:sp>
    </p:spTree>
    <p:extLst>
      <p:ext uri="{BB962C8B-B14F-4D97-AF65-F5344CB8AC3E}">
        <p14:creationId xmlns:p14="http://schemas.microsoft.com/office/powerpoint/2010/main" val="3137850048"/>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内容占位符 3"/>
          <p:cNvSpPr>
            <a:spLocks noGrp="1"/>
          </p:cNvSpPr>
          <p:nvPr>
            <p:ph sz="half" idx="2"/>
          </p:nvPr>
        </p:nvSpPr>
        <p:spPr>
          <a:xfrm>
            <a:off x="4648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7F018693-86AA-48FF-A0F0-8680D686FD52}" type="slidenum">
              <a:rPr lang="zh-CN" altLang="en-US"/>
              <a:pPr/>
              <a:t>‹#›</a:t>
            </a:fld>
            <a:endParaRPr lang="en-US" altLang="zh-CN"/>
          </a:p>
        </p:txBody>
      </p:sp>
    </p:spTree>
    <p:extLst>
      <p:ext uri="{BB962C8B-B14F-4D97-AF65-F5344CB8AC3E}">
        <p14:creationId xmlns:p14="http://schemas.microsoft.com/office/powerpoint/2010/main" val="1034780674"/>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7" name="日期占位符 6"/>
          <p:cNvSpPr>
            <a:spLocks noGrp="1"/>
          </p:cNvSpPr>
          <p:nvPr>
            <p:ph type="dt" sz="half" idx="10"/>
          </p:nvPr>
        </p:nvSpPr>
        <p:spPr/>
        <p:txBody>
          <a:bodyPr/>
          <a:lstStyle>
            <a:lvl1pPr>
              <a:defRPr/>
            </a:lvl1pPr>
          </a:lstStyle>
          <a:p>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57222FE2-D088-4254-86EB-2CB10D7D8830}" type="slidenum">
              <a:rPr lang="zh-CN" altLang="en-US"/>
              <a:pPr/>
              <a:t>‹#›</a:t>
            </a:fld>
            <a:endParaRPr lang="en-US" altLang="zh-CN"/>
          </a:p>
        </p:txBody>
      </p:sp>
    </p:spTree>
    <p:extLst>
      <p:ext uri="{BB962C8B-B14F-4D97-AF65-F5344CB8AC3E}">
        <p14:creationId xmlns:p14="http://schemas.microsoft.com/office/powerpoint/2010/main" val="1356512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6DC2E24D-EC32-4B63-80D6-97AD1A5B7A55}" type="slidenum">
              <a:rPr lang="zh-CN" altLang="en-US"/>
              <a:pPr/>
              <a:t>‹#›</a:t>
            </a:fld>
            <a:endParaRPr lang="en-US" altLang="zh-CN"/>
          </a:p>
        </p:txBody>
      </p:sp>
    </p:spTree>
    <p:extLst>
      <p:ext uri="{BB962C8B-B14F-4D97-AF65-F5344CB8AC3E}">
        <p14:creationId xmlns:p14="http://schemas.microsoft.com/office/powerpoint/2010/main" val="2307139756"/>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BE29DCF7-2CB5-4C54-8978-1DE08BBE0D3D}" type="slidenum">
              <a:rPr lang="zh-CN" altLang="en-US"/>
              <a:pPr/>
              <a:t>‹#›</a:t>
            </a:fld>
            <a:endParaRPr lang="en-US" altLang="zh-CN"/>
          </a:p>
        </p:txBody>
      </p:sp>
    </p:spTree>
    <p:extLst>
      <p:ext uri="{BB962C8B-B14F-4D97-AF65-F5344CB8AC3E}">
        <p14:creationId xmlns:p14="http://schemas.microsoft.com/office/powerpoint/2010/main" val="335873722"/>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C3D27D3C-443B-42BA-9182-B95A9ABEC0B1}" type="slidenum">
              <a:rPr lang="zh-CN" altLang="en-US"/>
              <a:pPr/>
              <a:t>‹#›</a:t>
            </a:fld>
            <a:endParaRPr lang="en-US" altLang="zh-CN"/>
          </a:p>
        </p:txBody>
      </p:sp>
    </p:spTree>
    <p:extLst>
      <p:ext uri="{BB962C8B-B14F-4D97-AF65-F5344CB8AC3E}">
        <p14:creationId xmlns:p14="http://schemas.microsoft.com/office/powerpoint/2010/main" val="2334995507"/>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9D82D417-A28A-4447-9B3E-260CB332323D}" type="slidenum">
              <a:rPr lang="zh-CN" altLang="en-US"/>
              <a:pPr/>
              <a:t>‹#›</a:t>
            </a:fld>
            <a:endParaRPr lang="en-US" altLang="zh-CN"/>
          </a:p>
        </p:txBody>
      </p:sp>
    </p:spTree>
    <p:extLst>
      <p:ext uri="{BB962C8B-B14F-4D97-AF65-F5344CB8AC3E}">
        <p14:creationId xmlns:p14="http://schemas.microsoft.com/office/powerpoint/2010/main" val="1447753005"/>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FD6F84F7-D4EA-424A-BC18-F37CABB30EAE}" type="slidenum">
              <a:rPr lang="zh-CN" altLang="en-US"/>
              <a:pPr/>
              <a:t>‹#›</a:t>
            </a:fld>
            <a:endParaRPr lang="en-US" altLang="zh-CN"/>
          </a:p>
        </p:txBody>
      </p:sp>
    </p:spTree>
    <p:extLst>
      <p:ext uri="{BB962C8B-B14F-4D97-AF65-F5344CB8AC3E}">
        <p14:creationId xmlns:p14="http://schemas.microsoft.com/office/powerpoint/2010/main" val="404052419"/>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F946A0DC-7B8D-4E52-8E85-6115C3D71107}" type="slidenum">
              <a:rPr lang="zh-CN" altLang="en-US"/>
              <a:pPr/>
              <a:t>‹#›</a:t>
            </a:fld>
            <a:endParaRPr lang="en-US" altLang="zh-CN"/>
          </a:p>
        </p:txBody>
      </p:sp>
    </p:spTree>
    <p:extLst>
      <p:ext uri="{BB962C8B-B14F-4D97-AF65-F5344CB8AC3E}">
        <p14:creationId xmlns:p14="http://schemas.microsoft.com/office/powerpoint/2010/main" val="3986477530"/>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732462"/>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73246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AB95CA58-CBCF-4C17-9B23-AB03EE0146B5}" type="slidenum">
              <a:rPr lang="zh-CN" altLang="en-US"/>
              <a:pPr/>
              <a:t>‹#›</a:t>
            </a:fld>
            <a:endParaRPr lang="en-US" altLang="zh-CN"/>
          </a:p>
        </p:txBody>
      </p:sp>
    </p:spTree>
    <p:extLst>
      <p:ext uri="{BB962C8B-B14F-4D97-AF65-F5344CB8AC3E}">
        <p14:creationId xmlns:p14="http://schemas.microsoft.com/office/powerpoint/2010/main" val="124922571"/>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B9FF596D-83DB-4946-B6EA-172EDAB1BC0E}" type="slidenum">
              <a:rPr lang="zh-CN" altLang="en-US"/>
              <a:pPr/>
              <a:t>‹#›</a:t>
            </a:fld>
            <a:endParaRPr lang="en-US" altLang="zh-CN"/>
          </a:p>
        </p:txBody>
      </p:sp>
    </p:spTree>
    <p:extLst>
      <p:ext uri="{BB962C8B-B14F-4D97-AF65-F5344CB8AC3E}">
        <p14:creationId xmlns:p14="http://schemas.microsoft.com/office/powerpoint/2010/main" val="1896478876"/>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281176E-5FCC-4FAB-AC12-5A3A05D3341B}" type="slidenum">
              <a:rPr lang="zh-CN" altLang="en-US"/>
              <a:pPr/>
              <a:t>‹#›</a:t>
            </a:fld>
            <a:endParaRPr lang="en-US" altLang="zh-CN"/>
          </a:p>
        </p:txBody>
      </p:sp>
    </p:spTree>
    <p:extLst>
      <p:ext uri="{BB962C8B-B14F-4D97-AF65-F5344CB8AC3E}">
        <p14:creationId xmlns:p14="http://schemas.microsoft.com/office/powerpoint/2010/main" val="148278465"/>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C13425CB-6DA5-405A-A256-CA1B6E7343D0}" type="slidenum">
              <a:rPr lang="zh-CN" altLang="en-US"/>
              <a:pPr/>
              <a:t>‹#›</a:t>
            </a:fld>
            <a:endParaRPr lang="en-US" altLang="zh-CN"/>
          </a:p>
        </p:txBody>
      </p:sp>
    </p:spTree>
    <p:extLst>
      <p:ext uri="{BB962C8B-B14F-4D97-AF65-F5344CB8AC3E}">
        <p14:creationId xmlns:p14="http://schemas.microsoft.com/office/powerpoint/2010/main" val="930689862"/>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内容占位符 3"/>
          <p:cNvSpPr>
            <a:spLocks noGrp="1"/>
          </p:cNvSpPr>
          <p:nvPr>
            <p:ph sz="half" idx="2"/>
          </p:nvPr>
        </p:nvSpPr>
        <p:spPr>
          <a:xfrm>
            <a:off x="4648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84662A7E-5615-4418-8851-E5042F32AA93}" type="slidenum">
              <a:rPr lang="zh-CN" altLang="en-US"/>
              <a:pPr/>
              <a:t>‹#›</a:t>
            </a:fld>
            <a:endParaRPr lang="en-US" altLang="zh-CN"/>
          </a:p>
        </p:txBody>
      </p:sp>
    </p:spTree>
    <p:extLst>
      <p:ext uri="{BB962C8B-B14F-4D97-AF65-F5344CB8AC3E}">
        <p14:creationId xmlns:p14="http://schemas.microsoft.com/office/powerpoint/2010/main" val="16609085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内容占位符 3"/>
          <p:cNvSpPr>
            <a:spLocks noGrp="1"/>
          </p:cNvSpPr>
          <p:nvPr>
            <p:ph sz="half" idx="2"/>
          </p:nvPr>
        </p:nvSpPr>
        <p:spPr>
          <a:xfrm>
            <a:off x="4648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40213142-E3EA-49EA-BD1A-25FFDA02439F}" type="slidenum">
              <a:rPr lang="zh-CN" altLang="en-US"/>
              <a:pPr/>
              <a:t>‹#›</a:t>
            </a:fld>
            <a:endParaRPr lang="en-US" altLang="zh-CN"/>
          </a:p>
        </p:txBody>
      </p:sp>
    </p:spTree>
    <p:extLst>
      <p:ext uri="{BB962C8B-B14F-4D97-AF65-F5344CB8AC3E}">
        <p14:creationId xmlns:p14="http://schemas.microsoft.com/office/powerpoint/2010/main" val="1566546258"/>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7" name="日期占位符 6"/>
          <p:cNvSpPr>
            <a:spLocks noGrp="1"/>
          </p:cNvSpPr>
          <p:nvPr>
            <p:ph type="dt" sz="half" idx="10"/>
          </p:nvPr>
        </p:nvSpPr>
        <p:spPr/>
        <p:txBody>
          <a:bodyPr/>
          <a:lstStyle>
            <a:lvl1pPr>
              <a:defRPr/>
            </a:lvl1pPr>
          </a:lstStyle>
          <a:p>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6E840871-0991-4ACA-B547-22733B2EF5C0}" type="slidenum">
              <a:rPr lang="zh-CN" altLang="en-US"/>
              <a:pPr/>
              <a:t>‹#›</a:t>
            </a:fld>
            <a:endParaRPr lang="en-US" altLang="zh-CN"/>
          </a:p>
        </p:txBody>
      </p:sp>
    </p:spTree>
    <p:extLst>
      <p:ext uri="{BB962C8B-B14F-4D97-AF65-F5344CB8AC3E}">
        <p14:creationId xmlns:p14="http://schemas.microsoft.com/office/powerpoint/2010/main" val="1584213484"/>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C91A0885-F06A-4F9E-AB84-8B104C950C7B}" type="slidenum">
              <a:rPr lang="zh-CN" altLang="en-US"/>
              <a:pPr/>
              <a:t>‹#›</a:t>
            </a:fld>
            <a:endParaRPr lang="en-US" altLang="zh-CN"/>
          </a:p>
        </p:txBody>
      </p:sp>
    </p:spTree>
    <p:extLst>
      <p:ext uri="{BB962C8B-B14F-4D97-AF65-F5344CB8AC3E}">
        <p14:creationId xmlns:p14="http://schemas.microsoft.com/office/powerpoint/2010/main" val="3625283591"/>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DC41E9B3-C326-44AC-B880-682619C354CC}" type="slidenum">
              <a:rPr lang="zh-CN" altLang="en-US"/>
              <a:pPr/>
              <a:t>‹#›</a:t>
            </a:fld>
            <a:endParaRPr lang="en-US" altLang="zh-CN"/>
          </a:p>
        </p:txBody>
      </p:sp>
    </p:spTree>
    <p:extLst>
      <p:ext uri="{BB962C8B-B14F-4D97-AF65-F5344CB8AC3E}">
        <p14:creationId xmlns:p14="http://schemas.microsoft.com/office/powerpoint/2010/main" val="1861334108"/>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AEEE25D8-0700-4245-B782-B58F5EF276AD}" type="slidenum">
              <a:rPr lang="zh-CN" altLang="en-US"/>
              <a:pPr/>
              <a:t>‹#›</a:t>
            </a:fld>
            <a:endParaRPr lang="en-US" altLang="zh-CN"/>
          </a:p>
        </p:txBody>
      </p:sp>
    </p:spTree>
    <p:extLst>
      <p:ext uri="{BB962C8B-B14F-4D97-AF65-F5344CB8AC3E}">
        <p14:creationId xmlns:p14="http://schemas.microsoft.com/office/powerpoint/2010/main" val="3945277533"/>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386A8C31-6AC9-4FC8-ABCA-42A5FD48BFF8}" type="slidenum">
              <a:rPr lang="zh-CN" altLang="en-US"/>
              <a:pPr/>
              <a:t>‹#›</a:t>
            </a:fld>
            <a:endParaRPr lang="en-US" altLang="zh-CN"/>
          </a:p>
        </p:txBody>
      </p:sp>
    </p:spTree>
    <p:extLst>
      <p:ext uri="{BB962C8B-B14F-4D97-AF65-F5344CB8AC3E}">
        <p14:creationId xmlns:p14="http://schemas.microsoft.com/office/powerpoint/2010/main" val="2044074465"/>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9F122F55-F67C-491B-AA3F-76F9D01064A8}" type="slidenum">
              <a:rPr lang="zh-CN" altLang="en-US"/>
              <a:pPr/>
              <a:t>‹#›</a:t>
            </a:fld>
            <a:endParaRPr lang="en-US" altLang="zh-CN"/>
          </a:p>
        </p:txBody>
      </p:sp>
    </p:spTree>
    <p:extLst>
      <p:ext uri="{BB962C8B-B14F-4D97-AF65-F5344CB8AC3E}">
        <p14:creationId xmlns:p14="http://schemas.microsoft.com/office/powerpoint/2010/main" val="99348471"/>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732462"/>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73246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62243D1F-00D0-4E14-9BA5-B1C704EBB17B}" type="slidenum">
              <a:rPr lang="zh-CN" altLang="en-US"/>
              <a:pPr/>
              <a:t>‹#›</a:t>
            </a:fld>
            <a:endParaRPr lang="en-US" altLang="zh-CN"/>
          </a:p>
        </p:txBody>
      </p:sp>
    </p:spTree>
    <p:extLst>
      <p:ext uri="{BB962C8B-B14F-4D97-AF65-F5344CB8AC3E}">
        <p14:creationId xmlns:p14="http://schemas.microsoft.com/office/powerpoint/2010/main" val="4126575693"/>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8C66EC81-79F8-4EFB-B921-C38A1C5ACC33}" type="slidenum">
              <a:rPr lang="zh-CN" altLang="en-US"/>
              <a:pPr/>
              <a:t>‹#›</a:t>
            </a:fld>
            <a:endParaRPr lang="en-US" altLang="zh-CN"/>
          </a:p>
        </p:txBody>
      </p:sp>
    </p:spTree>
    <p:extLst>
      <p:ext uri="{BB962C8B-B14F-4D97-AF65-F5344CB8AC3E}">
        <p14:creationId xmlns:p14="http://schemas.microsoft.com/office/powerpoint/2010/main" val="3637810831"/>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678434C2-D2DF-4ED9-96D9-4DFCC2355DBE}" type="slidenum">
              <a:rPr lang="zh-CN" altLang="en-US"/>
              <a:pPr/>
              <a:t>‹#›</a:t>
            </a:fld>
            <a:endParaRPr lang="en-US" altLang="zh-CN"/>
          </a:p>
        </p:txBody>
      </p:sp>
    </p:spTree>
    <p:extLst>
      <p:ext uri="{BB962C8B-B14F-4D97-AF65-F5344CB8AC3E}">
        <p14:creationId xmlns:p14="http://schemas.microsoft.com/office/powerpoint/2010/main" val="3574424554"/>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1CB00DE7-7001-4B4C-8EEC-23D2FCF6CB36}" type="slidenum">
              <a:rPr lang="zh-CN" altLang="en-US"/>
              <a:pPr/>
              <a:t>‹#›</a:t>
            </a:fld>
            <a:endParaRPr lang="en-US" altLang="zh-CN"/>
          </a:p>
        </p:txBody>
      </p:sp>
    </p:spTree>
    <p:extLst>
      <p:ext uri="{BB962C8B-B14F-4D97-AF65-F5344CB8AC3E}">
        <p14:creationId xmlns:p14="http://schemas.microsoft.com/office/powerpoint/2010/main" val="32977336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7" name="日期占位符 6"/>
          <p:cNvSpPr>
            <a:spLocks noGrp="1"/>
          </p:cNvSpPr>
          <p:nvPr>
            <p:ph type="dt" sz="half" idx="10"/>
          </p:nvPr>
        </p:nvSpPr>
        <p:spPr/>
        <p:txBody>
          <a:bodyPr/>
          <a:lstStyle>
            <a:lvl1pPr>
              <a:defRPr/>
            </a:lvl1pPr>
          </a:lstStyle>
          <a:p>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62EC4AD1-80F4-4D68-8D1B-02AC65AE0EA9}" type="slidenum">
              <a:rPr lang="zh-CN" altLang="en-US"/>
              <a:pPr/>
              <a:t>‹#›</a:t>
            </a:fld>
            <a:endParaRPr lang="en-US" altLang="zh-CN"/>
          </a:p>
        </p:txBody>
      </p:sp>
    </p:spTree>
    <p:extLst>
      <p:ext uri="{BB962C8B-B14F-4D97-AF65-F5344CB8AC3E}">
        <p14:creationId xmlns:p14="http://schemas.microsoft.com/office/powerpoint/2010/main" val="828303932"/>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内容占位符 3"/>
          <p:cNvSpPr>
            <a:spLocks noGrp="1"/>
          </p:cNvSpPr>
          <p:nvPr>
            <p:ph sz="half" idx="2"/>
          </p:nvPr>
        </p:nvSpPr>
        <p:spPr>
          <a:xfrm>
            <a:off x="4648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9AB65976-CC08-4CBD-8F33-FFAC71606115}" type="slidenum">
              <a:rPr lang="zh-CN" altLang="en-US"/>
              <a:pPr/>
              <a:t>‹#›</a:t>
            </a:fld>
            <a:endParaRPr lang="en-US" altLang="zh-CN"/>
          </a:p>
        </p:txBody>
      </p:sp>
    </p:spTree>
    <p:extLst>
      <p:ext uri="{BB962C8B-B14F-4D97-AF65-F5344CB8AC3E}">
        <p14:creationId xmlns:p14="http://schemas.microsoft.com/office/powerpoint/2010/main" val="2201564229"/>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7" name="日期占位符 6"/>
          <p:cNvSpPr>
            <a:spLocks noGrp="1"/>
          </p:cNvSpPr>
          <p:nvPr>
            <p:ph type="dt" sz="half" idx="10"/>
          </p:nvPr>
        </p:nvSpPr>
        <p:spPr/>
        <p:txBody>
          <a:bodyPr/>
          <a:lstStyle>
            <a:lvl1pPr>
              <a:defRPr/>
            </a:lvl1pPr>
          </a:lstStyle>
          <a:p>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13B98EC9-D8CC-4C32-987B-E55BC84B8B87}" type="slidenum">
              <a:rPr lang="zh-CN" altLang="en-US"/>
              <a:pPr/>
              <a:t>‹#›</a:t>
            </a:fld>
            <a:endParaRPr lang="en-US" altLang="zh-CN"/>
          </a:p>
        </p:txBody>
      </p:sp>
    </p:spTree>
    <p:extLst>
      <p:ext uri="{BB962C8B-B14F-4D97-AF65-F5344CB8AC3E}">
        <p14:creationId xmlns:p14="http://schemas.microsoft.com/office/powerpoint/2010/main" val="1929462943"/>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E38A358D-C85D-4B36-9803-501E539B67B8}" type="slidenum">
              <a:rPr lang="zh-CN" altLang="en-US"/>
              <a:pPr/>
              <a:t>‹#›</a:t>
            </a:fld>
            <a:endParaRPr lang="en-US" altLang="zh-CN"/>
          </a:p>
        </p:txBody>
      </p:sp>
    </p:spTree>
    <p:extLst>
      <p:ext uri="{BB962C8B-B14F-4D97-AF65-F5344CB8AC3E}">
        <p14:creationId xmlns:p14="http://schemas.microsoft.com/office/powerpoint/2010/main" val="2763736474"/>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E7FB4BDC-F6C4-4AD4-B2BA-BA5D9E5E9768}" type="slidenum">
              <a:rPr lang="zh-CN" altLang="en-US"/>
              <a:pPr/>
              <a:t>‹#›</a:t>
            </a:fld>
            <a:endParaRPr lang="en-US" altLang="zh-CN"/>
          </a:p>
        </p:txBody>
      </p:sp>
    </p:spTree>
    <p:extLst>
      <p:ext uri="{BB962C8B-B14F-4D97-AF65-F5344CB8AC3E}">
        <p14:creationId xmlns:p14="http://schemas.microsoft.com/office/powerpoint/2010/main" val="1278756664"/>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988A27FF-11CA-4903-96A6-1423C9501B04}" type="slidenum">
              <a:rPr lang="zh-CN" altLang="en-US"/>
              <a:pPr/>
              <a:t>‹#›</a:t>
            </a:fld>
            <a:endParaRPr lang="en-US" altLang="zh-CN"/>
          </a:p>
        </p:txBody>
      </p:sp>
    </p:spTree>
    <p:extLst>
      <p:ext uri="{BB962C8B-B14F-4D97-AF65-F5344CB8AC3E}">
        <p14:creationId xmlns:p14="http://schemas.microsoft.com/office/powerpoint/2010/main" val="2707736169"/>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DC4CE60C-F820-4916-B338-809B6261EF01}" type="slidenum">
              <a:rPr lang="zh-CN" altLang="en-US"/>
              <a:pPr/>
              <a:t>‹#›</a:t>
            </a:fld>
            <a:endParaRPr lang="en-US" altLang="zh-CN"/>
          </a:p>
        </p:txBody>
      </p:sp>
    </p:spTree>
    <p:extLst>
      <p:ext uri="{BB962C8B-B14F-4D97-AF65-F5344CB8AC3E}">
        <p14:creationId xmlns:p14="http://schemas.microsoft.com/office/powerpoint/2010/main" val="949107509"/>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D583F5C4-AE61-4F5F-91A3-DCBB303190DE}" type="slidenum">
              <a:rPr lang="zh-CN" altLang="en-US"/>
              <a:pPr/>
              <a:t>‹#›</a:t>
            </a:fld>
            <a:endParaRPr lang="en-US" altLang="zh-CN"/>
          </a:p>
        </p:txBody>
      </p:sp>
    </p:spTree>
    <p:extLst>
      <p:ext uri="{BB962C8B-B14F-4D97-AF65-F5344CB8AC3E}">
        <p14:creationId xmlns:p14="http://schemas.microsoft.com/office/powerpoint/2010/main" val="3957900970"/>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732462"/>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73246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F4AAB281-A3AE-4CD2-888C-F96B1D35DD33}" type="slidenum">
              <a:rPr lang="zh-CN" altLang="en-US"/>
              <a:pPr/>
              <a:t>‹#›</a:t>
            </a:fld>
            <a:endParaRPr lang="en-US" altLang="zh-CN"/>
          </a:p>
        </p:txBody>
      </p:sp>
    </p:spTree>
    <p:extLst>
      <p:ext uri="{BB962C8B-B14F-4D97-AF65-F5344CB8AC3E}">
        <p14:creationId xmlns:p14="http://schemas.microsoft.com/office/powerpoint/2010/main" val="291038278"/>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ACD0B85F-BA95-4758-BA92-094173FDDDA3}" type="slidenum">
              <a:rPr lang="zh-CN" altLang="en-US"/>
              <a:pPr/>
              <a:t>‹#›</a:t>
            </a:fld>
            <a:endParaRPr lang="en-US" altLang="zh-CN"/>
          </a:p>
        </p:txBody>
      </p:sp>
    </p:spTree>
    <p:extLst>
      <p:ext uri="{BB962C8B-B14F-4D97-AF65-F5344CB8AC3E}">
        <p14:creationId xmlns:p14="http://schemas.microsoft.com/office/powerpoint/2010/main" val="821600767"/>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411B990C-5B76-4C46-ABCD-6DA72444D6D1}" type="slidenum">
              <a:rPr lang="zh-CN" altLang="en-US"/>
              <a:pPr/>
              <a:t>‹#›</a:t>
            </a:fld>
            <a:endParaRPr lang="en-US" altLang="zh-CN"/>
          </a:p>
        </p:txBody>
      </p:sp>
    </p:spTree>
    <p:extLst>
      <p:ext uri="{BB962C8B-B14F-4D97-AF65-F5344CB8AC3E}">
        <p14:creationId xmlns:p14="http://schemas.microsoft.com/office/powerpoint/2010/main" val="9461976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4E1413A0-D0CB-4B71-B514-F566DEC02BA5}" type="slidenum">
              <a:rPr lang="zh-CN" altLang="en-US"/>
              <a:pPr/>
              <a:t>‹#›</a:t>
            </a:fld>
            <a:endParaRPr lang="en-US" altLang="zh-CN"/>
          </a:p>
        </p:txBody>
      </p:sp>
    </p:spTree>
    <p:extLst>
      <p:ext uri="{BB962C8B-B14F-4D97-AF65-F5344CB8AC3E}">
        <p14:creationId xmlns:p14="http://schemas.microsoft.com/office/powerpoint/2010/main" val="2663904152"/>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853DE14-A1CE-4996-B36E-443573D6E72D}" type="slidenum">
              <a:rPr lang="zh-CN" altLang="en-US"/>
              <a:pPr/>
              <a:t>‹#›</a:t>
            </a:fld>
            <a:endParaRPr lang="en-US" altLang="zh-CN"/>
          </a:p>
        </p:txBody>
      </p:sp>
    </p:spTree>
    <p:extLst>
      <p:ext uri="{BB962C8B-B14F-4D97-AF65-F5344CB8AC3E}">
        <p14:creationId xmlns:p14="http://schemas.microsoft.com/office/powerpoint/2010/main" val="2502184532"/>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内容占位符 3"/>
          <p:cNvSpPr>
            <a:spLocks noGrp="1"/>
          </p:cNvSpPr>
          <p:nvPr>
            <p:ph sz="half" idx="2"/>
          </p:nvPr>
        </p:nvSpPr>
        <p:spPr>
          <a:xfrm>
            <a:off x="4648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3EEDF3F6-49CA-467C-AA08-1C1DA0BB00BE}" type="slidenum">
              <a:rPr lang="zh-CN" altLang="en-US"/>
              <a:pPr/>
              <a:t>‹#›</a:t>
            </a:fld>
            <a:endParaRPr lang="en-US" altLang="zh-CN"/>
          </a:p>
        </p:txBody>
      </p:sp>
    </p:spTree>
    <p:extLst>
      <p:ext uri="{BB962C8B-B14F-4D97-AF65-F5344CB8AC3E}">
        <p14:creationId xmlns:p14="http://schemas.microsoft.com/office/powerpoint/2010/main" val="2273314811"/>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7" name="日期占位符 6"/>
          <p:cNvSpPr>
            <a:spLocks noGrp="1"/>
          </p:cNvSpPr>
          <p:nvPr>
            <p:ph type="dt" sz="half" idx="10"/>
          </p:nvPr>
        </p:nvSpPr>
        <p:spPr/>
        <p:txBody>
          <a:bodyPr/>
          <a:lstStyle>
            <a:lvl1pPr>
              <a:defRPr/>
            </a:lvl1pPr>
          </a:lstStyle>
          <a:p>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3EFBEBC0-A0C7-46C2-99E2-2FE67AA38E78}" type="slidenum">
              <a:rPr lang="zh-CN" altLang="en-US"/>
              <a:pPr/>
              <a:t>‹#›</a:t>
            </a:fld>
            <a:endParaRPr lang="en-US" altLang="zh-CN"/>
          </a:p>
        </p:txBody>
      </p:sp>
    </p:spTree>
    <p:extLst>
      <p:ext uri="{BB962C8B-B14F-4D97-AF65-F5344CB8AC3E}">
        <p14:creationId xmlns:p14="http://schemas.microsoft.com/office/powerpoint/2010/main" val="4132299084"/>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41D51480-0DCB-49BB-A501-E6D888886FC3}" type="slidenum">
              <a:rPr lang="zh-CN" altLang="en-US"/>
              <a:pPr/>
              <a:t>‹#›</a:t>
            </a:fld>
            <a:endParaRPr lang="en-US" altLang="zh-CN"/>
          </a:p>
        </p:txBody>
      </p:sp>
    </p:spTree>
    <p:extLst>
      <p:ext uri="{BB962C8B-B14F-4D97-AF65-F5344CB8AC3E}">
        <p14:creationId xmlns:p14="http://schemas.microsoft.com/office/powerpoint/2010/main" val="4157713854"/>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C404279E-CEB7-48B6-9914-40A4BB77A0C1}" type="slidenum">
              <a:rPr lang="zh-CN" altLang="en-US"/>
              <a:pPr/>
              <a:t>‹#›</a:t>
            </a:fld>
            <a:endParaRPr lang="en-US" altLang="zh-CN"/>
          </a:p>
        </p:txBody>
      </p:sp>
    </p:spTree>
    <p:extLst>
      <p:ext uri="{BB962C8B-B14F-4D97-AF65-F5344CB8AC3E}">
        <p14:creationId xmlns:p14="http://schemas.microsoft.com/office/powerpoint/2010/main" val="3626595209"/>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189978A7-8856-4940-85A1-D3433A380BD9}" type="slidenum">
              <a:rPr lang="zh-CN" altLang="en-US"/>
              <a:pPr/>
              <a:t>‹#›</a:t>
            </a:fld>
            <a:endParaRPr lang="en-US" altLang="zh-CN"/>
          </a:p>
        </p:txBody>
      </p:sp>
    </p:spTree>
    <p:extLst>
      <p:ext uri="{BB962C8B-B14F-4D97-AF65-F5344CB8AC3E}">
        <p14:creationId xmlns:p14="http://schemas.microsoft.com/office/powerpoint/2010/main" val="3641972757"/>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EBCAEB82-155E-48E2-BA8B-62F03E2CD35B}" type="slidenum">
              <a:rPr lang="zh-CN" altLang="en-US"/>
              <a:pPr/>
              <a:t>‹#›</a:t>
            </a:fld>
            <a:endParaRPr lang="en-US" altLang="zh-CN"/>
          </a:p>
        </p:txBody>
      </p:sp>
    </p:spTree>
    <p:extLst>
      <p:ext uri="{BB962C8B-B14F-4D97-AF65-F5344CB8AC3E}">
        <p14:creationId xmlns:p14="http://schemas.microsoft.com/office/powerpoint/2010/main" val="3102846539"/>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5EF0B95F-49E8-487F-9071-C574BB8F4EF0}" type="slidenum">
              <a:rPr lang="zh-CN" altLang="en-US"/>
              <a:pPr/>
              <a:t>‹#›</a:t>
            </a:fld>
            <a:endParaRPr lang="en-US" altLang="zh-CN"/>
          </a:p>
        </p:txBody>
      </p:sp>
    </p:spTree>
    <p:extLst>
      <p:ext uri="{BB962C8B-B14F-4D97-AF65-F5344CB8AC3E}">
        <p14:creationId xmlns:p14="http://schemas.microsoft.com/office/powerpoint/2010/main" val="2761978131"/>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732462"/>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73246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55ECE97-159C-4DAC-B9C0-E3B4875B80B5}" type="slidenum">
              <a:rPr lang="zh-CN" altLang="en-US"/>
              <a:pPr/>
              <a:t>‹#›</a:t>
            </a:fld>
            <a:endParaRPr lang="en-US" altLang="zh-CN"/>
          </a:p>
        </p:txBody>
      </p:sp>
    </p:spTree>
    <p:extLst>
      <p:ext uri="{BB962C8B-B14F-4D97-AF65-F5344CB8AC3E}">
        <p14:creationId xmlns:p14="http://schemas.microsoft.com/office/powerpoint/2010/main" val="445365052"/>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D3325B4A-AD87-4741-8658-B7400CB82D5C}" type="slidenum">
              <a:rPr lang="zh-CN" altLang="en-US"/>
              <a:pPr/>
              <a:t>‹#›</a:t>
            </a:fld>
            <a:endParaRPr lang="en-US" altLang="zh-CN"/>
          </a:p>
        </p:txBody>
      </p:sp>
    </p:spTree>
    <p:extLst>
      <p:ext uri="{BB962C8B-B14F-4D97-AF65-F5344CB8AC3E}">
        <p14:creationId xmlns:p14="http://schemas.microsoft.com/office/powerpoint/2010/main" val="21424745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630285DF-B781-48D8-A66D-75246A5B870E}" type="slidenum">
              <a:rPr lang="zh-CN" altLang="en-US"/>
              <a:pPr/>
              <a:t>‹#›</a:t>
            </a:fld>
            <a:endParaRPr lang="en-US" altLang="zh-CN"/>
          </a:p>
        </p:txBody>
      </p:sp>
    </p:spTree>
    <p:extLst>
      <p:ext uri="{BB962C8B-B14F-4D97-AF65-F5344CB8AC3E}">
        <p14:creationId xmlns:p14="http://schemas.microsoft.com/office/powerpoint/2010/main" val="3431453993"/>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8D8F7B9-4646-4B87-9118-1423DB363F18}" type="slidenum">
              <a:rPr lang="zh-CN" altLang="en-US"/>
              <a:pPr/>
              <a:t>‹#›</a:t>
            </a:fld>
            <a:endParaRPr lang="en-US" altLang="zh-CN"/>
          </a:p>
        </p:txBody>
      </p:sp>
    </p:spTree>
    <p:extLst>
      <p:ext uri="{BB962C8B-B14F-4D97-AF65-F5344CB8AC3E}">
        <p14:creationId xmlns:p14="http://schemas.microsoft.com/office/powerpoint/2010/main" val="13636440"/>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71F8F2C6-5B9B-4906-B09D-37A5398B74A2}" type="slidenum">
              <a:rPr lang="zh-CN" altLang="en-US"/>
              <a:pPr/>
              <a:t>‹#›</a:t>
            </a:fld>
            <a:endParaRPr lang="en-US" altLang="zh-CN"/>
          </a:p>
        </p:txBody>
      </p:sp>
    </p:spTree>
    <p:extLst>
      <p:ext uri="{BB962C8B-B14F-4D97-AF65-F5344CB8AC3E}">
        <p14:creationId xmlns:p14="http://schemas.microsoft.com/office/powerpoint/2010/main" val="1203263569"/>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内容占位符 3"/>
          <p:cNvSpPr>
            <a:spLocks noGrp="1"/>
          </p:cNvSpPr>
          <p:nvPr>
            <p:ph sz="half" idx="2"/>
          </p:nvPr>
        </p:nvSpPr>
        <p:spPr>
          <a:xfrm>
            <a:off x="4648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53CBC3E1-A305-49A2-82F7-F31F37EF5E9B}" type="slidenum">
              <a:rPr lang="zh-CN" altLang="en-US"/>
              <a:pPr/>
              <a:t>‹#›</a:t>
            </a:fld>
            <a:endParaRPr lang="en-US" altLang="zh-CN"/>
          </a:p>
        </p:txBody>
      </p:sp>
    </p:spTree>
    <p:extLst>
      <p:ext uri="{BB962C8B-B14F-4D97-AF65-F5344CB8AC3E}">
        <p14:creationId xmlns:p14="http://schemas.microsoft.com/office/powerpoint/2010/main" val="1586853242"/>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7" name="日期占位符 6"/>
          <p:cNvSpPr>
            <a:spLocks noGrp="1"/>
          </p:cNvSpPr>
          <p:nvPr>
            <p:ph type="dt" sz="half" idx="10"/>
          </p:nvPr>
        </p:nvSpPr>
        <p:spPr/>
        <p:txBody>
          <a:bodyPr/>
          <a:lstStyle>
            <a:lvl1pPr>
              <a:defRPr/>
            </a:lvl1pPr>
          </a:lstStyle>
          <a:p>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768DAB4F-5B79-4874-A8BD-71EFCB40B3EC}" type="slidenum">
              <a:rPr lang="zh-CN" altLang="en-US"/>
              <a:pPr/>
              <a:t>‹#›</a:t>
            </a:fld>
            <a:endParaRPr lang="en-US" altLang="zh-CN"/>
          </a:p>
        </p:txBody>
      </p:sp>
    </p:spTree>
    <p:extLst>
      <p:ext uri="{BB962C8B-B14F-4D97-AF65-F5344CB8AC3E}">
        <p14:creationId xmlns:p14="http://schemas.microsoft.com/office/powerpoint/2010/main" val="3473750782"/>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214B96A7-DF11-42A8-8EA2-D3281B5CB3D7}" type="slidenum">
              <a:rPr lang="zh-CN" altLang="en-US"/>
              <a:pPr/>
              <a:t>‹#›</a:t>
            </a:fld>
            <a:endParaRPr lang="en-US" altLang="zh-CN"/>
          </a:p>
        </p:txBody>
      </p:sp>
    </p:spTree>
    <p:extLst>
      <p:ext uri="{BB962C8B-B14F-4D97-AF65-F5344CB8AC3E}">
        <p14:creationId xmlns:p14="http://schemas.microsoft.com/office/powerpoint/2010/main" val="791471932"/>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A725240F-317C-48F1-AA97-4EDC7AB51A51}" type="slidenum">
              <a:rPr lang="zh-CN" altLang="en-US"/>
              <a:pPr/>
              <a:t>‹#›</a:t>
            </a:fld>
            <a:endParaRPr lang="en-US" altLang="zh-CN"/>
          </a:p>
        </p:txBody>
      </p:sp>
    </p:spTree>
    <p:extLst>
      <p:ext uri="{BB962C8B-B14F-4D97-AF65-F5344CB8AC3E}">
        <p14:creationId xmlns:p14="http://schemas.microsoft.com/office/powerpoint/2010/main" val="3074052835"/>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8ACA4316-6514-45F5-AE6D-E98546FFF394}" type="slidenum">
              <a:rPr lang="zh-CN" altLang="en-US"/>
              <a:pPr/>
              <a:t>‹#›</a:t>
            </a:fld>
            <a:endParaRPr lang="en-US" altLang="zh-CN"/>
          </a:p>
        </p:txBody>
      </p:sp>
    </p:spTree>
    <p:extLst>
      <p:ext uri="{BB962C8B-B14F-4D97-AF65-F5344CB8AC3E}">
        <p14:creationId xmlns:p14="http://schemas.microsoft.com/office/powerpoint/2010/main" val="1644322314"/>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C32BDA21-92F8-43BE-9E32-5C7E77897D56}" type="slidenum">
              <a:rPr lang="zh-CN" altLang="en-US"/>
              <a:pPr/>
              <a:t>‹#›</a:t>
            </a:fld>
            <a:endParaRPr lang="en-US" altLang="zh-CN"/>
          </a:p>
        </p:txBody>
      </p:sp>
    </p:spTree>
    <p:extLst>
      <p:ext uri="{BB962C8B-B14F-4D97-AF65-F5344CB8AC3E}">
        <p14:creationId xmlns:p14="http://schemas.microsoft.com/office/powerpoint/2010/main" val="2760749260"/>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2351DE5C-3439-4384-8DA2-4F7119337DAA}" type="slidenum">
              <a:rPr lang="zh-CN" altLang="en-US"/>
              <a:pPr/>
              <a:t>‹#›</a:t>
            </a:fld>
            <a:endParaRPr lang="en-US" altLang="zh-CN"/>
          </a:p>
        </p:txBody>
      </p:sp>
    </p:spTree>
    <p:extLst>
      <p:ext uri="{BB962C8B-B14F-4D97-AF65-F5344CB8AC3E}">
        <p14:creationId xmlns:p14="http://schemas.microsoft.com/office/powerpoint/2010/main" val="2825792817"/>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732462"/>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73246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4BE36C5E-C6AE-413A-B9AF-8EEFA634ECE4}" type="slidenum">
              <a:rPr lang="zh-CN" altLang="en-US"/>
              <a:pPr/>
              <a:t>‹#›</a:t>
            </a:fld>
            <a:endParaRPr lang="en-US" altLang="zh-CN"/>
          </a:p>
        </p:txBody>
      </p:sp>
    </p:spTree>
    <p:extLst>
      <p:ext uri="{BB962C8B-B14F-4D97-AF65-F5344CB8AC3E}">
        <p14:creationId xmlns:p14="http://schemas.microsoft.com/office/powerpoint/2010/main" val="33080582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7CEF1A73-B0D2-4888-A451-70565D7CEF70}" type="slidenum">
              <a:rPr lang="zh-CN" altLang="en-US"/>
              <a:pPr/>
              <a:t>‹#›</a:t>
            </a:fld>
            <a:endParaRPr lang="en-US" altLang="zh-CN"/>
          </a:p>
        </p:txBody>
      </p:sp>
    </p:spTree>
    <p:extLst>
      <p:ext uri="{BB962C8B-B14F-4D97-AF65-F5344CB8AC3E}">
        <p14:creationId xmlns:p14="http://schemas.microsoft.com/office/powerpoint/2010/main" val="3289526380"/>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A5FB3DC8-26C3-40CC-A92C-16AFA0C1FD24}" type="slidenum">
              <a:rPr lang="zh-CN" altLang="en-US"/>
              <a:pPr/>
              <a:t>‹#›</a:t>
            </a:fld>
            <a:endParaRPr lang="en-US" altLang="zh-CN"/>
          </a:p>
        </p:txBody>
      </p:sp>
    </p:spTree>
    <p:extLst>
      <p:ext uri="{BB962C8B-B14F-4D97-AF65-F5344CB8AC3E}">
        <p14:creationId xmlns:p14="http://schemas.microsoft.com/office/powerpoint/2010/main" val="882351057"/>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9672EC05-B142-46D2-A8BA-16AAC1B963DA}" type="slidenum">
              <a:rPr lang="zh-CN" altLang="en-US"/>
              <a:pPr/>
              <a:t>‹#›</a:t>
            </a:fld>
            <a:endParaRPr lang="en-US" altLang="zh-CN"/>
          </a:p>
        </p:txBody>
      </p:sp>
    </p:spTree>
    <p:extLst>
      <p:ext uri="{BB962C8B-B14F-4D97-AF65-F5344CB8AC3E}">
        <p14:creationId xmlns:p14="http://schemas.microsoft.com/office/powerpoint/2010/main" val="301085422"/>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83574391-60CA-4975-951A-DB2AC1A8AEC1}" type="slidenum">
              <a:rPr lang="zh-CN" altLang="en-US"/>
              <a:pPr/>
              <a:t>‹#›</a:t>
            </a:fld>
            <a:endParaRPr lang="en-US" altLang="zh-CN"/>
          </a:p>
        </p:txBody>
      </p:sp>
    </p:spTree>
    <p:extLst>
      <p:ext uri="{BB962C8B-B14F-4D97-AF65-F5344CB8AC3E}">
        <p14:creationId xmlns:p14="http://schemas.microsoft.com/office/powerpoint/2010/main" val="4103099212"/>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内容占位符 3"/>
          <p:cNvSpPr>
            <a:spLocks noGrp="1"/>
          </p:cNvSpPr>
          <p:nvPr>
            <p:ph sz="half" idx="2"/>
          </p:nvPr>
        </p:nvSpPr>
        <p:spPr>
          <a:xfrm>
            <a:off x="4648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6F82D3D1-757E-4688-91BF-6B1059C6C7AF}" type="slidenum">
              <a:rPr lang="zh-CN" altLang="en-US"/>
              <a:pPr/>
              <a:t>‹#›</a:t>
            </a:fld>
            <a:endParaRPr lang="en-US" altLang="zh-CN"/>
          </a:p>
        </p:txBody>
      </p:sp>
    </p:spTree>
    <p:extLst>
      <p:ext uri="{BB962C8B-B14F-4D97-AF65-F5344CB8AC3E}">
        <p14:creationId xmlns:p14="http://schemas.microsoft.com/office/powerpoint/2010/main" val="1610058302"/>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7" name="日期占位符 6"/>
          <p:cNvSpPr>
            <a:spLocks noGrp="1"/>
          </p:cNvSpPr>
          <p:nvPr>
            <p:ph type="dt" sz="half" idx="10"/>
          </p:nvPr>
        </p:nvSpPr>
        <p:spPr/>
        <p:txBody>
          <a:bodyPr/>
          <a:lstStyle>
            <a:lvl1pPr>
              <a:defRPr/>
            </a:lvl1pPr>
          </a:lstStyle>
          <a:p>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49082116-446B-492E-B0CF-9849B2FE132E}" type="slidenum">
              <a:rPr lang="zh-CN" altLang="en-US"/>
              <a:pPr/>
              <a:t>‹#›</a:t>
            </a:fld>
            <a:endParaRPr lang="en-US" altLang="zh-CN"/>
          </a:p>
        </p:txBody>
      </p:sp>
    </p:spTree>
    <p:extLst>
      <p:ext uri="{BB962C8B-B14F-4D97-AF65-F5344CB8AC3E}">
        <p14:creationId xmlns:p14="http://schemas.microsoft.com/office/powerpoint/2010/main" val="2872146374"/>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3B223815-B5A1-4CCE-A529-7B98D66A3C13}" type="slidenum">
              <a:rPr lang="zh-CN" altLang="en-US"/>
              <a:pPr/>
              <a:t>‹#›</a:t>
            </a:fld>
            <a:endParaRPr lang="en-US" altLang="zh-CN"/>
          </a:p>
        </p:txBody>
      </p:sp>
    </p:spTree>
    <p:extLst>
      <p:ext uri="{BB962C8B-B14F-4D97-AF65-F5344CB8AC3E}">
        <p14:creationId xmlns:p14="http://schemas.microsoft.com/office/powerpoint/2010/main" val="3115682500"/>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15D6A427-7F4C-465E-9A90-50A1E3365387}" type="slidenum">
              <a:rPr lang="zh-CN" altLang="en-US"/>
              <a:pPr/>
              <a:t>‹#›</a:t>
            </a:fld>
            <a:endParaRPr lang="en-US" altLang="zh-CN"/>
          </a:p>
        </p:txBody>
      </p:sp>
    </p:spTree>
    <p:extLst>
      <p:ext uri="{BB962C8B-B14F-4D97-AF65-F5344CB8AC3E}">
        <p14:creationId xmlns:p14="http://schemas.microsoft.com/office/powerpoint/2010/main" val="835749079"/>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B8A99CB5-3554-4B62-A441-DB7CEE61929E}" type="slidenum">
              <a:rPr lang="zh-CN" altLang="en-US"/>
              <a:pPr/>
              <a:t>‹#›</a:t>
            </a:fld>
            <a:endParaRPr lang="en-US" altLang="zh-CN"/>
          </a:p>
        </p:txBody>
      </p:sp>
    </p:spTree>
    <p:extLst>
      <p:ext uri="{BB962C8B-B14F-4D97-AF65-F5344CB8AC3E}">
        <p14:creationId xmlns:p14="http://schemas.microsoft.com/office/powerpoint/2010/main" val="3746420255"/>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C3D4B944-8FF8-43AF-8907-C665E6AE9A3A}" type="slidenum">
              <a:rPr lang="zh-CN" altLang="en-US"/>
              <a:pPr/>
              <a:t>‹#›</a:t>
            </a:fld>
            <a:endParaRPr lang="en-US" altLang="zh-CN"/>
          </a:p>
        </p:txBody>
      </p:sp>
    </p:spTree>
    <p:extLst>
      <p:ext uri="{BB962C8B-B14F-4D97-AF65-F5344CB8AC3E}">
        <p14:creationId xmlns:p14="http://schemas.microsoft.com/office/powerpoint/2010/main" val="2928177475"/>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9275195F-5325-492B-AA99-6D526DFD2A27}" type="slidenum">
              <a:rPr lang="zh-CN" altLang="en-US"/>
              <a:pPr/>
              <a:t>‹#›</a:t>
            </a:fld>
            <a:endParaRPr lang="en-US" altLang="zh-CN"/>
          </a:p>
        </p:txBody>
      </p:sp>
    </p:spTree>
    <p:extLst>
      <p:ext uri="{BB962C8B-B14F-4D97-AF65-F5344CB8AC3E}">
        <p14:creationId xmlns:p14="http://schemas.microsoft.com/office/powerpoint/2010/main" val="2402772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灯片编号占位符 4"/>
          <p:cNvSpPr>
            <a:spLocks noGrp="1"/>
          </p:cNvSpPr>
          <p:nvPr>
            <p:ph type="sldNum" sz="quarter" idx="11"/>
          </p:nvPr>
        </p:nvSpPr>
        <p:spPr/>
        <p:txBody>
          <a:bodyPr/>
          <a:lstStyle>
            <a:lvl1pPr>
              <a:defRPr/>
            </a:lvl1pPr>
          </a:lstStyle>
          <a:p>
            <a:fld id="{CA68BEF0-C955-44A9-B732-91DD7C5C3C16}" type="slidenum">
              <a:rPr lang="zh-CN" altLang="en-US"/>
              <a:pPr/>
              <a:t>‹#›</a:t>
            </a:fld>
            <a:endParaRPr lang="en-US" altLang="zh-CN"/>
          </a:p>
        </p:txBody>
      </p:sp>
      <p:sp>
        <p:nvSpPr>
          <p:cNvPr id="6" name="页脚占位符 5"/>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41745933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8671FCDE-1E80-4C58-A9D4-FE42640D0DAF}" type="slidenum">
              <a:rPr lang="zh-CN" altLang="en-US"/>
              <a:pPr/>
              <a:t>‹#›</a:t>
            </a:fld>
            <a:endParaRPr lang="en-US" altLang="zh-CN"/>
          </a:p>
        </p:txBody>
      </p:sp>
    </p:spTree>
    <p:extLst>
      <p:ext uri="{BB962C8B-B14F-4D97-AF65-F5344CB8AC3E}">
        <p14:creationId xmlns:p14="http://schemas.microsoft.com/office/powerpoint/2010/main" val="2831611032"/>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732462"/>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73246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1732B6C4-1ADF-40D6-81A4-03976707D46C}" type="slidenum">
              <a:rPr lang="zh-CN" altLang="en-US"/>
              <a:pPr/>
              <a:t>‹#›</a:t>
            </a:fld>
            <a:endParaRPr lang="en-US" altLang="zh-CN"/>
          </a:p>
        </p:txBody>
      </p:sp>
    </p:spTree>
    <p:extLst>
      <p:ext uri="{BB962C8B-B14F-4D97-AF65-F5344CB8AC3E}">
        <p14:creationId xmlns:p14="http://schemas.microsoft.com/office/powerpoint/2010/main" val="9388225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B443C5A7-F1D0-4FC7-AF9F-FD8AE73FA18C}" type="slidenum">
              <a:rPr lang="zh-CN" altLang="en-US"/>
              <a:pPr/>
              <a:t>‹#›</a:t>
            </a:fld>
            <a:endParaRPr lang="en-US" altLang="zh-CN"/>
          </a:p>
        </p:txBody>
      </p:sp>
    </p:spTree>
    <p:extLst>
      <p:ext uri="{BB962C8B-B14F-4D97-AF65-F5344CB8AC3E}">
        <p14:creationId xmlns:p14="http://schemas.microsoft.com/office/powerpoint/2010/main" val="24221116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732462"/>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73246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FCD97175-4FE0-4A61-8A12-A3C9C42D877A}" type="slidenum">
              <a:rPr lang="zh-CN" altLang="en-US"/>
              <a:pPr/>
              <a:t>‹#›</a:t>
            </a:fld>
            <a:endParaRPr lang="en-US" altLang="zh-CN"/>
          </a:p>
        </p:txBody>
      </p:sp>
    </p:spTree>
    <p:extLst>
      <p:ext uri="{BB962C8B-B14F-4D97-AF65-F5344CB8AC3E}">
        <p14:creationId xmlns:p14="http://schemas.microsoft.com/office/powerpoint/2010/main" val="7561136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F2FF2FFD-9C34-4BFE-9715-EA18B22FA16B}" type="slidenum">
              <a:rPr lang="zh-CN" altLang="en-US"/>
              <a:pPr/>
              <a:t>‹#›</a:t>
            </a:fld>
            <a:endParaRPr lang="en-US" altLang="zh-CN"/>
          </a:p>
        </p:txBody>
      </p:sp>
    </p:spTree>
    <p:extLst>
      <p:ext uri="{BB962C8B-B14F-4D97-AF65-F5344CB8AC3E}">
        <p14:creationId xmlns:p14="http://schemas.microsoft.com/office/powerpoint/2010/main" val="5898579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F6EF56FA-57CD-48E8-8926-B75DC28FA04F}" type="slidenum">
              <a:rPr lang="zh-CN" altLang="en-US"/>
              <a:pPr/>
              <a:t>‹#›</a:t>
            </a:fld>
            <a:endParaRPr lang="en-US" altLang="zh-CN"/>
          </a:p>
        </p:txBody>
      </p:sp>
    </p:spTree>
    <p:extLst>
      <p:ext uri="{BB962C8B-B14F-4D97-AF65-F5344CB8AC3E}">
        <p14:creationId xmlns:p14="http://schemas.microsoft.com/office/powerpoint/2010/main" val="22251364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462D4E4B-46D2-495E-A964-3B9280C05681}" type="slidenum">
              <a:rPr lang="zh-CN" altLang="en-US"/>
              <a:pPr/>
              <a:t>‹#›</a:t>
            </a:fld>
            <a:endParaRPr lang="en-US" altLang="zh-CN"/>
          </a:p>
        </p:txBody>
      </p:sp>
    </p:spTree>
    <p:extLst>
      <p:ext uri="{BB962C8B-B14F-4D97-AF65-F5344CB8AC3E}">
        <p14:creationId xmlns:p14="http://schemas.microsoft.com/office/powerpoint/2010/main" val="23789042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内容占位符 3"/>
          <p:cNvSpPr>
            <a:spLocks noGrp="1"/>
          </p:cNvSpPr>
          <p:nvPr>
            <p:ph sz="half" idx="2"/>
          </p:nvPr>
        </p:nvSpPr>
        <p:spPr>
          <a:xfrm>
            <a:off x="4648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F3FCA897-65D5-4FF3-BBF1-1EAE6C8424EF}" type="slidenum">
              <a:rPr lang="zh-CN" altLang="en-US"/>
              <a:pPr/>
              <a:t>‹#›</a:t>
            </a:fld>
            <a:endParaRPr lang="en-US" altLang="zh-CN"/>
          </a:p>
        </p:txBody>
      </p:sp>
    </p:spTree>
    <p:extLst>
      <p:ext uri="{BB962C8B-B14F-4D97-AF65-F5344CB8AC3E}">
        <p14:creationId xmlns:p14="http://schemas.microsoft.com/office/powerpoint/2010/main" val="19274728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7" name="日期占位符 6"/>
          <p:cNvSpPr>
            <a:spLocks noGrp="1"/>
          </p:cNvSpPr>
          <p:nvPr>
            <p:ph type="dt" sz="half" idx="10"/>
          </p:nvPr>
        </p:nvSpPr>
        <p:spPr/>
        <p:txBody>
          <a:bodyPr/>
          <a:lstStyle>
            <a:lvl1pPr>
              <a:defRPr/>
            </a:lvl1pPr>
          </a:lstStyle>
          <a:p>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1AA209A0-2D0C-4C62-8A90-2CC772A69429}" type="slidenum">
              <a:rPr lang="zh-CN" altLang="en-US"/>
              <a:pPr/>
              <a:t>‹#›</a:t>
            </a:fld>
            <a:endParaRPr lang="en-US" altLang="zh-CN"/>
          </a:p>
        </p:txBody>
      </p:sp>
    </p:spTree>
    <p:extLst>
      <p:ext uri="{BB962C8B-B14F-4D97-AF65-F5344CB8AC3E}">
        <p14:creationId xmlns:p14="http://schemas.microsoft.com/office/powerpoint/2010/main" val="1512230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66A09CA2-CF73-407F-8A05-B1C74EE0BB1B}" type="slidenum">
              <a:rPr lang="zh-CN" altLang="en-US"/>
              <a:pPr/>
              <a:t>‹#›</a:t>
            </a:fld>
            <a:endParaRPr lang="en-US" altLang="zh-CN"/>
          </a:p>
        </p:txBody>
      </p:sp>
    </p:spTree>
    <p:extLst>
      <p:ext uri="{BB962C8B-B14F-4D97-AF65-F5344CB8AC3E}">
        <p14:creationId xmlns:p14="http://schemas.microsoft.com/office/powerpoint/2010/main" val="244585184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115CE4AB-5F94-4F8D-A88D-9064AABD8283}" type="slidenum">
              <a:rPr lang="zh-CN" altLang="en-US"/>
              <a:pPr/>
              <a:t>‹#›</a:t>
            </a:fld>
            <a:endParaRPr lang="en-US" altLang="zh-CN"/>
          </a:p>
        </p:txBody>
      </p:sp>
    </p:spTree>
    <p:extLst>
      <p:ext uri="{BB962C8B-B14F-4D97-AF65-F5344CB8AC3E}">
        <p14:creationId xmlns:p14="http://schemas.microsoft.com/office/powerpoint/2010/main" val="3915860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灯片编号占位符 4"/>
          <p:cNvSpPr>
            <a:spLocks noGrp="1"/>
          </p:cNvSpPr>
          <p:nvPr>
            <p:ph type="sldNum" sz="quarter" idx="11"/>
          </p:nvPr>
        </p:nvSpPr>
        <p:spPr/>
        <p:txBody>
          <a:bodyPr/>
          <a:lstStyle>
            <a:lvl1pPr>
              <a:defRPr/>
            </a:lvl1pPr>
          </a:lstStyle>
          <a:p>
            <a:fld id="{229332D3-866A-4B9A-BE7D-880F7E6B4EBC}" type="slidenum">
              <a:rPr lang="zh-CN" altLang="en-US"/>
              <a:pPr/>
              <a:t>‹#›</a:t>
            </a:fld>
            <a:endParaRPr lang="en-US" altLang="zh-CN"/>
          </a:p>
        </p:txBody>
      </p:sp>
      <p:sp>
        <p:nvSpPr>
          <p:cNvPr id="6" name="页脚占位符 5"/>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1634659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5261D4CB-573B-45B1-966F-695ED920951F}" type="slidenum">
              <a:rPr lang="zh-CN" altLang="en-US"/>
              <a:pPr/>
              <a:t>‹#›</a:t>
            </a:fld>
            <a:endParaRPr lang="en-US" altLang="zh-CN"/>
          </a:p>
        </p:txBody>
      </p:sp>
    </p:spTree>
    <p:extLst>
      <p:ext uri="{BB962C8B-B14F-4D97-AF65-F5344CB8AC3E}">
        <p14:creationId xmlns:p14="http://schemas.microsoft.com/office/powerpoint/2010/main" val="18360400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46A04752-3AB4-43EB-A587-11F375079943}" type="slidenum">
              <a:rPr lang="zh-CN" altLang="en-US"/>
              <a:pPr/>
              <a:t>‹#›</a:t>
            </a:fld>
            <a:endParaRPr lang="en-US" altLang="zh-CN"/>
          </a:p>
        </p:txBody>
      </p:sp>
    </p:spTree>
    <p:extLst>
      <p:ext uri="{BB962C8B-B14F-4D97-AF65-F5344CB8AC3E}">
        <p14:creationId xmlns:p14="http://schemas.microsoft.com/office/powerpoint/2010/main" val="192770954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2B28B5BA-DDD6-440E-B8CA-E01EB5FDDD12}" type="slidenum">
              <a:rPr lang="zh-CN" altLang="en-US"/>
              <a:pPr/>
              <a:t>‹#›</a:t>
            </a:fld>
            <a:endParaRPr lang="en-US" altLang="zh-CN"/>
          </a:p>
        </p:txBody>
      </p:sp>
    </p:spTree>
    <p:extLst>
      <p:ext uri="{BB962C8B-B14F-4D97-AF65-F5344CB8AC3E}">
        <p14:creationId xmlns:p14="http://schemas.microsoft.com/office/powerpoint/2010/main" val="123994390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732462"/>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73246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A072F94B-723E-43F4-AF4F-C2041C085E61}" type="slidenum">
              <a:rPr lang="zh-CN" altLang="en-US"/>
              <a:pPr/>
              <a:t>‹#›</a:t>
            </a:fld>
            <a:endParaRPr lang="en-US" altLang="zh-CN"/>
          </a:p>
        </p:txBody>
      </p:sp>
    </p:spTree>
    <p:extLst>
      <p:ext uri="{BB962C8B-B14F-4D97-AF65-F5344CB8AC3E}">
        <p14:creationId xmlns:p14="http://schemas.microsoft.com/office/powerpoint/2010/main" val="5131316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ABB5392-B886-42DB-88D8-2EA5449D7F90}" type="slidenum">
              <a:rPr lang="zh-CN" altLang="en-US"/>
              <a:pPr/>
              <a:t>‹#›</a:t>
            </a:fld>
            <a:endParaRPr lang="en-US" altLang="zh-CN"/>
          </a:p>
        </p:txBody>
      </p:sp>
    </p:spTree>
    <p:extLst>
      <p:ext uri="{BB962C8B-B14F-4D97-AF65-F5344CB8AC3E}">
        <p14:creationId xmlns:p14="http://schemas.microsoft.com/office/powerpoint/2010/main" val="168125676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F4B2C114-8FE7-4587-BD75-A994A3952131}" type="slidenum">
              <a:rPr lang="zh-CN" altLang="en-US"/>
              <a:pPr/>
              <a:t>‹#›</a:t>
            </a:fld>
            <a:endParaRPr lang="en-US" altLang="zh-CN"/>
          </a:p>
        </p:txBody>
      </p:sp>
    </p:spTree>
    <p:extLst>
      <p:ext uri="{BB962C8B-B14F-4D97-AF65-F5344CB8AC3E}">
        <p14:creationId xmlns:p14="http://schemas.microsoft.com/office/powerpoint/2010/main" val="31453046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526AE73-4518-461F-802A-97C642CC0FF7}" type="slidenum">
              <a:rPr lang="zh-CN" altLang="en-US"/>
              <a:pPr/>
              <a:t>‹#›</a:t>
            </a:fld>
            <a:endParaRPr lang="en-US" altLang="zh-CN"/>
          </a:p>
        </p:txBody>
      </p:sp>
    </p:spTree>
    <p:extLst>
      <p:ext uri="{BB962C8B-B14F-4D97-AF65-F5344CB8AC3E}">
        <p14:creationId xmlns:p14="http://schemas.microsoft.com/office/powerpoint/2010/main" val="139318999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内容占位符 3"/>
          <p:cNvSpPr>
            <a:spLocks noGrp="1"/>
          </p:cNvSpPr>
          <p:nvPr>
            <p:ph sz="half" idx="2"/>
          </p:nvPr>
        </p:nvSpPr>
        <p:spPr>
          <a:xfrm>
            <a:off x="4648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D94FDDA4-9908-4A51-A367-7BAC1D2920A2}" type="slidenum">
              <a:rPr lang="zh-CN" altLang="en-US"/>
              <a:pPr/>
              <a:t>‹#›</a:t>
            </a:fld>
            <a:endParaRPr lang="en-US" altLang="zh-CN"/>
          </a:p>
        </p:txBody>
      </p:sp>
    </p:spTree>
    <p:extLst>
      <p:ext uri="{BB962C8B-B14F-4D97-AF65-F5344CB8AC3E}">
        <p14:creationId xmlns:p14="http://schemas.microsoft.com/office/powerpoint/2010/main" val="230828190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7" name="日期占位符 6"/>
          <p:cNvSpPr>
            <a:spLocks noGrp="1"/>
          </p:cNvSpPr>
          <p:nvPr>
            <p:ph type="dt" sz="half" idx="10"/>
          </p:nvPr>
        </p:nvSpPr>
        <p:spPr/>
        <p:txBody>
          <a:bodyPr/>
          <a:lstStyle>
            <a:lvl1pPr>
              <a:defRPr/>
            </a:lvl1pPr>
          </a:lstStyle>
          <a:p>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A4F55F26-29DA-463C-A5E8-01D151056DAE}" type="slidenum">
              <a:rPr lang="zh-CN" altLang="en-US"/>
              <a:pPr/>
              <a:t>‹#›</a:t>
            </a:fld>
            <a:endParaRPr lang="en-US" altLang="zh-CN"/>
          </a:p>
        </p:txBody>
      </p:sp>
    </p:spTree>
    <p:extLst>
      <p:ext uri="{BB962C8B-B14F-4D97-AF65-F5344CB8AC3E}">
        <p14:creationId xmlns:p14="http://schemas.microsoft.com/office/powerpoint/2010/main" val="34762435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4C51497F-DDA3-41C5-ACE0-8236DC5293DB}" type="slidenum">
              <a:rPr lang="zh-CN" altLang="en-US"/>
              <a:pPr/>
              <a:t>‹#›</a:t>
            </a:fld>
            <a:endParaRPr lang="en-US" altLang="zh-CN"/>
          </a:p>
        </p:txBody>
      </p:sp>
    </p:spTree>
    <p:extLst>
      <p:ext uri="{BB962C8B-B14F-4D97-AF65-F5344CB8AC3E}">
        <p14:creationId xmlns:p14="http://schemas.microsoft.com/office/powerpoint/2010/main" val="239185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68313" y="1484313"/>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内容占位符 3"/>
          <p:cNvSpPr>
            <a:spLocks noGrp="1"/>
          </p:cNvSpPr>
          <p:nvPr>
            <p:ph sz="half" idx="2"/>
          </p:nvPr>
        </p:nvSpPr>
        <p:spPr>
          <a:xfrm>
            <a:off x="4659313" y="1484313"/>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灯片编号占位符 5"/>
          <p:cNvSpPr>
            <a:spLocks noGrp="1"/>
          </p:cNvSpPr>
          <p:nvPr>
            <p:ph type="sldNum" sz="quarter" idx="11"/>
          </p:nvPr>
        </p:nvSpPr>
        <p:spPr/>
        <p:txBody>
          <a:bodyPr/>
          <a:lstStyle>
            <a:lvl1pPr>
              <a:defRPr/>
            </a:lvl1pPr>
          </a:lstStyle>
          <a:p>
            <a:fld id="{A4301AE7-FF53-4833-8F52-E8EAC4516770}" type="slidenum">
              <a:rPr lang="zh-CN" altLang="en-US"/>
              <a:pPr/>
              <a:t>‹#›</a:t>
            </a:fld>
            <a:endParaRPr lang="en-US" altLang="zh-CN"/>
          </a:p>
        </p:txBody>
      </p:sp>
      <p:sp>
        <p:nvSpPr>
          <p:cNvPr id="7" name="页脚占位符 6"/>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196813719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103CBB3B-4D73-4335-878E-B68EC0025344}" type="slidenum">
              <a:rPr lang="zh-CN" altLang="en-US"/>
              <a:pPr/>
              <a:t>‹#›</a:t>
            </a:fld>
            <a:endParaRPr lang="en-US" altLang="zh-CN"/>
          </a:p>
        </p:txBody>
      </p:sp>
    </p:spTree>
    <p:extLst>
      <p:ext uri="{BB962C8B-B14F-4D97-AF65-F5344CB8AC3E}">
        <p14:creationId xmlns:p14="http://schemas.microsoft.com/office/powerpoint/2010/main" val="386072341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3B265156-7138-4071-AF54-226F0F890351}" type="slidenum">
              <a:rPr lang="zh-CN" altLang="en-US"/>
              <a:pPr/>
              <a:t>‹#›</a:t>
            </a:fld>
            <a:endParaRPr lang="en-US" altLang="zh-CN"/>
          </a:p>
        </p:txBody>
      </p:sp>
    </p:spTree>
    <p:extLst>
      <p:ext uri="{BB962C8B-B14F-4D97-AF65-F5344CB8AC3E}">
        <p14:creationId xmlns:p14="http://schemas.microsoft.com/office/powerpoint/2010/main" val="49980083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61D84933-9285-42F4-9A21-1C47D88D3607}" type="slidenum">
              <a:rPr lang="zh-CN" altLang="en-US"/>
              <a:pPr/>
              <a:t>‹#›</a:t>
            </a:fld>
            <a:endParaRPr lang="en-US" altLang="zh-CN"/>
          </a:p>
        </p:txBody>
      </p:sp>
    </p:spTree>
    <p:extLst>
      <p:ext uri="{BB962C8B-B14F-4D97-AF65-F5344CB8AC3E}">
        <p14:creationId xmlns:p14="http://schemas.microsoft.com/office/powerpoint/2010/main" val="155854914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4E14BA6F-090F-4414-A985-0B2AE6E5556A}" type="slidenum">
              <a:rPr lang="zh-CN" altLang="en-US"/>
              <a:pPr/>
              <a:t>‹#›</a:t>
            </a:fld>
            <a:endParaRPr lang="en-US" altLang="zh-CN"/>
          </a:p>
        </p:txBody>
      </p:sp>
    </p:spTree>
    <p:extLst>
      <p:ext uri="{BB962C8B-B14F-4D97-AF65-F5344CB8AC3E}">
        <p14:creationId xmlns:p14="http://schemas.microsoft.com/office/powerpoint/2010/main" val="72545193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732462"/>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73246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60374169-4CCF-4F4C-BB33-5811EF7C2AF8}" type="slidenum">
              <a:rPr lang="zh-CN" altLang="en-US"/>
              <a:pPr/>
              <a:t>‹#›</a:t>
            </a:fld>
            <a:endParaRPr lang="en-US" altLang="zh-CN"/>
          </a:p>
        </p:txBody>
      </p:sp>
    </p:spTree>
    <p:extLst>
      <p:ext uri="{BB962C8B-B14F-4D97-AF65-F5344CB8AC3E}">
        <p14:creationId xmlns:p14="http://schemas.microsoft.com/office/powerpoint/2010/main" val="294769378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BD2C510B-18FE-44FD-ACE4-5C9B43F075AE}" type="slidenum">
              <a:rPr lang="zh-CN" altLang="en-US"/>
              <a:pPr/>
              <a:t>‹#›</a:t>
            </a:fld>
            <a:endParaRPr lang="en-US" altLang="zh-CN"/>
          </a:p>
        </p:txBody>
      </p:sp>
    </p:spTree>
    <p:extLst>
      <p:ext uri="{BB962C8B-B14F-4D97-AF65-F5344CB8AC3E}">
        <p14:creationId xmlns:p14="http://schemas.microsoft.com/office/powerpoint/2010/main" val="2258255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839E74F0-0A5C-45E7-9015-A5C70EC3ACDD}" type="slidenum">
              <a:rPr lang="zh-CN" altLang="en-US"/>
              <a:pPr/>
              <a:t>‹#›</a:t>
            </a:fld>
            <a:endParaRPr lang="en-US" altLang="zh-CN"/>
          </a:p>
        </p:txBody>
      </p:sp>
    </p:spTree>
    <p:extLst>
      <p:ext uri="{BB962C8B-B14F-4D97-AF65-F5344CB8AC3E}">
        <p14:creationId xmlns:p14="http://schemas.microsoft.com/office/powerpoint/2010/main" val="199667730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A8384D80-D8A4-4AD9-A902-5362849C4D14}" type="slidenum">
              <a:rPr lang="zh-CN" altLang="en-US"/>
              <a:pPr/>
              <a:t>‹#›</a:t>
            </a:fld>
            <a:endParaRPr lang="en-US" altLang="zh-CN"/>
          </a:p>
        </p:txBody>
      </p:sp>
    </p:spTree>
    <p:extLst>
      <p:ext uri="{BB962C8B-B14F-4D97-AF65-F5344CB8AC3E}">
        <p14:creationId xmlns:p14="http://schemas.microsoft.com/office/powerpoint/2010/main" val="19937520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内容占位符 3"/>
          <p:cNvSpPr>
            <a:spLocks noGrp="1"/>
          </p:cNvSpPr>
          <p:nvPr>
            <p:ph sz="half" idx="2"/>
          </p:nvPr>
        </p:nvSpPr>
        <p:spPr>
          <a:xfrm>
            <a:off x="4648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2EEA273B-0070-432E-9EE9-51F473733252}" type="slidenum">
              <a:rPr lang="zh-CN" altLang="en-US"/>
              <a:pPr/>
              <a:t>‹#›</a:t>
            </a:fld>
            <a:endParaRPr lang="en-US" altLang="zh-CN"/>
          </a:p>
        </p:txBody>
      </p:sp>
    </p:spTree>
    <p:extLst>
      <p:ext uri="{BB962C8B-B14F-4D97-AF65-F5344CB8AC3E}">
        <p14:creationId xmlns:p14="http://schemas.microsoft.com/office/powerpoint/2010/main" val="217337653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7" name="日期占位符 6"/>
          <p:cNvSpPr>
            <a:spLocks noGrp="1"/>
          </p:cNvSpPr>
          <p:nvPr>
            <p:ph type="dt" sz="half" idx="10"/>
          </p:nvPr>
        </p:nvSpPr>
        <p:spPr/>
        <p:txBody>
          <a:bodyPr/>
          <a:lstStyle>
            <a:lvl1pPr>
              <a:defRPr/>
            </a:lvl1pPr>
          </a:lstStyle>
          <a:p>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E82088BC-E8C9-4A76-821B-CA9E8B6CE0A0}" type="slidenum">
              <a:rPr lang="zh-CN" altLang="en-US"/>
              <a:pPr/>
              <a:t>‹#›</a:t>
            </a:fld>
            <a:endParaRPr lang="en-US" altLang="zh-CN"/>
          </a:p>
        </p:txBody>
      </p:sp>
    </p:spTree>
    <p:extLst>
      <p:ext uri="{BB962C8B-B14F-4D97-AF65-F5344CB8AC3E}">
        <p14:creationId xmlns:p14="http://schemas.microsoft.com/office/powerpoint/2010/main" val="952871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7" name="日期占位符 6"/>
          <p:cNvSpPr>
            <a:spLocks noGrp="1"/>
          </p:cNvSpPr>
          <p:nvPr>
            <p:ph type="dt" sz="half" idx="10"/>
          </p:nvPr>
        </p:nvSpPr>
        <p:spPr/>
        <p:txBody>
          <a:bodyPr/>
          <a:lstStyle>
            <a:lvl1pPr>
              <a:defRPr/>
            </a:lvl1pPr>
          </a:lstStyle>
          <a:p>
            <a:endParaRPr lang="zh-CN" altLang="en-US"/>
          </a:p>
        </p:txBody>
      </p:sp>
      <p:sp>
        <p:nvSpPr>
          <p:cNvPr id="8" name="灯片编号占位符 7"/>
          <p:cNvSpPr>
            <a:spLocks noGrp="1"/>
          </p:cNvSpPr>
          <p:nvPr>
            <p:ph type="sldNum" sz="quarter" idx="11"/>
          </p:nvPr>
        </p:nvSpPr>
        <p:spPr/>
        <p:txBody>
          <a:bodyPr/>
          <a:lstStyle>
            <a:lvl1pPr>
              <a:defRPr/>
            </a:lvl1pPr>
          </a:lstStyle>
          <a:p>
            <a:fld id="{349EF6C6-A285-4242-A3F9-5E53CF5E9ADE}" type="slidenum">
              <a:rPr lang="zh-CN" altLang="en-US"/>
              <a:pPr/>
              <a:t>‹#›</a:t>
            </a:fld>
            <a:endParaRPr lang="en-US" altLang="zh-CN"/>
          </a:p>
        </p:txBody>
      </p:sp>
      <p:sp>
        <p:nvSpPr>
          <p:cNvPr id="9" name="页脚占位符 8"/>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389208968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142A7591-A382-418F-833B-F9D0D00067E0}" type="slidenum">
              <a:rPr lang="zh-CN" altLang="en-US"/>
              <a:pPr/>
              <a:t>‹#›</a:t>
            </a:fld>
            <a:endParaRPr lang="en-US" altLang="zh-CN"/>
          </a:p>
        </p:txBody>
      </p:sp>
    </p:spTree>
    <p:extLst>
      <p:ext uri="{BB962C8B-B14F-4D97-AF65-F5344CB8AC3E}">
        <p14:creationId xmlns:p14="http://schemas.microsoft.com/office/powerpoint/2010/main" val="396816463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DB8A7C92-2591-4CF2-8D3F-1FECDBA5B262}" type="slidenum">
              <a:rPr lang="zh-CN" altLang="en-US"/>
              <a:pPr/>
              <a:t>‹#›</a:t>
            </a:fld>
            <a:endParaRPr lang="en-US" altLang="zh-CN"/>
          </a:p>
        </p:txBody>
      </p:sp>
    </p:spTree>
    <p:extLst>
      <p:ext uri="{BB962C8B-B14F-4D97-AF65-F5344CB8AC3E}">
        <p14:creationId xmlns:p14="http://schemas.microsoft.com/office/powerpoint/2010/main" val="11357816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359DB80B-9EEC-47CF-8D71-CD4786B4FB49}" type="slidenum">
              <a:rPr lang="zh-CN" altLang="en-US"/>
              <a:pPr/>
              <a:t>‹#›</a:t>
            </a:fld>
            <a:endParaRPr lang="en-US" altLang="zh-CN"/>
          </a:p>
        </p:txBody>
      </p:sp>
    </p:spTree>
    <p:extLst>
      <p:ext uri="{BB962C8B-B14F-4D97-AF65-F5344CB8AC3E}">
        <p14:creationId xmlns:p14="http://schemas.microsoft.com/office/powerpoint/2010/main" val="12999182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C31ADEE4-9ECE-44E3-97BD-65B3AAF2D63A}" type="slidenum">
              <a:rPr lang="zh-CN" altLang="en-US"/>
              <a:pPr/>
              <a:t>‹#›</a:t>
            </a:fld>
            <a:endParaRPr lang="en-US" altLang="zh-CN"/>
          </a:p>
        </p:txBody>
      </p:sp>
    </p:spTree>
    <p:extLst>
      <p:ext uri="{BB962C8B-B14F-4D97-AF65-F5344CB8AC3E}">
        <p14:creationId xmlns:p14="http://schemas.microsoft.com/office/powerpoint/2010/main" val="388738975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46BA1409-0415-4C15-B5CB-49FAD2C14C7C}" type="slidenum">
              <a:rPr lang="zh-CN" altLang="en-US"/>
              <a:pPr/>
              <a:t>‹#›</a:t>
            </a:fld>
            <a:endParaRPr lang="en-US" altLang="zh-CN"/>
          </a:p>
        </p:txBody>
      </p:sp>
    </p:spTree>
    <p:extLst>
      <p:ext uri="{BB962C8B-B14F-4D97-AF65-F5344CB8AC3E}">
        <p14:creationId xmlns:p14="http://schemas.microsoft.com/office/powerpoint/2010/main" val="114991312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732462"/>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73246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97159B60-8B63-4389-8C4B-44EE0156F413}" type="slidenum">
              <a:rPr lang="zh-CN" altLang="en-US"/>
              <a:pPr/>
              <a:t>‹#›</a:t>
            </a:fld>
            <a:endParaRPr lang="en-US" altLang="zh-CN"/>
          </a:p>
        </p:txBody>
      </p:sp>
    </p:spTree>
    <p:extLst>
      <p:ext uri="{BB962C8B-B14F-4D97-AF65-F5344CB8AC3E}">
        <p14:creationId xmlns:p14="http://schemas.microsoft.com/office/powerpoint/2010/main" val="377709662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BE8D394B-A99A-4849-A19F-0A10B8248E6E}" type="slidenum">
              <a:rPr lang="zh-CN" altLang="en-US"/>
              <a:pPr/>
              <a:t>‹#›</a:t>
            </a:fld>
            <a:endParaRPr lang="en-US" altLang="zh-CN"/>
          </a:p>
        </p:txBody>
      </p:sp>
    </p:spTree>
    <p:extLst>
      <p:ext uri="{BB962C8B-B14F-4D97-AF65-F5344CB8AC3E}">
        <p14:creationId xmlns:p14="http://schemas.microsoft.com/office/powerpoint/2010/main" val="255357990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6219BA16-5308-4AA5-B3D7-A5C5D8A81E61}" type="slidenum">
              <a:rPr lang="zh-CN" altLang="en-US"/>
              <a:pPr/>
              <a:t>‹#›</a:t>
            </a:fld>
            <a:endParaRPr lang="en-US" altLang="zh-CN"/>
          </a:p>
        </p:txBody>
      </p:sp>
    </p:spTree>
    <p:extLst>
      <p:ext uri="{BB962C8B-B14F-4D97-AF65-F5344CB8AC3E}">
        <p14:creationId xmlns:p14="http://schemas.microsoft.com/office/powerpoint/2010/main" val="28752821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12D31B4F-F349-4A29-921E-D448052154D9}" type="slidenum">
              <a:rPr lang="zh-CN" altLang="en-US"/>
              <a:pPr/>
              <a:t>‹#›</a:t>
            </a:fld>
            <a:endParaRPr lang="en-US" altLang="zh-CN"/>
          </a:p>
        </p:txBody>
      </p:sp>
    </p:spTree>
    <p:extLst>
      <p:ext uri="{BB962C8B-B14F-4D97-AF65-F5344CB8AC3E}">
        <p14:creationId xmlns:p14="http://schemas.microsoft.com/office/powerpoint/2010/main" val="410769491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内容占位符 3"/>
          <p:cNvSpPr>
            <a:spLocks noGrp="1"/>
          </p:cNvSpPr>
          <p:nvPr>
            <p:ph sz="half" idx="2"/>
          </p:nvPr>
        </p:nvSpPr>
        <p:spPr>
          <a:xfrm>
            <a:off x="4648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F870CFBF-C47C-4736-A4BE-CAC4675EE7E7}" type="slidenum">
              <a:rPr lang="zh-CN" altLang="en-US"/>
              <a:pPr/>
              <a:t>‹#›</a:t>
            </a:fld>
            <a:endParaRPr lang="en-US" altLang="zh-CN"/>
          </a:p>
        </p:txBody>
      </p:sp>
    </p:spTree>
    <p:extLst>
      <p:ext uri="{BB962C8B-B14F-4D97-AF65-F5344CB8AC3E}">
        <p14:creationId xmlns:p14="http://schemas.microsoft.com/office/powerpoint/2010/main" val="1783370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zh-CN" altLang="en-US"/>
          </a:p>
        </p:txBody>
      </p:sp>
      <p:sp>
        <p:nvSpPr>
          <p:cNvPr id="4" name="灯片编号占位符 3"/>
          <p:cNvSpPr>
            <a:spLocks noGrp="1"/>
          </p:cNvSpPr>
          <p:nvPr>
            <p:ph type="sldNum" sz="quarter" idx="11"/>
          </p:nvPr>
        </p:nvSpPr>
        <p:spPr/>
        <p:txBody>
          <a:bodyPr/>
          <a:lstStyle>
            <a:lvl1pPr>
              <a:defRPr/>
            </a:lvl1pPr>
          </a:lstStyle>
          <a:p>
            <a:fld id="{F38F6718-68FD-4EA5-B0E1-233432D46E8B}" type="slidenum">
              <a:rPr lang="zh-CN" altLang="en-US"/>
              <a:pPr/>
              <a:t>‹#›</a:t>
            </a:fld>
            <a:endParaRPr lang="en-US" altLang="zh-CN"/>
          </a:p>
        </p:txBody>
      </p:sp>
      <p:sp>
        <p:nvSpPr>
          <p:cNvPr id="5" name="页脚占位符 4"/>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206802903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7" name="日期占位符 6"/>
          <p:cNvSpPr>
            <a:spLocks noGrp="1"/>
          </p:cNvSpPr>
          <p:nvPr>
            <p:ph type="dt" sz="half" idx="10"/>
          </p:nvPr>
        </p:nvSpPr>
        <p:spPr/>
        <p:txBody>
          <a:bodyPr/>
          <a:lstStyle>
            <a:lvl1pPr>
              <a:defRPr/>
            </a:lvl1pPr>
          </a:lstStyle>
          <a:p>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2F0A5AD0-9F7A-4BAD-9F4F-04C8428747F0}" type="slidenum">
              <a:rPr lang="zh-CN" altLang="en-US"/>
              <a:pPr/>
              <a:t>‹#›</a:t>
            </a:fld>
            <a:endParaRPr lang="en-US" altLang="zh-CN"/>
          </a:p>
        </p:txBody>
      </p:sp>
    </p:spTree>
    <p:extLst>
      <p:ext uri="{BB962C8B-B14F-4D97-AF65-F5344CB8AC3E}">
        <p14:creationId xmlns:p14="http://schemas.microsoft.com/office/powerpoint/2010/main" val="429415053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4428562B-D6E2-4790-BF00-971B3F83816F}" type="slidenum">
              <a:rPr lang="zh-CN" altLang="en-US"/>
              <a:pPr/>
              <a:t>‹#›</a:t>
            </a:fld>
            <a:endParaRPr lang="en-US" altLang="zh-CN"/>
          </a:p>
        </p:txBody>
      </p:sp>
    </p:spTree>
    <p:extLst>
      <p:ext uri="{BB962C8B-B14F-4D97-AF65-F5344CB8AC3E}">
        <p14:creationId xmlns:p14="http://schemas.microsoft.com/office/powerpoint/2010/main" val="137757712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C0AF117A-C9EF-428C-A574-E0BDA8BED2C0}" type="slidenum">
              <a:rPr lang="zh-CN" altLang="en-US"/>
              <a:pPr/>
              <a:t>‹#›</a:t>
            </a:fld>
            <a:endParaRPr lang="en-US" altLang="zh-CN"/>
          </a:p>
        </p:txBody>
      </p:sp>
    </p:spTree>
    <p:extLst>
      <p:ext uri="{BB962C8B-B14F-4D97-AF65-F5344CB8AC3E}">
        <p14:creationId xmlns:p14="http://schemas.microsoft.com/office/powerpoint/2010/main" val="56673737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91BEC3EA-3A62-4833-B1D7-F22A5CF9A62F}" type="slidenum">
              <a:rPr lang="zh-CN" altLang="en-US"/>
              <a:pPr/>
              <a:t>‹#›</a:t>
            </a:fld>
            <a:endParaRPr lang="en-US" altLang="zh-CN"/>
          </a:p>
        </p:txBody>
      </p:sp>
    </p:spTree>
    <p:extLst>
      <p:ext uri="{BB962C8B-B14F-4D97-AF65-F5344CB8AC3E}">
        <p14:creationId xmlns:p14="http://schemas.microsoft.com/office/powerpoint/2010/main" val="133925777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51A7AEE2-BCD2-4773-BBA6-197B03F11D70}" type="slidenum">
              <a:rPr lang="zh-CN" altLang="en-US"/>
              <a:pPr/>
              <a:t>‹#›</a:t>
            </a:fld>
            <a:endParaRPr lang="en-US" altLang="zh-CN"/>
          </a:p>
        </p:txBody>
      </p:sp>
    </p:spTree>
    <p:extLst>
      <p:ext uri="{BB962C8B-B14F-4D97-AF65-F5344CB8AC3E}">
        <p14:creationId xmlns:p14="http://schemas.microsoft.com/office/powerpoint/2010/main" val="193425998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47EB78B7-5925-423A-9729-B97D9BB14D35}" type="slidenum">
              <a:rPr lang="zh-CN" altLang="en-US"/>
              <a:pPr/>
              <a:t>‹#›</a:t>
            </a:fld>
            <a:endParaRPr lang="en-US" altLang="zh-CN"/>
          </a:p>
        </p:txBody>
      </p:sp>
    </p:spTree>
    <p:extLst>
      <p:ext uri="{BB962C8B-B14F-4D97-AF65-F5344CB8AC3E}">
        <p14:creationId xmlns:p14="http://schemas.microsoft.com/office/powerpoint/2010/main" val="329922978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732462"/>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73246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1CE078C0-9562-4FE3-8519-AF4AAEAE380E}" type="slidenum">
              <a:rPr lang="zh-CN" altLang="en-US"/>
              <a:pPr/>
              <a:t>‹#›</a:t>
            </a:fld>
            <a:endParaRPr lang="en-US" altLang="zh-CN"/>
          </a:p>
        </p:txBody>
      </p:sp>
    </p:spTree>
    <p:extLst>
      <p:ext uri="{BB962C8B-B14F-4D97-AF65-F5344CB8AC3E}">
        <p14:creationId xmlns:p14="http://schemas.microsoft.com/office/powerpoint/2010/main" val="248935510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423D2BCB-7E0F-41F6-BB02-C3B82BF72853}" type="slidenum">
              <a:rPr lang="zh-CN" altLang="en-US"/>
              <a:pPr/>
              <a:t>‹#›</a:t>
            </a:fld>
            <a:endParaRPr lang="en-US" altLang="zh-CN"/>
          </a:p>
        </p:txBody>
      </p:sp>
    </p:spTree>
    <p:extLst>
      <p:ext uri="{BB962C8B-B14F-4D97-AF65-F5344CB8AC3E}">
        <p14:creationId xmlns:p14="http://schemas.microsoft.com/office/powerpoint/2010/main" val="153360601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27C995DD-5995-494B-B00F-7E397F547285}" type="slidenum">
              <a:rPr lang="zh-CN" altLang="en-US"/>
              <a:pPr/>
              <a:t>‹#›</a:t>
            </a:fld>
            <a:endParaRPr lang="en-US" altLang="zh-CN"/>
          </a:p>
        </p:txBody>
      </p:sp>
    </p:spTree>
    <p:extLst>
      <p:ext uri="{BB962C8B-B14F-4D97-AF65-F5344CB8AC3E}">
        <p14:creationId xmlns:p14="http://schemas.microsoft.com/office/powerpoint/2010/main" val="332191967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A6EEBEC6-D697-419D-BA97-C8F6A114DD44}" type="slidenum">
              <a:rPr lang="zh-CN" altLang="en-US"/>
              <a:pPr/>
              <a:t>‹#›</a:t>
            </a:fld>
            <a:endParaRPr lang="en-US" altLang="zh-CN"/>
          </a:p>
        </p:txBody>
      </p:sp>
    </p:spTree>
    <p:extLst>
      <p:ext uri="{BB962C8B-B14F-4D97-AF65-F5344CB8AC3E}">
        <p14:creationId xmlns:p14="http://schemas.microsoft.com/office/powerpoint/2010/main" val="3747145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zh-CN" altLang="en-US"/>
          </a:p>
        </p:txBody>
      </p:sp>
      <p:sp>
        <p:nvSpPr>
          <p:cNvPr id="3" name="灯片编号占位符 2"/>
          <p:cNvSpPr>
            <a:spLocks noGrp="1"/>
          </p:cNvSpPr>
          <p:nvPr>
            <p:ph type="sldNum" sz="quarter" idx="11"/>
          </p:nvPr>
        </p:nvSpPr>
        <p:spPr/>
        <p:txBody>
          <a:bodyPr/>
          <a:lstStyle>
            <a:lvl1pPr>
              <a:defRPr/>
            </a:lvl1pPr>
          </a:lstStyle>
          <a:p>
            <a:fld id="{F56978BE-9431-4CEB-9ACA-7ADDF5A53323}" type="slidenum">
              <a:rPr lang="zh-CN" altLang="en-US"/>
              <a:pPr/>
              <a:t>‹#›</a:t>
            </a:fld>
            <a:endParaRPr lang="en-US" altLang="zh-CN"/>
          </a:p>
        </p:txBody>
      </p:sp>
      <p:sp>
        <p:nvSpPr>
          <p:cNvPr id="4" name="页脚占位符 3"/>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281155086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内容占位符 3"/>
          <p:cNvSpPr>
            <a:spLocks noGrp="1"/>
          </p:cNvSpPr>
          <p:nvPr>
            <p:ph sz="half" idx="2"/>
          </p:nvPr>
        </p:nvSpPr>
        <p:spPr>
          <a:xfrm>
            <a:off x="4648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52D65779-F1D0-4991-BDD5-48C9A12ACE37}" type="slidenum">
              <a:rPr lang="zh-CN" altLang="en-US"/>
              <a:pPr/>
              <a:t>‹#›</a:t>
            </a:fld>
            <a:endParaRPr lang="en-US" altLang="zh-CN"/>
          </a:p>
        </p:txBody>
      </p:sp>
    </p:spTree>
    <p:extLst>
      <p:ext uri="{BB962C8B-B14F-4D97-AF65-F5344CB8AC3E}">
        <p14:creationId xmlns:p14="http://schemas.microsoft.com/office/powerpoint/2010/main" val="114553006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7" name="日期占位符 6"/>
          <p:cNvSpPr>
            <a:spLocks noGrp="1"/>
          </p:cNvSpPr>
          <p:nvPr>
            <p:ph type="dt" sz="half" idx="10"/>
          </p:nvPr>
        </p:nvSpPr>
        <p:spPr/>
        <p:txBody>
          <a:bodyPr/>
          <a:lstStyle>
            <a:lvl1pPr>
              <a:defRPr/>
            </a:lvl1pPr>
          </a:lstStyle>
          <a:p>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E6BFCCC1-C096-4098-8404-B502EF8C7C82}" type="slidenum">
              <a:rPr lang="zh-CN" altLang="en-US"/>
              <a:pPr/>
              <a:t>‹#›</a:t>
            </a:fld>
            <a:endParaRPr lang="en-US" altLang="zh-CN"/>
          </a:p>
        </p:txBody>
      </p:sp>
    </p:spTree>
    <p:extLst>
      <p:ext uri="{BB962C8B-B14F-4D97-AF65-F5344CB8AC3E}">
        <p14:creationId xmlns:p14="http://schemas.microsoft.com/office/powerpoint/2010/main" val="377725379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20D948D7-67DC-47D5-923D-7DEDEC087561}" type="slidenum">
              <a:rPr lang="zh-CN" altLang="en-US"/>
              <a:pPr/>
              <a:t>‹#›</a:t>
            </a:fld>
            <a:endParaRPr lang="en-US" altLang="zh-CN"/>
          </a:p>
        </p:txBody>
      </p:sp>
    </p:spTree>
    <p:extLst>
      <p:ext uri="{BB962C8B-B14F-4D97-AF65-F5344CB8AC3E}">
        <p14:creationId xmlns:p14="http://schemas.microsoft.com/office/powerpoint/2010/main" val="196812805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8E14C764-7245-406F-A5AA-BD20B9BBE2C2}" type="slidenum">
              <a:rPr lang="zh-CN" altLang="en-US"/>
              <a:pPr/>
              <a:t>‹#›</a:t>
            </a:fld>
            <a:endParaRPr lang="en-US" altLang="zh-CN"/>
          </a:p>
        </p:txBody>
      </p:sp>
    </p:spTree>
    <p:extLst>
      <p:ext uri="{BB962C8B-B14F-4D97-AF65-F5344CB8AC3E}">
        <p14:creationId xmlns:p14="http://schemas.microsoft.com/office/powerpoint/2010/main" val="252413511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6DEFDAA8-1D4F-4B38-9717-D68A4C7740D7}" type="slidenum">
              <a:rPr lang="zh-CN" altLang="en-US"/>
              <a:pPr/>
              <a:t>‹#›</a:t>
            </a:fld>
            <a:endParaRPr lang="en-US" altLang="zh-CN"/>
          </a:p>
        </p:txBody>
      </p:sp>
    </p:spTree>
    <p:extLst>
      <p:ext uri="{BB962C8B-B14F-4D97-AF65-F5344CB8AC3E}">
        <p14:creationId xmlns:p14="http://schemas.microsoft.com/office/powerpoint/2010/main" val="49642940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4C04D012-2B9E-495B-89C3-E215521B1C5A}" type="slidenum">
              <a:rPr lang="zh-CN" altLang="en-US"/>
              <a:pPr/>
              <a:t>‹#›</a:t>
            </a:fld>
            <a:endParaRPr lang="en-US" altLang="zh-CN"/>
          </a:p>
        </p:txBody>
      </p:sp>
    </p:spTree>
    <p:extLst>
      <p:ext uri="{BB962C8B-B14F-4D97-AF65-F5344CB8AC3E}">
        <p14:creationId xmlns:p14="http://schemas.microsoft.com/office/powerpoint/2010/main" val="18549360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1CF1FEBB-3B68-4D9C-AC10-5EA93FECCB45}" type="slidenum">
              <a:rPr lang="zh-CN" altLang="en-US"/>
              <a:pPr/>
              <a:t>‹#›</a:t>
            </a:fld>
            <a:endParaRPr lang="en-US" altLang="zh-CN"/>
          </a:p>
        </p:txBody>
      </p:sp>
    </p:spTree>
    <p:extLst>
      <p:ext uri="{BB962C8B-B14F-4D97-AF65-F5344CB8AC3E}">
        <p14:creationId xmlns:p14="http://schemas.microsoft.com/office/powerpoint/2010/main" val="360291726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732462"/>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73246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5F118EDD-1DFB-4845-8E52-C687F4BCCCF9}" type="slidenum">
              <a:rPr lang="zh-CN" altLang="en-US"/>
              <a:pPr/>
              <a:t>‹#›</a:t>
            </a:fld>
            <a:endParaRPr lang="en-US" altLang="zh-CN"/>
          </a:p>
        </p:txBody>
      </p:sp>
    </p:spTree>
    <p:extLst>
      <p:ext uri="{BB962C8B-B14F-4D97-AF65-F5344CB8AC3E}">
        <p14:creationId xmlns:p14="http://schemas.microsoft.com/office/powerpoint/2010/main" val="55009055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D171BD22-70B7-40E5-A7C9-574E1D4A3F0B}" type="slidenum">
              <a:rPr lang="zh-CN" altLang="en-US"/>
              <a:pPr/>
              <a:t>‹#›</a:t>
            </a:fld>
            <a:endParaRPr lang="en-US" altLang="zh-CN"/>
          </a:p>
        </p:txBody>
      </p:sp>
    </p:spTree>
    <p:extLst>
      <p:ext uri="{BB962C8B-B14F-4D97-AF65-F5344CB8AC3E}">
        <p14:creationId xmlns:p14="http://schemas.microsoft.com/office/powerpoint/2010/main" val="283166231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71AAE66B-0BE3-4DEE-907A-73A7B5DA1F3F}" type="slidenum">
              <a:rPr lang="zh-CN" altLang="en-US"/>
              <a:pPr/>
              <a:t>‹#›</a:t>
            </a:fld>
            <a:endParaRPr lang="en-US" altLang="zh-CN"/>
          </a:p>
        </p:txBody>
      </p:sp>
    </p:spTree>
    <p:extLst>
      <p:ext uri="{BB962C8B-B14F-4D97-AF65-F5344CB8AC3E}">
        <p14:creationId xmlns:p14="http://schemas.microsoft.com/office/powerpoint/2010/main" val="1206173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灯片编号占位符 5"/>
          <p:cNvSpPr>
            <a:spLocks noGrp="1"/>
          </p:cNvSpPr>
          <p:nvPr>
            <p:ph type="sldNum" sz="quarter" idx="11"/>
          </p:nvPr>
        </p:nvSpPr>
        <p:spPr/>
        <p:txBody>
          <a:bodyPr/>
          <a:lstStyle>
            <a:lvl1pPr>
              <a:defRPr/>
            </a:lvl1pPr>
          </a:lstStyle>
          <a:p>
            <a:fld id="{1AB951E5-1615-4702-9164-F5A1071991A7}" type="slidenum">
              <a:rPr lang="zh-CN" altLang="en-US"/>
              <a:pPr/>
              <a:t>‹#›</a:t>
            </a:fld>
            <a:endParaRPr lang="en-US" altLang="zh-CN"/>
          </a:p>
        </p:txBody>
      </p:sp>
      <p:sp>
        <p:nvSpPr>
          <p:cNvPr id="7" name="页脚占位符 6"/>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429458734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E18619A-031D-4066-A424-7F38610F3B63}" type="slidenum">
              <a:rPr lang="zh-CN" altLang="en-US"/>
              <a:pPr/>
              <a:t>‹#›</a:t>
            </a:fld>
            <a:endParaRPr lang="en-US" altLang="zh-CN"/>
          </a:p>
        </p:txBody>
      </p:sp>
    </p:spTree>
    <p:extLst>
      <p:ext uri="{BB962C8B-B14F-4D97-AF65-F5344CB8AC3E}">
        <p14:creationId xmlns:p14="http://schemas.microsoft.com/office/powerpoint/2010/main" val="393024274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内容占位符 3"/>
          <p:cNvSpPr>
            <a:spLocks noGrp="1"/>
          </p:cNvSpPr>
          <p:nvPr>
            <p:ph sz="half" idx="2"/>
          </p:nvPr>
        </p:nvSpPr>
        <p:spPr>
          <a:xfrm>
            <a:off x="4648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F733B1E1-655A-4E2D-821A-8B91F34B3765}" type="slidenum">
              <a:rPr lang="zh-CN" altLang="en-US"/>
              <a:pPr/>
              <a:t>‹#›</a:t>
            </a:fld>
            <a:endParaRPr lang="en-US" altLang="zh-CN"/>
          </a:p>
        </p:txBody>
      </p:sp>
    </p:spTree>
    <p:extLst>
      <p:ext uri="{BB962C8B-B14F-4D97-AF65-F5344CB8AC3E}">
        <p14:creationId xmlns:p14="http://schemas.microsoft.com/office/powerpoint/2010/main" val="292518982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7" name="日期占位符 6"/>
          <p:cNvSpPr>
            <a:spLocks noGrp="1"/>
          </p:cNvSpPr>
          <p:nvPr>
            <p:ph type="dt" sz="half" idx="10"/>
          </p:nvPr>
        </p:nvSpPr>
        <p:spPr/>
        <p:txBody>
          <a:bodyPr/>
          <a:lstStyle>
            <a:lvl1pPr>
              <a:defRPr/>
            </a:lvl1pPr>
          </a:lstStyle>
          <a:p>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C32F4D38-B15B-4690-9945-D60BF393DA31}" type="slidenum">
              <a:rPr lang="zh-CN" altLang="en-US"/>
              <a:pPr/>
              <a:t>‹#›</a:t>
            </a:fld>
            <a:endParaRPr lang="en-US" altLang="zh-CN"/>
          </a:p>
        </p:txBody>
      </p:sp>
    </p:spTree>
    <p:extLst>
      <p:ext uri="{BB962C8B-B14F-4D97-AF65-F5344CB8AC3E}">
        <p14:creationId xmlns:p14="http://schemas.microsoft.com/office/powerpoint/2010/main" val="254733543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BEF4FCD4-747F-4214-A65F-A9CB80E8C9B1}" type="slidenum">
              <a:rPr lang="zh-CN" altLang="en-US"/>
              <a:pPr/>
              <a:t>‹#›</a:t>
            </a:fld>
            <a:endParaRPr lang="en-US" altLang="zh-CN"/>
          </a:p>
        </p:txBody>
      </p:sp>
    </p:spTree>
    <p:extLst>
      <p:ext uri="{BB962C8B-B14F-4D97-AF65-F5344CB8AC3E}">
        <p14:creationId xmlns:p14="http://schemas.microsoft.com/office/powerpoint/2010/main" val="170969096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ACA8554C-E682-4261-A262-D5AD9C03EC2B}" type="slidenum">
              <a:rPr lang="zh-CN" altLang="en-US"/>
              <a:pPr/>
              <a:t>‹#›</a:t>
            </a:fld>
            <a:endParaRPr lang="en-US" altLang="zh-CN"/>
          </a:p>
        </p:txBody>
      </p:sp>
    </p:spTree>
    <p:extLst>
      <p:ext uri="{BB962C8B-B14F-4D97-AF65-F5344CB8AC3E}">
        <p14:creationId xmlns:p14="http://schemas.microsoft.com/office/powerpoint/2010/main" val="150890867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7080F2F3-788C-44FA-862F-25EAA77CC0A8}" type="slidenum">
              <a:rPr lang="zh-CN" altLang="en-US"/>
              <a:pPr/>
              <a:t>‹#›</a:t>
            </a:fld>
            <a:endParaRPr lang="en-US" altLang="zh-CN"/>
          </a:p>
        </p:txBody>
      </p:sp>
    </p:spTree>
    <p:extLst>
      <p:ext uri="{BB962C8B-B14F-4D97-AF65-F5344CB8AC3E}">
        <p14:creationId xmlns:p14="http://schemas.microsoft.com/office/powerpoint/2010/main" val="114274237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8BA573E9-D71C-4051-935C-B8C1754B3FD0}" type="slidenum">
              <a:rPr lang="zh-CN" altLang="en-US"/>
              <a:pPr/>
              <a:t>‹#›</a:t>
            </a:fld>
            <a:endParaRPr lang="en-US" altLang="zh-CN"/>
          </a:p>
        </p:txBody>
      </p:sp>
    </p:spTree>
    <p:extLst>
      <p:ext uri="{BB962C8B-B14F-4D97-AF65-F5344CB8AC3E}">
        <p14:creationId xmlns:p14="http://schemas.microsoft.com/office/powerpoint/2010/main" val="42059255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8A3B618C-AE2E-46D6-989C-DB8B5B4711E6}" type="slidenum">
              <a:rPr lang="zh-CN" altLang="en-US"/>
              <a:pPr/>
              <a:t>‹#›</a:t>
            </a:fld>
            <a:endParaRPr lang="en-US" altLang="zh-CN"/>
          </a:p>
        </p:txBody>
      </p:sp>
    </p:spTree>
    <p:extLst>
      <p:ext uri="{BB962C8B-B14F-4D97-AF65-F5344CB8AC3E}">
        <p14:creationId xmlns:p14="http://schemas.microsoft.com/office/powerpoint/2010/main" val="263458621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732462"/>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73246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18E9A699-1B0E-426A-A5A3-02737D4441A5}" type="slidenum">
              <a:rPr lang="zh-CN" altLang="en-US"/>
              <a:pPr/>
              <a:t>‹#›</a:t>
            </a:fld>
            <a:endParaRPr lang="en-US" altLang="zh-CN"/>
          </a:p>
        </p:txBody>
      </p:sp>
    </p:spTree>
    <p:extLst>
      <p:ext uri="{BB962C8B-B14F-4D97-AF65-F5344CB8AC3E}">
        <p14:creationId xmlns:p14="http://schemas.microsoft.com/office/powerpoint/2010/main" val="4008766342"/>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95630169-9A05-4546-BDFB-4578E02F6334}" type="slidenum">
              <a:rPr lang="zh-CN" altLang="en-US"/>
              <a:pPr/>
              <a:t>‹#›</a:t>
            </a:fld>
            <a:endParaRPr lang="en-US" altLang="zh-CN"/>
          </a:p>
        </p:txBody>
      </p:sp>
    </p:spTree>
    <p:extLst>
      <p:ext uri="{BB962C8B-B14F-4D97-AF65-F5344CB8AC3E}">
        <p14:creationId xmlns:p14="http://schemas.microsoft.com/office/powerpoint/2010/main" val="3020925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灯片编号占位符 5"/>
          <p:cNvSpPr>
            <a:spLocks noGrp="1"/>
          </p:cNvSpPr>
          <p:nvPr>
            <p:ph type="sldNum" sz="quarter" idx="11"/>
          </p:nvPr>
        </p:nvSpPr>
        <p:spPr/>
        <p:txBody>
          <a:bodyPr/>
          <a:lstStyle>
            <a:lvl1pPr>
              <a:defRPr/>
            </a:lvl1pPr>
          </a:lstStyle>
          <a:p>
            <a:fld id="{F47602AD-53F9-44B5-BDA9-E3874520C337}" type="slidenum">
              <a:rPr lang="zh-CN" altLang="en-US"/>
              <a:pPr/>
              <a:t>‹#›</a:t>
            </a:fld>
            <a:endParaRPr lang="en-US" altLang="zh-CN"/>
          </a:p>
        </p:txBody>
      </p:sp>
      <p:sp>
        <p:nvSpPr>
          <p:cNvPr id="7" name="页脚占位符 6"/>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403699822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20137E19-19BB-41B9-B4BA-71EEA80EAB9F}" type="slidenum">
              <a:rPr lang="zh-CN" altLang="en-US"/>
              <a:pPr/>
              <a:t>‹#›</a:t>
            </a:fld>
            <a:endParaRPr lang="en-US" altLang="zh-CN"/>
          </a:p>
        </p:txBody>
      </p:sp>
    </p:spTree>
    <p:extLst>
      <p:ext uri="{BB962C8B-B14F-4D97-AF65-F5344CB8AC3E}">
        <p14:creationId xmlns:p14="http://schemas.microsoft.com/office/powerpoint/2010/main" val="4284091029"/>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21C6583A-4E22-495C-ADC2-2FACCBF6351A}" type="slidenum">
              <a:rPr lang="zh-CN" altLang="en-US"/>
              <a:pPr/>
              <a:t>‹#›</a:t>
            </a:fld>
            <a:endParaRPr lang="en-US" altLang="zh-CN"/>
          </a:p>
        </p:txBody>
      </p:sp>
    </p:spTree>
    <p:extLst>
      <p:ext uri="{BB962C8B-B14F-4D97-AF65-F5344CB8AC3E}">
        <p14:creationId xmlns:p14="http://schemas.microsoft.com/office/powerpoint/2010/main" val="207581152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内容占位符 3"/>
          <p:cNvSpPr>
            <a:spLocks noGrp="1"/>
          </p:cNvSpPr>
          <p:nvPr>
            <p:ph sz="half" idx="2"/>
          </p:nvPr>
        </p:nvSpPr>
        <p:spPr>
          <a:xfrm>
            <a:off x="4648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A0DBA589-8C12-465D-9A0C-D29630773C7A}" type="slidenum">
              <a:rPr lang="zh-CN" altLang="en-US"/>
              <a:pPr/>
              <a:t>‹#›</a:t>
            </a:fld>
            <a:endParaRPr lang="en-US" altLang="zh-CN"/>
          </a:p>
        </p:txBody>
      </p:sp>
    </p:spTree>
    <p:extLst>
      <p:ext uri="{BB962C8B-B14F-4D97-AF65-F5344CB8AC3E}">
        <p14:creationId xmlns:p14="http://schemas.microsoft.com/office/powerpoint/2010/main" val="3552905467"/>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7" name="日期占位符 6"/>
          <p:cNvSpPr>
            <a:spLocks noGrp="1"/>
          </p:cNvSpPr>
          <p:nvPr>
            <p:ph type="dt" sz="half" idx="10"/>
          </p:nvPr>
        </p:nvSpPr>
        <p:spPr/>
        <p:txBody>
          <a:bodyPr/>
          <a:lstStyle>
            <a:lvl1pPr>
              <a:defRPr/>
            </a:lvl1pPr>
          </a:lstStyle>
          <a:p>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64F00745-7A3F-431C-A683-55062D59C9A6}" type="slidenum">
              <a:rPr lang="zh-CN" altLang="en-US"/>
              <a:pPr/>
              <a:t>‹#›</a:t>
            </a:fld>
            <a:endParaRPr lang="en-US" altLang="zh-CN"/>
          </a:p>
        </p:txBody>
      </p:sp>
    </p:spTree>
    <p:extLst>
      <p:ext uri="{BB962C8B-B14F-4D97-AF65-F5344CB8AC3E}">
        <p14:creationId xmlns:p14="http://schemas.microsoft.com/office/powerpoint/2010/main" val="2475947680"/>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9BE76F49-80AF-44FE-AB1D-0FBC677B6B1C}" type="slidenum">
              <a:rPr lang="zh-CN" altLang="en-US"/>
              <a:pPr/>
              <a:t>‹#›</a:t>
            </a:fld>
            <a:endParaRPr lang="en-US" altLang="zh-CN"/>
          </a:p>
        </p:txBody>
      </p:sp>
    </p:spTree>
    <p:extLst>
      <p:ext uri="{BB962C8B-B14F-4D97-AF65-F5344CB8AC3E}">
        <p14:creationId xmlns:p14="http://schemas.microsoft.com/office/powerpoint/2010/main" val="791564759"/>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20661B35-28FD-4EF7-988E-6808FC8C453D}" type="slidenum">
              <a:rPr lang="zh-CN" altLang="en-US"/>
              <a:pPr/>
              <a:t>‹#›</a:t>
            </a:fld>
            <a:endParaRPr lang="en-US" altLang="zh-CN"/>
          </a:p>
        </p:txBody>
      </p:sp>
    </p:spTree>
    <p:extLst>
      <p:ext uri="{BB962C8B-B14F-4D97-AF65-F5344CB8AC3E}">
        <p14:creationId xmlns:p14="http://schemas.microsoft.com/office/powerpoint/2010/main" val="3043649809"/>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8FEFA66-CEB4-45D2-8759-28D51E012F75}" type="slidenum">
              <a:rPr lang="zh-CN" altLang="en-US"/>
              <a:pPr/>
              <a:t>‹#›</a:t>
            </a:fld>
            <a:endParaRPr lang="en-US" altLang="zh-CN"/>
          </a:p>
        </p:txBody>
      </p:sp>
    </p:spTree>
    <p:extLst>
      <p:ext uri="{BB962C8B-B14F-4D97-AF65-F5344CB8AC3E}">
        <p14:creationId xmlns:p14="http://schemas.microsoft.com/office/powerpoint/2010/main" val="399732082"/>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DF1FE63A-DCC6-4DC8-907F-A670B43393FF}" type="slidenum">
              <a:rPr lang="zh-CN" altLang="en-US"/>
              <a:pPr/>
              <a:t>‹#›</a:t>
            </a:fld>
            <a:endParaRPr lang="en-US" altLang="zh-CN"/>
          </a:p>
        </p:txBody>
      </p:sp>
    </p:spTree>
    <p:extLst>
      <p:ext uri="{BB962C8B-B14F-4D97-AF65-F5344CB8AC3E}">
        <p14:creationId xmlns:p14="http://schemas.microsoft.com/office/powerpoint/2010/main" val="2023937560"/>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E6B95777-AE20-4651-B844-B8385851A012}" type="slidenum">
              <a:rPr lang="zh-CN" altLang="en-US"/>
              <a:pPr/>
              <a:t>‹#›</a:t>
            </a:fld>
            <a:endParaRPr lang="en-US" altLang="zh-CN"/>
          </a:p>
        </p:txBody>
      </p:sp>
    </p:spTree>
    <p:extLst>
      <p:ext uri="{BB962C8B-B14F-4D97-AF65-F5344CB8AC3E}">
        <p14:creationId xmlns:p14="http://schemas.microsoft.com/office/powerpoint/2010/main" val="272741395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732462"/>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73246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49AFFD7E-D706-4F4D-86F9-03D2ABCA51B3}" type="slidenum">
              <a:rPr lang="zh-CN" altLang="en-US"/>
              <a:pPr/>
              <a:t>‹#›</a:t>
            </a:fld>
            <a:endParaRPr lang="en-US" altLang="zh-CN"/>
          </a:p>
        </p:txBody>
      </p:sp>
    </p:spTree>
    <p:extLst>
      <p:ext uri="{BB962C8B-B14F-4D97-AF65-F5344CB8AC3E}">
        <p14:creationId xmlns:p14="http://schemas.microsoft.com/office/powerpoint/2010/main" val="680941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vmlDrawing" Target="../drawings/vmlDrawing2.v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17" Type="http://schemas.openxmlformats.org/officeDocument/2006/relationships/image" Target="../media/image1.png"/><Relationship Id="rId2" Type="http://schemas.openxmlformats.org/officeDocument/2006/relationships/slideLayout" Target="../slideLayouts/slideLayout101.xml"/><Relationship Id="rId16" Type="http://schemas.openxmlformats.org/officeDocument/2006/relationships/oleObject" Target="../embeddings/oleObject2.bin"/><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5" Type="http://schemas.openxmlformats.org/officeDocument/2006/relationships/image" Target="../media/image3.png"/><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 Id="rId14" Type="http://schemas.openxmlformats.org/officeDocument/2006/relationships/image" Target="../media/image2.png"/></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13" Type="http://schemas.openxmlformats.org/officeDocument/2006/relationships/image" Target="../media/image4.png"/><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5" Type="http://schemas.openxmlformats.org/officeDocument/2006/relationships/image" Target="../media/image6.png"/><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 Id="rId14" Type="http://schemas.openxmlformats.org/officeDocument/2006/relationships/image" Target="../media/image5.png"/></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13" Type="http://schemas.openxmlformats.org/officeDocument/2006/relationships/slideLayout" Target="../slideLayouts/slideLayout134.xml"/><Relationship Id="rId18" Type="http://schemas.openxmlformats.org/officeDocument/2006/relationships/oleObject" Target="../embeddings/oleObject3.bin"/><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slideLayout" Target="../slideLayouts/slideLayout133.xml"/><Relationship Id="rId17" Type="http://schemas.openxmlformats.org/officeDocument/2006/relationships/image" Target="../media/image3.png"/><Relationship Id="rId2" Type="http://schemas.openxmlformats.org/officeDocument/2006/relationships/slideLayout" Target="../slideLayouts/slideLayout123.xml"/><Relationship Id="rId16" Type="http://schemas.openxmlformats.org/officeDocument/2006/relationships/image" Target="../media/image2.png"/><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5" Type="http://schemas.openxmlformats.org/officeDocument/2006/relationships/vmlDrawing" Target="../drawings/vmlDrawing3.vml"/><Relationship Id="rId10" Type="http://schemas.openxmlformats.org/officeDocument/2006/relationships/slideLayout" Target="../slideLayouts/slideLayout131.xml"/><Relationship Id="rId19" Type="http://schemas.openxmlformats.org/officeDocument/2006/relationships/image" Target="../media/image1.png"/><Relationship Id="rId4" Type="http://schemas.openxmlformats.org/officeDocument/2006/relationships/slideLayout" Target="../slideLayouts/slideLayout125.xml"/><Relationship Id="rId9" Type="http://schemas.openxmlformats.org/officeDocument/2006/relationships/slideLayout" Target="../slideLayouts/slideLayout130.xml"/><Relationship Id="rId14" Type="http://schemas.openxmlformats.org/officeDocument/2006/relationships/theme" Target="../theme/theme12.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2.xml"/><Relationship Id="rId13" Type="http://schemas.openxmlformats.org/officeDocument/2006/relationships/image" Target="../media/image7.jpeg"/><Relationship Id="rId3" Type="http://schemas.openxmlformats.org/officeDocument/2006/relationships/slideLayout" Target="../slideLayouts/slideLayout137.xml"/><Relationship Id="rId7" Type="http://schemas.openxmlformats.org/officeDocument/2006/relationships/slideLayout" Target="../slideLayouts/slideLayout141.xml"/><Relationship Id="rId12" Type="http://schemas.openxmlformats.org/officeDocument/2006/relationships/theme" Target="../theme/theme13.xml"/><Relationship Id="rId2" Type="http://schemas.openxmlformats.org/officeDocument/2006/relationships/slideLayout" Target="../slideLayouts/slideLayout136.xml"/><Relationship Id="rId1" Type="http://schemas.openxmlformats.org/officeDocument/2006/relationships/slideLayout" Target="../slideLayouts/slideLayout135.xml"/><Relationship Id="rId6" Type="http://schemas.openxmlformats.org/officeDocument/2006/relationships/slideLayout" Target="../slideLayouts/slideLayout140.xml"/><Relationship Id="rId11" Type="http://schemas.openxmlformats.org/officeDocument/2006/relationships/slideLayout" Target="../slideLayouts/slideLayout145.xml"/><Relationship Id="rId5" Type="http://schemas.openxmlformats.org/officeDocument/2006/relationships/slideLayout" Target="../slideLayouts/slideLayout139.xml"/><Relationship Id="rId15" Type="http://schemas.openxmlformats.org/officeDocument/2006/relationships/image" Target="../media/image3.png"/><Relationship Id="rId10" Type="http://schemas.openxmlformats.org/officeDocument/2006/relationships/slideLayout" Target="../slideLayouts/slideLayout144.xml"/><Relationship Id="rId4" Type="http://schemas.openxmlformats.org/officeDocument/2006/relationships/slideLayout" Target="../slideLayouts/slideLayout138.xml"/><Relationship Id="rId9" Type="http://schemas.openxmlformats.org/officeDocument/2006/relationships/slideLayout" Target="../slideLayouts/slideLayout143.xml"/><Relationship Id="rId14" Type="http://schemas.openxmlformats.org/officeDocument/2006/relationships/image" Target="../media/image2.png"/></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3.xml"/><Relationship Id="rId13" Type="http://schemas.openxmlformats.org/officeDocument/2006/relationships/image" Target="../media/image7.jpeg"/><Relationship Id="rId3" Type="http://schemas.openxmlformats.org/officeDocument/2006/relationships/slideLayout" Target="../slideLayouts/slideLayout148.xml"/><Relationship Id="rId7" Type="http://schemas.openxmlformats.org/officeDocument/2006/relationships/slideLayout" Target="../slideLayouts/slideLayout152.xml"/><Relationship Id="rId12" Type="http://schemas.openxmlformats.org/officeDocument/2006/relationships/theme" Target="../theme/theme14.xml"/><Relationship Id="rId2" Type="http://schemas.openxmlformats.org/officeDocument/2006/relationships/slideLayout" Target="../slideLayouts/slideLayout147.xml"/><Relationship Id="rId1" Type="http://schemas.openxmlformats.org/officeDocument/2006/relationships/slideLayout" Target="../slideLayouts/slideLayout146.xml"/><Relationship Id="rId6" Type="http://schemas.openxmlformats.org/officeDocument/2006/relationships/slideLayout" Target="../slideLayouts/slideLayout151.xml"/><Relationship Id="rId11" Type="http://schemas.openxmlformats.org/officeDocument/2006/relationships/slideLayout" Target="../slideLayouts/slideLayout156.xml"/><Relationship Id="rId5" Type="http://schemas.openxmlformats.org/officeDocument/2006/relationships/slideLayout" Target="../slideLayouts/slideLayout150.xml"/><Relationship Id="rId15" Type="http://schemas.openxmlformats.org/officeDocument/2006/relationships/image" Target="../media/image3.png"/><Relationship Id="rId10" Type="http://schemas.openxmlformats.org/officeDocument/2006/relationships/slideLayout" Target="../slideLayouts/slideLayout155.xml"/><Relationship Id="rId4" Type="http://schemas.openxmlformats.org/officeDocument/2006/relationships/slideLayout" Target="../slideLayouts/slideLayout149.xml"/><Relationship Id="rId9" Type="http://schemas.openxmlformats.org/officeDocument/2006/relationships/slideLayout" Target="../slideLayouts/slideLayout154.xml"/><Relationship Id="rId14" Type="http://schemas.openxmlformats.org/officeDocument/2006/relationships/image" Target="../media/image2.png"/></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image" Target="../media/image8.jpeg"/><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theme" Target="../theme/theme15.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75.xml"/><Relationship Id="rId13" Type="http://schemas.openxmlformats.org/officeDocument/2006/relationships/image" Target="../media/image7.jpeg"/><Relationship Id="rId3" Type="http://schemas.openxmlformats.org/officeDocument/2006/relationships/slideLayout" Target="../slideLayouts/slideLayout170.xml"/><Relationship Id="rId7" Type="http://schemas.openxmlformats.org/officeDocument/2006/relationships/slideLayout" Target="../slideLayouts/slideLayout174.xml"/><Relationship Id="rId12" Type="http://schemas.openxmlformats.org/officeDocument/2006/relationships/theme" Target="../theme/theme16.xml"/><Relationship Id="rId2" Type="http://schemas.openxmlformats.org/officeDocument/2006/relationships/slideLayout" Target="../slideLayouts/slideLayout169.xml"/><Relationship Id="rId1" Type="http://schemas.openxmlformats.org/officeDocument/2006/relationships/slideLayout" Target="../slideLayouts/slideLayout168.xml"/><Relationship Id="rId6" Type="http://schemas.openxmlformats.org/officeDocument/2006/relationships/slideLayout" Target="../slideLayouts/slideLayout173.xml"/><Relationship Id="rId11" Type="http://schemas.openxmlformats.org/officeDocument/2006/relationships/slideLayout" Target="../slideLayouts/slideLayout178.xml"/><Relationship Id="rId5" Type="http://schemas.openxmlformats.org/officeDocument/2006/relationships/slideLayout" Target="../slideLayouts/slideLayout172.xml"/><Relationship Id="rId15" Type="http://schemas.openxmlformats.org/officeDocument/2006/relationships/image" Target="../media/image3.png"/><Relationship Id="rId10" Type="http://schemas.openxmlformats.org/officeDocument/2006/relationships/slideLayout" Target="../slideLayouts/slideLayout177.xml"/><Relationship Id="rId4" Type="http://schemas.openxmlformats.org/officeDocument/2006/relationships/slideLayout" Target="../slideLayouts/slideLayout171.xml"/><Relationship Id="rId9" Type="http://schemas.openxmlformats.org/officeDocument/2006/relationships/slideLayout" Target="../slideLayouts/slideLayout176.xml"/><Relationship Id="rId14" Type="http://schemas.openxmlformats.org/officeDocument/2006/relationships/image" Target="../media/image2.png"/></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86.xml"/><Relationship Id="rId13" Type="http://schemas.openxmlformats.org/officeDocument/2006/relationships/image" Target="../media/image8.jpeg"/><Relationship Id="rId3" Type="http://schemas.openxmlformats.org/officeDocument/2006/relationships/slideLayout" Target="../slideLayouts/slideLayout181.xml"/><Relationship Id="rId7" Type="http://schemas.openxmlformats.org/officeDocument/2006/relationships/slideLayout" Target="../slideLayouts/slideLayout185.xml"/><Relationship Id="rId12" Type="http://schemas.openxmlformats.org/officeDocument/2006/relationships/theme" Target="../theme/theme17.xml"/><Relationship Id="rId2" Type="http://schemas.openxmlformats.org/officeDocument/2006/relationships/slideLayout" Target="../slideLayouts/slideLayout180.xml"/><Relationship Id="rId1" Type="http://schemas.openxmlformats.org/officeDocument/2006/relationships/slideLayout" Target="../slideLayouts/slideLayout179.xml"/><Relationship Id="rId6" Type="http://schemas.openxmlformats.org/officeDocument/2006/relationships/slideLayout" Target="../slideLayouts/slideLayout184.xml"/><Relationship Id="rId11" Type="http://schemas.openxmlformats.org/officeDocument/2006/relationships/slideLayout" Target="../slideLayouts/slideLayout189.xml"/><Relationship Id="rId5" Type="http://schemas.openxmlformats.org/officeDocument/2006/relationships/slideLayout" Target="../slideLayouts/slideLayout183.xml"/><Relationship Id="rId10" Type="http://schemas.openxmlformats.org/officeDocument/2006/relationships/slideLayout" Target="../slideLayouts/slideLayout188.xml"/><Relationship Id="rId4" Type="http://schemas.openxmlformats.org/officeDocument/2006/relationships/slideLayout" Target="../slideLayouts/slideLayout182.xml"/><Relationship Id="rId9" Type="http://schemas.openxmlformats.org/officeDocument/2006/relationships/slideLayout" Target="../slideLayouts/slideLayout187.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197.xml"/><Relationship Id="rId13" Type="http://schemas.openxmlformats.org/officeDocument/2006/relationships/image" Target="../media/image7.jpeg"/><Relationship Id="rId3" Type="http://schemas.openxmlformats.org/officeDocument/2006/relationships/slideLayout" Target="../slideLayouts/slideLayout192.xml"/><Relationship Id="rId7" Type="http://schemas.openxmlformats.org/officeDocument/2006/relationships/slideLayout" Target="../slideLayouts/slideLayout196.xml"/><Relationship Id="rId12" Type="http://schemas.openxmlformats.org/officeDocument/2006/relationships/theme" Target="../theme/theme18.xml"/><Relationship Id="rId2" Type="http://schemas.openxmlformats.org/officeDocument/2006/relationships/slideLayout" Target="../slideLayouts/slideLayout191.xml"/><Relationship Id="rId1" Type="http://schemas.openxmlformats.org/officeDocument/2006/relationships/slideLayout" Target="../slideLayouts/slideLayout190.xml"/><Relationship Id="rId6" Type="http://schemas.openxmlformats.org/officeDocument/2006/relationships/slideLayout" Target="../slideLayouts/slideLayout195.xml"/><Relationship Id="rId11" Type="http://schemas.openxmlformats.org/officeDocument/2006/relationships/slideLayout" Target="../slideLayouts/slideLayout200.xml"/><Relationship Id="rId5" Type="http://schemas.openxmlformats.org/officeDocument/2006/relationships/slideLayout" Target="../slideLayouts/slideLayout194.xml"/><Relationship Id="rId15" Type="http://schemas.openxmlformats.org/officeDocument/2006/relationships/image" Target="../media/image3.png"/><Relationship Id="rId10" Type="http://schemas.openxmlformats.org/officeDocument/2006/relationships/slideLayout" Target="../slideLayouts/slideLayout199.xml"/><Relationship Id="rId4" Type="http://schemas.openxmlformats.org/officeDocument/2006/relationships/slideLayout" Target="../slideLayouts/slideLayout193.xml"/><Relationship Id="rId9" Type="http://schemas.openxmlformats.org/officeDocument/2006/relationships/slideLayout" Target="../slideLayouts/slideLayout198.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4.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6.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7.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image" Target="../media/image3.png"/><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7.jpe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image" Target="../media/image3.png"/><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2.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8.jpe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7.jpe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5" Type="http://schemas.openxmlformats.org/officeDocument/2006/relationships/image" Target="../media/image3.png"/><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image" Target="../media/image2.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8.jpe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image" Target="../media/image7.jpeg"/><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5" Type="http://schemas.openxmlformats.org/officeDocument/2006/relationships/image" Target="../media/image3.png"/><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任意多边形 12"/>
          <p:cNvSpPr>
            <a:spLocks noChangeArrowheads="1"/>
          </p:cNvSpPr>
          <p:nvPr/>
        </p:nvSpPr>
        <p:spPr bwMode="auto">
          <a:xfrm>
            <a:off x="715963" y="5002213"/>
            <a:ext cx="3802062" cy="1443037"/>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329" y="347"/>
                </a:moveTo>
                <a:lnTo>
                  <a:pt x="7156" y="682"/>
                </a:lnTo>
                <a:lnTo>
                  <a:pt x="5229" y="682"/>
                </a:lnTo>
                <a:lnTo>
                  <a:pt x="-328" y="345"/>
                </a:lnTo>
              </a:path>
            </a:pathLst>
          </a:custGeom>
          <a:solidFill>
            <a:srgbClr val="9FCBDC">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endParaRPr lang="zh-CN" altLang="en-US" sz="2800">
              <a:latin typeface="Tahoma" panose="020B0604030504040204" pitchFamily="34" charset="0"/>
            </a:endParaRPr>
          </a:p>
        </p:txBody>
      </p:sp>
      <p:sp>
        <p:nvSpPr>
          <p:cNvPr id="1027" name="任意多边形 11"/>
          <p:cNvSpPr>
            <a:spLocks noChangeArrowheads="1"/>
          </p:cNvSpPr>
          <p:nvPr/>
        </p:nvSpPr>
        <p:spPr bwMode="auto">
          <a:xfrm>
            <a:off x="-49213" y="5784850"/>
            <a:ext cx="3797301" cy="838200"/>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endParaRPr lang="zh-CN" altLang="en-US" sz="2800">
              <a:latin typeface="Tahoma" panose="020B0604030504040204" pitchFamily="34" charset="0"/>
            </a:endParaRPr>
          </a:p>
        </p:txBody>
      </p:sp>
      <p:grpSp>
        <p:nvGrpSpPr>
          <p:cNvPr id="1028" name="Group 4"/>
          <p:cNvGrpSpPr>
            <a:grpSpLocks/>
          </p:cNvGrpSpPr>
          <p:nvPr/>
        </p:nvGrpSpPr>
        <p:grpSpPr bwMode="auto">
          <a:xfrm>
            <a:off x="-7938" y="5784850"/>
            <a:ext cx="3409951" cy="1092200"/>
            <a:chOff x="0" y="0"/>
            <a:chExt cx="2151" cy="688"/>
          </a:xfrm>
        </p:grpSpPr>
        <p:pic>
          <p:nvPicPr>
            <p:cNvPr id="1029" name="直角三角形 13"/>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2151"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Text Box 6"/>
            <p:cNvSpPr txBox="1">
              <a:spLocks noChangeArrowheads="1"/>
            </p:cNvSpPr>
            <p:nvPr/>
          </p:nvSpPr>
          <p:spPr bwMode="auto">
            <a:xfrm>
              <a:off x="183" y="401"/>
              <a:ext cx="1071"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a:endParaRPr lang="zh-CN" altLang="en-US" sz="2800">
                <a:solidFill>
                  <a:srgbClr val="FFFFFF"/>
                </a:solidFill>
                <a:latin typeface="Lucida Sans Unicode" panose="020B0602030504020204" pitchFamily="34" charset="0"/>
              </a:endParaRPr>
            </a:p>
          </p:txBody>
        </p:sp>
      </p:grpSp>
      <p:pic>
        <p:nvPicPr>
          <p:cNvPr id="1031" name="直接连接符 14"/>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4288" y="5772150"/>
            <a:ext cx="3416301"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32" name="Object 1"/>
          <p:cNvGraphicFramePr>
            <a:graphicFrameLocks/>
          </p:cNvGraphicFramePr>
          <p:nvPr/>
        </p:nvGraphicFramePr>
        <p:xfrm>
          <a:off x="4716463" y="6381750"/>
          <a:ext cx="2087562" cy="341313"/>
        </p:xfrm>
        <a:graphic>
          <a:graphicData uri="http://schemas.openxmlformats.org/presentationml/2006/ole">
            <mc:AlternateContent xmlns:mc="http://schemas.openxmlformats.org/markup-compatibility/2006">
              <mc:Choice xmlns:v="urn:schemas-microsoft-com:vml" Requires="v">
                <p:oleObj spid="_x0000_s1040" r:id="rId16" imgW="0" imgH="0" progId="PBrush">
                  <p:embed/>
                </p:oleObj>
              </mc:Choice>
              <mc:Fallback>
                <p:oleObj r:id="rId16" imgW="0" imgH="0" progId="PBrush">
                  <p:embed/>
                  <p:pic>
                    <p:nvPicPr>
                      <p:cNvPr id="0" name="Object 1"/>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716463" y="6381750"/>
                        <a:ext cx="2087562"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33" name="标题占位符 8"/>
          <p:cNvSpPr>
            <a:spLocks noGrp="1" noChangeArrowheads="1"/>
          </p:cNvSpPr>
          <p:nvPr>
            <p:ph type="title"/>
          </p:nvPr>
        </p:nvSpPr>
        <p:spPr bwMode="auto">
          <a:xfrm>
            <a:off x="468313" y="2603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4" name="文本占位符 29"/>
          <p:cNvSpPr>
            <a:spLocks noGrp="1" noChangeArrowheads="1"/>
          </p:cNvSpPr>
          <p:nvPr>
            <p:ph type="body" idx="1"/>
          </p:nvPr>
        </p:nvSpPr>
        <p:spPr bwMode="auto">
          <a:xfrm>
            <a:off x="468313" y="1484313"/>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5" name="日期占位符 7"/>
          <p:cNvSpPr>
            <a:spLocks noGrp="1" noChangeArrowheads="1"/>
          </p:cNvSpPr>
          <p:nvPr>
            <p:ph type="dt" sz="half" idx="2"/>
          </p:nvPr>
        </p:nvSpPr>
        <p:spPr bwMode="auto">
          <a:xfrm>
            <a:off x="6727825" y="6408738"/>
            <a:ext cx="19192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000"/>
            </a:lvl1pPr>
          </a:lstStyle>
          <a:p>
            <a:endParaRPr lang="zh-CN" altLang="en-US"/>
          </a:p>
        </p:txBody>
      </p:sp>
      <p:sp>
        <p:nvSpPr>
          <p:cNvPr id="1036" name="灯片编号占位符 8"/>
          <p:cNvSpPr>
            <a:spLocks noGrp="1" noChangeArrowheads="1"/>
          </p:cNvSpPr>
          <p:nvPr>
            <p:ph type="sldNum" sz="quarter" idx="4"/>
          </p:nvPr>
        </p:nvSpPr>
        <p:spPr bwMode="auto">
          <a:xfrm>
            <a:off x="8647113" y="6408738"/>
            <a:ext cx="3667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000"/>
            </a:lvl1pPr>
          </a:lstStyle>
          <a:p>
            <a:fld id="{A3B51A9F-2C48-4AF5-96DB-590EC7F2CA5D}" type="slidenum">
              <a:rPr lang="zh-CN" altLang="en-US"/>
              <a:pPr/>
              <a:t>‹#›</a:t>
            </a:fld>
            <a:endParaRPr lang="en-US" altLang="zh-CN"/>
          </a:p>
        </p:txBody>
      </p:sp>
      <p:sp>
        <p:nvSpPr>
          <p:cNvPr id="1037" name="页脚占位符 9"/>
          <p:cNvSpPr>
            <a:spLocks noGrp="1" noChangeArrowheads="1"/>
          </p:cNvSpPr>
          <p:nvPr>
            <p:ph type="ftr" sz="quarter" idx="3"/>
          </p:nvPr>
        </p:nvSpPr>
        <p:spPr bwMode="auto">
          <a:xfrm>
            <a:off x="4379913" y="6408738"/>
            <a:ext cx="23510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000"/>
            </a:lvl1pPr>
          </a:lstStyle>
          <a:p>
            <a:endParaRPr lang="zh-CN" altLang="en-US"/>
          </a:p>
        </p:txBody>
      </p:sp>
      <p:sp>
        <p:nvSpPr>
          <p:cNvPr id="1038" name="Text Box 14"/>
          <p:cNvSpPr txBox="1">
            <a:spLocks noChangeArrowheads="1"/>
          </p:cNvSpPr>
          <p:nvPr/>
        </p:nvSpPr>
        <p:spPr bwMode="auto">
          <a:xfrm>
            <a:off x="8596313" y="6381750"/>
            <a:ext cx="369887" cy="2746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fld id="{AFBE4DA4-CA43-4055-9096-3A0CC7F39B71}" type="slidenum">
              <a:rPr lang="zh-CN" altLang="en-US" sz="1200">
                <a:latin typeface="Helvetica" panose="020B0604020202020204" pitchFamily="34" charset="0"/>
              </a:rPr>
              <a:pPr algn="ctr" eaLnBrk="0" hangingPunct="0">
                <a:spcBef>
                  <a:spcPct val="50000"/>
                </a:spcBef>
              </a:pPr>
              <a:t>‹#›</a:t>
            </a:fld>
            <a:endParaRPr lang="en-US" altLang="zh-CN" sz="1200">
              <a:latin typeface="Helvetica" panose="020B0604020202020204" pitchFamily="34" charset="0"/>
            </a:endParaRPr>
          </a:p>
        </p:txBody>
      </p:sp>
      <p:sp>
        <p:nvSpPr>
          <p:cNvPr id="1039" name="Text Box 15"/>
          <p:cNvSpPr txBox="1">
            <a:spLocks noChangeArrowheads="1"/>
          </p:cNvSpPr>
          <p:nvPr userDrawn="1"/>
        </p:nvSpPr>
        <p:spPr bwMode="auto">
          <a:xfrm>
            <a:off x="8243888" y="6381750"/>
            <a:ext cx="496887" cy="2746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lang="en-US" altLang="zh-CN" sz="1200">
                <a:latin typeface="Helvetica" panose="020B0604020202020204" pitchFamily="34" charset="0"/>
              </a:rPr>
              <a:t>1.</a:t>
            </a:r>
            <a:fld id="{59DE9CB8-6C5E-442E-865F-0C2B1EC972B6}" type="slidenum">
              <a:rPr lang="en-US" altLang="zh-CN" sz="1200">
                <a:latin typeface="Helvetica" panose="020B0604020202020204" pitchFamily="34" charset="0"/>
              </a:rPr>
              <a:pPr algn="ctr" eaLnBrk="0" hangingPunct="0">
                <a:spcBef>
                  <a:spcPct val="50000"/>
                </a:spcBef>
              </a:pPr>
              <a:t>‹#›</a:t>
            </a:fld>
            <a:endParaRPr lang="en-US" altLang="zh-CN" sz="1200">
              <a:latin typeface="Helvetica"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xStyles>
    <p:titleStyle>
      <a:lvl1pPr algn="l" rtl="0" fontAlgn="base">
        <a:spcBef>
          <a:spcPct val="0"/>
        </a:spcBef>
        <a:spcAft>
          <a:spcPct val="0"/>
        </a:spcAft>
        <a:defRPr sz="4100" b="1" kern="1200">
          <a:solidFill>
            <a:srgbClr val="333333"/>
          </a:solidFill>
          <a:latin typeface="+mj-lt"/>
          <a:ea typeface="+mj-ea"/>
          <a:cs typeface="+mj-cs"/>
        </a:defRPr>
      </a:lvl1pPr>
      <a:lvl2pPr algn="l" rtl="0" fontAlgn="base">
        <a:spcBef>
          <a:spcPct val="0"/>
        </a:spcBef>
        <a:spcAft>
          <a:spcPct val="0"/>
        </a:spcAft>
        <a:defRPr sz="4100" b="1">
          <a:solidFill>
            <a:srgbClr val="333333"/>
          </a:solidFill>
          <a:latin typeface="宋体" panose="02010600030101010101" pitchFamily="2" charset="-122"/>
          <a:ea typeface="宋体" panose="02010600030101010101" pitchFamily="2" charset="-122"/>
        </a:defRPr>
      </a:lvl2pPr>
      <a:lvl3pPr algn="l" rtl="0" fontAlgn="base">
        <a:spcBef>
          <a:spcPct val="0"/>
        </a:spcBef>
        <a:spcAft>
          <a:spcPct val="0"/>
        </a:spcAft>
        <a:defRPr sz="4100" b="1">
          <a:solidFill>
            <a:srgbClr val="333333"/>
          </a:solidFill>
          <a:latin typeface="宋体" panose="02010600030101010101" pitchFamily="2" charset="-122"/>
          <a:ea typeface="宋体" panose="02010600030101010101" pitchFamily="2" charset="-122"/>
        </a:defRPr>
      </a:lvl3pPr>
      <a:lvl4pPr algn="l" rtl="0" fontAlgn="base">
        <a:spcBef>
          <a:spcPct val="0"/>
        </a:spcBef>
        <a:spcAft>
          <a:spcPct val="0"/>
        </a:spcAft>
        <a:defRPr sz="4100" b="1">
          <a:solidFill>
            <a:srgbClr val="333333"/>
          </a:solidFill>
          <a:latin typeface="宋体" panose="02010600030101010101" pitchFamily="2" charset="-122"/>
          <a:ea typeface="宋体" panose="02010600030101010101" pitchFamily="2" charset="-122"/>
        </a:defRPr>
      </a:lvl4pPr>
      <a:lvl5pPr algn="l" rtl="0" fontAlgn="base">
        <a:spcBef>
          <a:spcPct val="0"/>
        </a:spcBef>
        <a:spcAft>
          <a:spcPct val="0"/>
        </a:spcAft>
        <a:defRPr sz="4100" b="1">
          <a:solidFill>
            <a:srgbClr val="333333"/>
          </a:solidFill>
          <a:latin typeface="宋体" panose="02010600030101010101" pitchFamily="2" charset="-122"/>
          <a:ea typeface="宋体" panose="02010600030101010101" pitchFamily="2" charset="-122"/>
        </a:defRPr>
      </a:lvl5pPr>
      <a:lvl6pPr marL="457200" algn="l" rtl="0" fontAlgn="base">
        <a:spcBef>
          <a:spcPct val="0"/>
        </a:spcBef>
        <a:spcAft>
          <a:spcPct val="0"/>
        </a:spcAft>
        <a:defRPr sz="4100" b="1">
          <a:solidFill>
            <a:srgbClr val="333333"/>
          </a:solidFill>
          <a:latin typeface="宋体" panose="02010600030101010101" pitchFamily="2" charset="-122"/>
          <a:ea typeface="宋体" panose="02010600030101010101" pitchFamily="2" charset="-122"/>
        </a:defRPr>
      </a:lvl6pPr>
      <a:lvl7pPr marL="914400" algn="l" rtl="0" fontAlgn="base">
        <a:spcBef>
          <a:spcPct val="0"/>
        </a:spcBef>
        <a:spcAft>
          <a:spcPct val="0"/>
        </a:spcAft>
        <a:defRPr sz="4100" b="1">
          <a:solidFill>
            <a:srgbClr val="333333"/>
          </a:solidFill>
          <a:latin typeface="宋体" panose="02010600030101010101" pitchFamily="2" charset="-122"/>
          <a:ea typeface="宋体" panose="02010600030101010101" pitchFamily="2" charset="-122"/>
        </a:defRPr>
      </a:lvl7pPr>
      <a:lvl8pPr marL="1371600" algn="l" rtl="0" fontAlgn="base">
        <a:spcBef>
          <a:spcPct val="0"/>
        </a:spcBef>
        <a:spcAft>
          <a:spcPct val="0"/>
        </a:spcAft>
        <a:defRPr sz="4100" b="1">
          <a:solidFill>
            <a:srgbClr val="333333"/>
          </a:solidFill>
          <a:latin typeface="宋体" panose="02010600030101010101" pitchFamily="2" charset="-122"/>
          <a:ea typeface="宋体" panose="02010600030101010101" pitchFamily="2" charset="-122"/>
        </a:defRPr>
      </a:lvl8pPr>
      <a:lvl9pPr marL="1828800" algn="l" rtl="0" fontAlgn="base">
        <a:spcBef>
          <a:spcPct val="0"/>
        </a:spcBef>
        <a:spcAft>
          <a:spcPct val="0"/>
        </a:spcAft>
        <a:defRPr sz="4100" b="1">
          <a:solidFill>
            <a:srgbClr val="333333"/>
          </a:solidFill>
          <a:latin typeface="宋体" panose="02010600030101010101" pitchFamily="2" charset="-122"/>
          <a:ea typeface="宋体" panose="02010600030101010101" pitchFamily="2" charset="-122"/>
        </a:defRPr>
      </a:lvl9pPr>
    </p:titleStyle>
    <p:bodyStyle>
      <a:lvl1pPr marL="365125" indent="-255588" algn="l" rtl="0" fontAlgn="base">
        <a:spcBef>
          <a:spcPct val="20000"/>
        </a:spcBef>
        <a:spcAft>
          <a:spcPct val="0"/>
        </a:spcAft>
        <a:buClr>
          <a:schemeClr val="accent1"/>
        </a:buClr>
        <a:buSzPct val="68000"/>
        <a:buFont typeface="Wingdings 3" panose="05040102010807070707" pitchFamily="18" charset="2"/>
        <a:buChar char=""/>
        <a:defRPr sz="3200" kern="1200">
          <a:solidFill>
            <a:schemeClr val="tx1"/>
          </a:solidFill>
          <a:latin typeface="+mn-lt"/>
          <a:ea typeface="+mn-ea"/>
          <a:cs typeface="+mn-cs"/>
        </a:defRPr>
      </a:lvl1pPr>
      <a:lvl2pPr marL="620713" indent="-228600" algn="l" rtl="0" fontAlgn="base">
        <a:spcBef>
          <a:spcPct val="20000"/>
        </a:spcBef>
        <a:spcAft>
          <a:spcPct val="0"/>
        </a:spcAft>
        <a:buClr>
          <a:schemeClr val="accent1"/>
        </a:buClr>
        <a:buFont typeface="Verdana" panose="020B0604030504040204" pitchFamily="34" charset="0"/>
        <a:buChar char="◦"/>
        <a:defRPr sz="2800" kern="1200">
          <a:solidFill>
            <a:schemeClr val="tx1"/>
          </a:solidFill>
          <a:latin typeface="+mn-lt"/>
          <a:ea typeface="+mn-ea"/>
          <a:cs typeface="+mn-cs"/>
        </a:defRPr>
      </a:lvl2pPr>
      <a:lvl3pPr marL="858838" indent="-228600" algn="l" rtl="0" fontAlgn="base">
        <a:spcBef>
          <a:spcPct val="20000"/>
        </a:spcBef>
        <a:spcAft>
          <a:spcPct val="0"/>
        </a:spcAft>
        <a:buClr>
          <a:schemeClr val="accent2"/>
        </a:buClr>
        <a:buSzPct val="100000"/>
        <a:buFont typeface="Wingdings 2" panose="05020102010507070707" pitchFamily="18" charset="2"/>
        <a:buChar char=""/>
        <a:defRPr sz="2400" kern="1200">
          <a:solidFill>
            <a:srgbClr val="000099"/>
          </a:solidFill>
          <a:latin typeface="+mn-lt"/>
          <a:ea typeface="+mn-ea"/>
          <a:cs typeface="+mn-cs"/>
        </a:defRPr>
      </a:lvl3pPr>
      <a:lvl4pPr marL="1143000" indent="-228600" algn="l" rtl="0" fontAlgn="base">
        <a:spcBef>
          <a:spcPct val="2000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42" name="任意多边形 12"/>
          <p:cNvSpPr>
            <a:spLocks noChangeArrowheads="1"/>
          </p:cNvSpPr>
          <p:nvPr/>
        </p:nvSpPr>
        <p:spPr bwMode="auto">
          <a:xfrm>
            <a:off x="715963" y="5002213"/>
            <a:ext cx="3802062" cy="1443037"/>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329" y="347"/>
                </a:moveTo>
                <a:lnTo>
                  <a:pt x="7156" y="682"/>
                </a:lnTo>
                <a:lnTo>
                  <a:pt x="5229" y="682"/>
                </a:lnTo>
                <a:lnTo>
                  <a:pt x="-328" y="345"/>
                </a:lnTo>
              </a:path>
            </a:pathLst>
          </a:custGeom>
          <a:solidFill>
            <a:srgbClr val="9FCBDC">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endParaRPr lang="zh-CN" altLang="en-US" sz="2800">
              <a:latin typeface="Tahoma" panose="020B0604030504040204" pitchFamily="34" charset="0"/>
            </a:endParaRPr>
          </a:p>
        </p:txBody>
      </p:sp>
      <p:sp>
        <p:nvSpPr>
          <p:cNvPr id="10243" name="任意多边形 11"/>
          <p:cNvSpPr>
            <a:spLocks noChangeArrowheads="1"/>
          </p:cNvSpPr>
          <p:nvPr/>
        </p:nvSpPr>
        <p:spPr bwMode="auto">
          <a:xfrm>
            <a:off x="-49213" y="5784850"/>
            <a:ext cx="3797301" cy="838200"/>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endParaRPr lang="zh-CN" altLang="en-US" sz="2800">
              <a:latin typeface="Tahoma" panose="020B0604030504040204" pitchFamily="34" charset="0"/>
            </a:endParaRPr>
          </a:p>
        </p:txBody>
      </p:sp>
      <p:grpSp>
        <p:nvGrpSpPr>
          <p:cNvPr id="10244" name="Group 4"/>
          <p:cNvGrpSpPr>
            <a:grpSpLocks/>
          </p:cNvGrpSpPr>
          <p:nvPr/>
        </p:nvGrpSpPr>
        <p:grpSpPr bwMode="auto">
          <a:xfrm>
            <a:off x="-7938" y="5784850"/>
            <a:ext cx="3409951" cy="1092200"/>
            <a:chOff x="0" y="0"/>
            <a:chExt cx="2151" cy="688"/>
          </a:xfrm>
        </p:grpSpPr>
        <p:pic>
          <p:nvPicPr>
            <p:cNvPr id="10245" name="直角三角形 13"/>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2151"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Text Box 6"/>
            <p:cNvSpPr txBox="1">
              <a:spLocks noChangeArrowheads="1"/>
            </p:cNvSpPr>
            <p:nvPr/>
          </p:nvSpPr>
          <p:spPr bwMode="auto">
            <a:xfrm>
              <a:off x="183" y="401"/>
              <a:ext cx="1071"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a:endParaRPr lang="zh-CN" altLang="en-US" sz="2800">
                <a:solidFill>
                  <a:srgbClr val="FFFFFF"/>
                </a:solidFill>
                <a:latin typeface="Lucida Sans Unicode" panose="020B0602030504020204" pitchFamily="34" charset="0"/>
              </a:endParaRPr>
            </a:p>
          </p:txBody>
        </p:sp>
      </p:grpSp>
      <p:pic>
        <p:nvPicPr>
          <p:cNvPr id="10247" name="直接连接符 14"/>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4288" y="5772150"/>
            <a:ext cx="3416301"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248" name="Object 1"/>
          <p:cNvGraphicFramePr>
            <a:graphicFrameLocks/>
          </p:cNvGraphicFramePr>
          <p:nvPr/>
        </p:nvGraphicFramePr>
        <p:xfrm>
          <a:off x="4716463" y="6381750"/>
          <a:ext cx="2087562" cy="341313"/>
        </p:xfrm>
        <a:graphic>
          <a:graphicData uri="http://schemas.openxmlformats.org/presentationml/2006/ole">
            <mc:AlternateContent xmlns:mc="http://schemas.openxmlformats.org/markup-compatibility/2006">
              <mc:Choice xmlns:v="urn:schemas-microsoft-com:vml" Requires="v">
                <p:oleObj spid="_x0000_s10255" r:id="rId16" imgW="0" imgH="0" progId="PBrush">
                  <p:embed/>
                </p:oleObj>
              </mc:Choice>
              <mc:Fallback>
                <p:oleObj r:id="rId16" imgW="0" imgH="0" progId="PBrush">
                  <p:embed/>
                  <p:pic>
                    <p:nvPicPr>
                      <p:cNvPr id="0" name="Object 1"/>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716463" y="6381750"/>
                        <a:ext cx="2087562"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49" name="标题占位符 8"/>
          <p:cNvSpPr>
            <a:spLocks noGrp="1" noChangeArrowheads="1"/>
          </p:cNvSpPr>
          <p:nvPr>
            <p:ph type="title"/>
          </p:nvPr>
        </p:nvSpPr>
        <p:spPr bwMode="auto">
          <a:xfrm>
            <a:off x="468313" y="2603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50" name="文本占位符 29"/>
          <p:cNvSpPr>
            <a:spLocks noGrp="1" noChangeArrowheads="1"/>
          </p:cNvSpPr>
          <p:nvPr>
            <p:ph type="body" idx="1"/>
          </p:nvPr>
        </p:nvSpPr>
        <p:spPr bwMode="auto">
          <a:xfrm>
            <a:off x="468313" y="1484313"/>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51" name="日期占位符 7"/>
          <p:cNvSpPr>
            <a:spLocks noGrp="1" noChangeArrowheads="1"/>
          </p:cNvSpPr>
          <p:nvPr>
            <p:ph type="dt" sz="half" idx="2"/>
          </p:nvPr>
        </p:nvSpPr>
        <p:spPr bwMode="auto">
          <a:xfrm>
            <a:off x="6727825" y="6408738"/>
            <a:ext cx="19192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000"/>
            </a:lvl1pPr>
          </a:lstStyle>
          <a:p>
            <a:endParaRPr lang="zh-CN" altLang="en-US"/>
          </a:p>
        </p:txBody>
      </p:sp>
      <p:sp>
        <p:nvSpPr>
          <p:cNvPr id="10252" name="灯片编号占位符 8"/>
          <p:cNvSpPr>
            <a:spLocks noGrp="1" noChangeArrowheads="1"/>
          </p:cNvSpPr>
          <p:nvPr>
            <p:ph type="sldNum" sz="quarter" idx="4"/>
          </p:nvPr>
        </p:nvSpPr>
        <p:spPr bwMode="auto">
          <a:xfrm>
            <a:off x="8647113" y="6408738"/>
            <a:ext cx="3667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000"/>
            </a:lvl1pPr>
          </a:lstStyle>
          <a:p>
            <a:fld id="{02046C75-B3D4-4689-84CD-EE2C3AFAF6AE}" type="slidenum">
              <a:rPr lang="zh-CN" altLang="en-US"/>
              <a:pPr/>
              <a:t>‹#›</a:t>
            </a:fld>
            <a:endParaRPr lang="en-US" altLang="zh-CN"/>
          </a:p>
        </p:txBody>
      </p:sp>
      <p:sp>
        <p:nvSpPr>
          <p:cNvPr id="10254" name="Text Box 14"/>
          <p:cNvSpPr txBox="1">
            <a:spLocks noChangeArrowheads="1"/>
          </p:cNvSpPr>
          <p:nvPr/>
        </p:nvSpPr>
        <p:spPr bwMode="auto">
          <a:xfrm>
            <a:off x="8616950" y="6381750"/>
            <a:ext cx="369888" cy="2746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fld id="{158B4F62-3B68-4CF6-9640-1127A061CD92}" type="slidenum">
              <a:rPr lang="zh-CN" altLang="en-US" sz="1200">
                <a:latin typeface="Helvetica" panose="020B0604020202020204" pitchFamily="34" charset="0"/>
              </a:rPr>
              <a:pPr algn="ctr" eaLnBrk="0" hangingPunct="0">
                <a:spcBef>
                  <a:spcPct val="50000"/>
                </a:spcBef>
              </a:pPr>
              <a:t>‹#›</a:t>
            </a:fld>
            <a:endParaRPr lang="en-US" altLang="zh-CN" sz="1200">
              <a:latin typeface="Helvetica"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txStyles>
    <p:titleStyle>
      <a:lvl1pPr algn="l" rtl="0" fontAlgn="base">
        <a:spcBef>
          <a:spcPct val="0"/>
        </a:spcBef>
        <a:spcAft>
          <a:spcPct val="0"/>
        </a:spcAft>
        <a:defRPr sz="4100" kern="1200">
          <a:solidFill>
            <a:srgbClr val="333333"/>
          </a:solidFill>
          <a:latin typeface="+mj-lt"/>
          <a:ea typeface="+mj-ea"/>
          <a:cs typeface="+mj-cs"/>
        </a:defRPr>
      </a:lvl1pPr>
      <a:lvl2pPr algn="l" rtl="0" fontAlgn="base">
        <a:spcBef>
          <a:spcPct val="0"/>
        </a:spcBef>
        <a:spcAft>
          <a:spcPct val="0"/>
        </a:spcAft>
        <a:defRPr sz="4100">
          <a:solidFill>
            <a:srgbClr val="333333"/>
          </a:solidFill>
          <a:latin typeface="黑体" panose="02010609060101010101" pitchFamily="49" charset="-122"/>
          <a:ea typeface="黑体" panose="02010609060101010101" pitchFamily="49" charset="-122"/>
        </a:defRPr>
      </a:lvl2pPr>
      <a:lvl3pPr algn="l" rtl="0" fontAlgn="base">
        <a:spcBef>
          <a:spcPct val="0"/>
        </a:spcBef>
        <a:spcAft>
          <a:spcPct val="0"/>
        </a:spcAft>
        <a:defRPr sz="4100">
          <a:solidFill>
            <a:srgbClr val="333333"/>
          </a:solidFill>
          <a:latin typeface="黑体" panose="02010609060101010101" pitchFamily="49" charset="-122"/>
          <a:ea typeface="黑体" panose="02010609060101010101" pitchFamily="49" charset="-122"/>
        </a:defRPr>
      </a:lvl3pPr>
      <a:lvl4pPr algn="l" rtl="0" fontAlgn="base">
        <a:spcBef>
          <a:spcPct val="0"/>
        </a:spcBef>
        <a:spcAft>
          <a:spcPct val="0"/>
        </a:spcAft>
        <a:defRPr sz="4100">
          <a:solidFill>
            <a:srgbClr val="333333"/>
          </a:solidFill>
          <a:latin typeface="黑体" panose="02010609060101010101" pitchFamily="49" charset="-122"/>
          <a:ea typeface="黑体" panose="02010609060101010101" pitchFamily="49" charset="-122"/>
        </a:defRPr>
      </a:lvl4pPr>
      <a:lvl5pPr algn="l" rtl="0" fontAlgn="base">
        <a:spcBef>
          <a:spcPct val="0"/>
        </a:spcBef>
        <a:spcAft>
          <a:spcPct val="0"/>
        </a:spcAft>
        <a:defRPr sz="4100">
          <a:solidFill>
            <a:srgbClr val="333333"/>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4100">
          <a:solidFill>
            <a:srgbClr val="333333"/>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4100">
          <a:solidFill>
            <a:srgbClr val="333333"/>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4100">
          <a:solidFill>
            <a:srgbClr val="333333"/>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4100">
          <a:solidFill>
            <a:srgbClr val="333333"/>
          </a:solidFill>
          <a:latin typeface="黑体" panose="02010609060101010101" pitchFamily="49" charset="-122"/>
          <a:ea typeface="黑体" panose="02010609060101010101" pitchFamily="49" charset="-122"/>
        </a:defRPr>
      </a:lvl9pPr>
    </p:titleStyle>
    <p:bodyStyle>
      <a:lvl1pPr marL="365125" indent="-255588" algn="l" rtl="0" fontAlgn="base">
        <a:spcBef>
          <a:spcPct val="20000"/>
        </a:spcBef>
        <a:spcAft>
          <a:spcPct val="15000"/>
        </a:spcAft>
        <a:buClr>
          <a:schemeClr val="accent1"/>
        </a:buClr>
        <a:buSzPct val="68000"/>
        <a:buFont typeface="Wingdings 3" panose="05040102010807070707" pitchFamily="18" charset="2"/>
        <a:buChar char=""/>
        <a:defRPr sz="2800" kern="1200">
          <a:solidFill>
            <a:schemeClr val="tx1"/>
          </a:solidFill>
          <a:latin typeface="+mn-lt"/>
          <a:ea typeface="+mn-ea"/>
          <a:cs typeface="+mn-cs"/>
        </a:defRPr>
      </a:lvl1pPr>
      <a:lvl2pPr marL="620713" indent="-228600" algn="l" rtl="0" fontAlgn="base">
        <a:spcBef>
          <a:spcPct val="20000"/>
        </a:spcBef>
        <a:spcAft>
          <a:spcPct val="0"/>
        </a:spcAft>
        <a:buClr>
          <a:schemeClr val="accent1"/>
        </a:buClr>
        <a:buFont typeface="Verdana" panose="020B0604030504040204" pitchFamily="34" charset="0"/>
        <a:buChar char="◦"/>
        <a:defRPr sz="2400" kern="1200">
          <a:solidFill>
            <a:schemeClr val="tx1"/>
          </a:solidFill>
          <a:latin typeface="+mn-lt"/>
          <a:ea typeface="+mn-ea"/>
          <a:cs typeface="+mn-cs"/>
        </a:defRPr>
      </a:lvl2pPr>
      <a:lvl3pPr marL="858838" indent="-228600" algn="l" rtl="0" fontAlgn="base">
        <a:spcBef>
          <a:spcPct val="20000"/>
        </a:spcBef>
        <a:spcAft>
          <a:spcPct val="0"/>
        </a:spcAft>
        <a:buClr>
          <a:schemeClr val="accent2"/>
        </a:buClr>
        <a:buSzPct val="100000"/>
        <a:buFont typeface="Wingdings 2" panose="05020102010507070707" pitchFamily="18" charset="2"/>
        <a:buChar char=""/>
        <a:defRPr sz="2000" kern="1200">
          <a:solidFill>
            <a:srgbClr val="000099"/>
          </a:solidFill>
          <a:latin typeface="+mn-lt"/>
          <a:ea typeface="+mn-ea"/>
          <a:cs typeface="+mn-cs"/>
        </a:defRPr>
      </a:lvl3pPr>
      <a:lvl4pPr marL="1143000" indent="-228600" algn="l" rtl="0" fontAlgn="base">
        <a:spcBef>
          <a:spcPct val="2000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anose="05020102010507070707" pitchFamily="18"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1266" name="直角三角形 10"/>
          <p:cNvSpPr>
            <a:spLocks noChangeArrowheads="1"/>
          </p:cNvSpPr>
          <p:nvPr/>
        </p:nvSpPr>
        <p:spPr bwMode="auto">
          <a:xfrm>
            <a:off x="0" y="4664075"/>
            <a:ext cx="9150350" cy="0"/>
          </a:xfrm>
          <a:prstGeom prst="rtTriangle">
            <a:avLst/>
          </a:prstGeom>
          <a:gradFill rotWithShape="1">
            <a:gsLst>
              <a:gs pos="0">
                <a:srgbClr val="007897"/>
              </a:gs>
              <a:gs pos="51000">
                <a:srgbClr val="4ABBE0"/>
              </a:gs>
              <a:gs pos="100000">
                <a:srgbClr val="007897"/>
              </a:gs>
            </a:gsLst>
            <a:lin ang="30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a:endParaRPr lang="zh-CN" altLang="en-US" sz="2800">
              <a:solidFill>
                <a:srgbClr val="FFFFFF"/>
              </a:solidFill>
              <a:latin typeface="Lucida Sans Unicode" panose="020B0602030504020204" pitchFamily="34" charset="0"/>
            </a:endParaRPr>
          </a:p>
        </p:txBody>
      </p:sp>
      <p:grpSp>
        <p:nvGrpSpPr>
          <p:cNvPr id="11267" name="Group 3"/>
          <p:cNvGrpSpPr>
            <a:grpSpLocks/>
          </p:cNvGrpSpPr>
          <p:nvPr/>
        </p:nvGrpSpPr>
        <p:grpSpPr bwMode="auto">
          <a:xfrm>
            <a:off x="0" y="4953000"/>
            <a:ext cx="9144000" cy="1911350"/>
            <a:chOff x="0" y="0"/>
            <a:chExt cx="9147765" cy="2032192"/>
          </a:xfrm>
        </p:grpSpPr>
        <p:sp>
          <p:nvSpPr>
            <p:cNvPr id="11268" name="任意多边形 16"/>
            <p:cNvSpPr>
              <a:spLocks noChangeArrowheads="1"/>
            </p:cNvSpPr>
            <p:nvPr/>
          </p:nvSpPr>
          <p:spPr bwMode="auto">
            <a:xfrm>
              <a:off x="1691278" y="0"/>
              <a:ext cx="7456487" cy="518816"/>
            </a:xfrm>
            <a:custGeom>
              <a:avLst/>
              <a:gdLst>
                <a:gd name="T0" fmla="*/ 4697 w 4697"/>
                <a:gd name="T1" fmla="*/ 0 h 367"/>
                <a:gd name="T2" fmla="*/ 4697 w 4697"/>
                <a:gd name="T3" fmla="*/ 367 h 367"/>
                <a:gd name="T4" fmla="*/ 0 w 4697"/>
                <a:gd name="T5" fmla="*/ 218 h 367"/>
                <a:gd name="T6" fmla="*/ 4697 w 4697"/>
                <a:gd name="T7" fmla="*/ 0 h 367"/>
                <a:gd name="T8" fmla="*/ 0 60000 65536"/>
                <a:gd name="T9" fmla="*/ 0 60000 65536"/>
                <a:gd name="T10" fmla="*/ 0 60000 65536"/>
                <a:gd name="T11" fmla="*/ 0 60000 65536"/>
                <a:gd name="T12" fmla="*/ 0 w 4697"/>
                <a:gd name="T13" fmla="*/ 0 h 367"/>
                <a:gd name="T14" fmla="*/ 4697 w 4697"/>
                <a:gd name="T15" fmla="*/ 367 h 367"/>
              </a:gdLst>
              <a:ahLst/>
              <a:cxnLst>
                <a:cxn ang="T8">
                  <a:pos x="T0" y="T1"/>
                </a:cxn>
                <a:cxn ang="T9">
                  <a:pos x="T2" y="T3"/>
                </a:cxn>
                <a:cxn ang="T10">
                  <a:pos x="T4" y="T5"/>
                </a:cxn>
                <a:cxn ang="T11">
                  <a:pos x="T6" y="T7"/>
                </a:cxn>
              </a:cxnLst>
              <a:rect l="T12" t="T13" r="T14" b="T15"/>
              <a:pathLst>
                <a:path w="4697" h="367">
                  <a:moveTo>
                    <a:pt x="4697" y="0"/>
                  </a:moveTo>
                  <a:lnTo>
                    <a:pt x="4697" y="367"/>
                  </a:lnTo>
                  <a:lnTo>
                    <a:pt x="0" y="218"/>
                  </a:lnTo>
                  <a:lnTo>
                    <a:pt x="4697" y="0"/>
                  </a:lnTo>
                  <a:close/>
                </a:path>
              </a:pathLst>
            </a:custGeom>
            <a:solidFill>
              <a:srgbClr val="9FCBDC">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endParaRPr lang="zh-CN" altLang="en-US" sz="2800">
                <a:latin typeface="Tahoma" panose="020B0604030504040204" pitchFamily="34" charset="0"/>
              </a:endParaRPr>
            </a:p>
          </p:txBody>
        </p:sp>
        <p:sp>
          <p:nvSpPr>
            <p:cNvPr id="11269" name="任意多边形 18"/>
            <p:cNvSpPr>
              <a:spLocks noChangeArrowheads="1"/>
            </p:cNvSpPr>
            <p:nvPr/>
          </p:nvSpPr>
          <p:spPr bwMode="auto">
            <a:xfrm>
              <a:off x="39208" y="302630"/>
              <a:ext cx="9108557" cy="838200"/>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endParaRPr lang="zh-CN" altLang="en-US" sz="2800">
                <a:latin typeface="Tahoma" panose="020B0604030504040204" pitchFamily="34" charset="0"/>
              </a:endParaRPr>
            </a:p>
          </p:txBody>
        </p:sp>
        <p:grpSp>
          <p:nvGrpSpPr>
            <p:cNvPr id="11270" name="Group 6"/>
            <p:cNvGrpSpPr>
              <a:grpSpLocks/>
            </p:cNvGrpSpPr>
            <p:nvPr/>
          </p:nvGrpSpPr>
          <p:grpSpPr bwMode="auto">
            <a:xfrm>
              <a:off x="-2331" y="42113"/>
              <a:ext cx="9156192" cy="1995504"/>
              <a:chOff x="0" y="0"/>
              <a:chExt cx="9156192" cy="1877568"/>
            </a:xfrm>
          </p:grpSpPr>
          <p:pic>
            <p:nvPicPr>
              <p:cNvPr id="11271" name="任意多边形 19"/>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56192" cy="1877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2" name="Text Box 8"/>
              <p:cNvSpPr txBox="1">
                <a:spLocks noChangeArrowheads="1"/>
              </p:cNvSpPr>
              <p:nvPr/>
            </p:nvSpPr>
            <p:spPr bwMode="auto">
              <a:xfrm>
                <a:off x="6096" y="8354"/>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a:endParaRPr lang="zh-CN" altLang="en-US" sz="2800">
                  <a:solidFill>
                    <a:srgbClr val="FFFFFF"/>
                  </a:solidFill>
                  <a:latin typeface="Lucida Sans Unicode" panose="020B0602030504020204" pitchFamily="34" charset="0"/>
                </a:endParaRPr>
              </a:p>
            </p:txBody>
          </p:sp>
        </p:grpSp>
        <p:pic>
          <p:nvPicPr>
            <p:cNvPr id="11273" name="直接连接符 20"/>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427" y="35634"/>
              <a:ext cx="9162288" cy="868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1274" name="Picture 9" descr="http://www.whu.edu.cn/img/index_03.gif"/>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9388" y="6165850"/>
            <a:ext cx="391477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5" name="标题占位符 8"/>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1276" name="文本占位符 29"/>
          <p:cNvSpPr>
            <a:spLocks noGrp="1" noChangeArrowheads="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277" name="日期占位符 29"/>
          <p:cNvSpPr>
            <a:spLocks noGrp="1" noChangeArrowheads="1"/>
          </p:cNvSpPr>
          <p:nvPr>
            <p:ph type="dt" sz="half" idx="2"/>
          </p:nvPr>
        </p:nvSpPr>
        <p:spPr bwMode="auto">
          <a:xfrm>
            <a:off x="6727825" y="6408738"/>
            <a:ext cx="19192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000">
                <a:solidFill>
                  <a:srgbClr val="FFFFFF"/>
                </a:solidFill>
              </a:defRPr>
            </a:lvl1pPr>
          </a:lstStyle>
          <a:p>
            <a:endParaRPr lang="zh-CN" altLang="en-US"/>
          </a:p>
        </p:txBody>
      </p:sp>
      <p:sp>
        <p:nvSpPr>
          <p:cNvPr id="11278" name="页脚占位符 18"/>
          <p:cNvSpPr>
            <a:spLocks noGrp="1" noChangeArrowheads="1"/>
          </p:cNvSpPr>
          <p:nvPr>
            <p:ph type="ftr" sz="quarter" idx="3"/>
          </p:nvPr>
        </p:nvSpPr>
        <p:spPr bwMode="auto">
          <a:xfrm>
            <a:off x="4379913" y="6408738"/>
            <a:ext cx="23510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000">
                <a:solidFill>
                  <a:srgbClr val="E8F0F4"/>
                </a:solidFill>
              </a:defRPr>
            </a:lvl1pPr>
          </a:lstStyle>
          <a:p>
            <a:endParaRPr lang="zh-CN" altLang="en-US"/>
          </a:p>
        </p:txBody>
      </p:sp>
      <p:sp>
        <p:nvSpPr>
          <p:cNvPr id="11279" name="灯片编号占位符 26"/>
          <p:cNvSpPr>
            <a:spLocks noGrp="1" noChangeArrowheads="1"/>
          </p:cNvSpPr>
          <p:nvPr>
            <p:ph type="sldNum" sz="quarter" idx="4"/>
          </p:nvPr>
        </p:nvSpPr>
        <p:spPr bwMode="auto">
          <a:xfrm>
            <a:off x="8647113" y="6408738"/>
            <a:ext cx="3667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000">
                <a:solidFill>
                  <a:srgbClr val="FFFFFF"/>
                </a:solidFill>
              </a:defRPr>
            </a:lvl1pPr>
          </a:lstStyle>
          <a:p>
            <a:fld id="{F276B268-D125-4BC9-AF76-65F4E3D5245C}"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Lst>
  <p:txStyles>
    <p:titleStyle>
      <a:lvl1pPr algn="l" rtl="0" fontAlgn="base">
        <a:spcBef>
          <a:spcPct val="0"/>
        </a:spcBef>
        <a:spcAft>
          <a:spcPct val="0"/>
        </a:spcAft>
        <a:defRPr sz="4100" b="1" kern="1200">
          <a:solidFill>
            <a:schemeClr val="tx2"/>
          </a:solidFill>
          <a:latin typeface="+mj-lt"/>
          <a:ea typeface="+mj-ea"/>
          <a:cs typeface="+mj-cs"/>
        </a:defRPr>
      </a:lvl1pPr>
      <a:lvl2pPr algn="l" rtl="0" fontAlgn="base">
        <a:spcBef>
          <a:spcPct val="0"/>
        </a:spcBef>
        <a:spcAft>
          <a:spcPct val="0"/>
        </a:spcAft>
        <a:defRPr sz="4100" b="1">
          <a:solidFill>
            <a:schemeClr val="tx2"/>
          </a:solidFill>
          <a:latin typeface="Lucida Sans Unicode" panose="020B0602030504020204" pitchFamily="34" charset="0"/>
        </a:defRPr>
      </a:lvl2pPr>
      <a:lvl3pPr algn="l" rtl="0" fontAlgn="base">
        <a:spcBef>
          <a:spcPct val="0"/>
        </a:spcBef>
        <a:spcAft>
          <a:spcPct val="0"/>
        </a:spcAft>
        <a:defRPr sz="4100" b="1">
          <a:solidFill>
            <a:schemeClr val="tx2"/>
          </a:solidFill>
          <a:latin typeface="Lucida Sans Unicode" panose="020B0602030504020204" pitchFamily="34" charset="0"/>
        </a:defRPr>
      </a:lvl3pPr>
      <a:lvl4pPr algn="l" rtl="0" fontAlgn="base">
        <a:spcBef>
          <a:spcPct val="0"/>
        </a:spcBef>
        <a:spcAft>
          <a:spcPct val="0"/>
        </a:spcAft>
        <a:defRPr sz="4100" b="1">
          <a:solidFill>
            <a:schemeClr val="tx2"/>
          </a:solidFill>
          <a:latin typeface="Lucida Sans Unicode" panose="020B0602030504020204" pitchFamily="34" charset="0"/>
        </a:defRPr>
      </a:lvl4pPr>
      <a:lvl5pPr algn="l" rtl="0" fontAlgn="base">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p:titleStyle>
    <p:bodyStyle>
      <a:lvl1pPr marL="365125" indent="-255588" algn="l" rtl="0" fontAlgn="base">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2290" name="任意多边形 12"/>
          <p:cNvSpPr>
            <a:spLocks noChangeArrowheads="1"/>
          </p:cNvSpPr>
          <p:nvPr/>
        </p:nvSpPr>
        <p:spPr bwMode="auto">
          <a:xfrm>
            <a:off x="715963" y="5002213"/>
            <a:ext cx="3802062" cy="1443037"/>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329" y="347"/>
                </a:moveTo>
                <a:lnTo>
                  <a:pt x="7156" y="682"/>
                </a:lnTo>
                <a:lnTo>
                  <a:pt x="5229" y="682"/>
                </a:lnTo>
                <a:lnTo>
                  <a:pt x="-328" y="345"/>
                </a:lnTo>
              </a:path>
            </a:pathLst>
          </a:custGeom>
          <a:solidFill>
            <a:srgbClr val="9FCBDC">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endParaRPr lang="zh-CN" altLang="en-US" sz="2800">
              <a:latin typeface="Tahoma" panose="020B0604030504040204" pitchFamily="34" charset="0"/>
            </a:endParaRPr>
          </a:p>
        </p:txBody>
      </p:sp>
      <p:sp>
        <p:nvSpPr>
          <p:cNvPr id="12291" name="任意多边形 11"/>
          <p:cNvSpPr>
            <a:spLocks noChangeArrowheads="1"/>
          </p:cNvSpPr>
          <p:nvPr/>
        </p:nvSpPr>
        <p:spPr bwMode="auto">
          <a:xfrm>
            <a:off x="-49213" y="5784850"/>
            <a:ext cx="3797301" cy="838200"/>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endParaRPr lang="zh-CN" altLang="en-US" sz="2800">
              <a:latin typeface="Tahoma" panose="020B0604030504040204" pitchFamily="34" charset="0"/>
            </a:endParaRPr>
          </a:p>
        </p:txBody>
      </p:sp>
      <p:grpSp>
        <p:nvGrpSpPr>
          <p:cNvPr id="12292" name="Group 4"/>
          <p:cNvGrpSpPr>
            <a:grpSpLocks/>
          </p:cNvGrpSpPr>
          <p:nvPr/>
        </p:nvGrpSpPr>
        <p:grpSpPr bwMode="auto">
          <a:xfrm>
            <a:off x="-7938" y="5784850"/>
            <a:ext cx="3409951" cy="1092200"/>
            <a:chOff x="0" y="0"/>
            <a:chExt cx="2151" cy="688"/>
          </a:xfrm>
        </p:grpSpPr>
        <p:pic>
          <p:nvPicPr>
            <p:cNvPr id="12293" name="直角三角形 13"/>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2151"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4" name="Text Box 6"/>
            <p:cNvSpPr txBox="1">
              <a:spLocks noChangeArrowheads="1"/>
            </p:cNvSpPr>
            <p:nvPr/>
          </p:nvSpPr>
          <p:spPr bwMode="auto">
            <a:xfrm>
              <a:off x="183" y="401"/>
              <a:ext cx="1071"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a:endParaRPr lang="zh-CN" altLang="en-US" sz="2800">
                <a:solidFill>
                  <a:srgbClr val="FFFFFF"/>
                </a:solidFill>
                <a:latin typeface="Lucida Sans Unicode" panose="020B0602030504020204" pitchFamily="34" charset="0"/>
              </a:endParaRPr>
            </a:p>
          </p:txBody>
        </p:sp>
      </p:grpSp>
      <p:pic>
        <p:nvPicPr>
          <p:cNvPr id="12295" name="直接连接符 14"/>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4288" y="5772150"/>
            <a:ext cx="3416301"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6" name="标题占位符 8"/>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2297" name="文本占位符 29"/>
          <p:cNvSpPr>
            <a:spLocks noGrp="1" noChangeArrowheads="1"/>
          </p:cNvSpPr>
          <p:nvPr>
            <p:ph type="body" idx="1"/>
          </p:nvPr>
        </p:nvSpPr>
        <p:spPr bwMode="auto">
          <a:xfrm>
            <a:off x="468313" y="1484313"/>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2298" name="日期占位符 9"/>
          <p:cNvSpPr>
            <a:spLocks noGrp="1" noChangeArrowheads="1"/>
          </p:cNvSpPr>
          <p:nvPr>
            <p:ph type="dt" sz="half" idx="2"/>
          </p:nvPr>
        </p:nvSpPr>
        <p:spPr bwMode="auto">
          <a:xfrm>
            <a:off x="6727825" y="6408738"/>
            <a:ext cx="19192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000"/>
            </a:lvl1pPr>
          </a:lstStyle>
          <a:p>
            <a:endParaRPr lang="zh-CN" altLang="en-US"/>
          </a:p>
        </p:txBody>
      </p:sp>
      <p:sp>
        <p:nvSpPr>
          <p:cNvPr id="12299" name="页脚占位符 21"/>
          <p:cNvSpPr>
            <a:spLocks noGrp="1" noChangeArrowheads="1"/>
          </p:cNvSpPr>
          <p:nvPr>
            <p:ph type="ftr" sz="quarter" idx="3"/>
          </p:nvPr>
        </p:nvSpPr>
        <p:spPr bwMode="auto">
          <a:xfrm>
            <a:off x="4379913" y="6408738"/>
            <a:ext cx="23510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000"/>
            </a:lvl1pPr>
          </a:lstStyle>
          <a:p>
            <a:endParaRPr lang="zh-CN" altLang="en-US"/>
          </a:p>
        </p:txBody>
      </p:sp>
      <p:sp>
        <p:nvSpPr>
          <p:cNvPr id="12300" name="灯片编号占位符 17"/>
          <p:cNvSpPr>
            <a:spLocks noGrp="1" noChangeArrowheads="1"/>
          </p:cNvSpPr>
          <p:nvPr>
            <p:ph type="sldNum" sz="quarter" idx="4"/>
          </p:nvPr>
        </p:nvSpPr>
        <p:spPr bwMode="auto">
          <a:xfrm>
            <a:off x="8647113" y="6408738"/>
            <a:ext cx="3667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000"/>
            </a:lvl1pPr>
          </a:lstStyle>
          <a:p>
            <a:fld id="{E41AF137-2279-4FF9-8FD0-6603A574E1A9}" type="slidenum">
              <a:rPr lang="zh-CN" altLang="en-US"/>
              <a:pPr/>
              <a:t>‹#›</a:t>
            </a:fld>
            <a:endParaRPr lang="en-US" altLang="zh-CN"/>
          </a:p>
        </p:txBody>
      </p:sp>
      <p:graphicFrame>
        <p:nvGraphicFramePr>
          <p:cNvPr id="12301" name="Object 1"/>
          <p:cNvGraphicFramePr>
            <a:graphicFrameLocks/>
          </p:cNvGraphicFramePr>
          <p:nvPr userDrawn="1"/>
        </p:nvGraphicFramePr>
        <p:xfrm>
          <a:off x="4716463" y="6381750"/>
          <a:ext cx="2087562" cy="341313"/>
        </p:xfrm>
        <a:graphic>
          <a:graphicData uri="http://schemas.openxmlformats.org/presentationml/2006/ole">
            <mc:AlternateContent xmlns:mc="http://schemas.openxmlformats.org/markup-compatibility/2006">
              <mc:Choice xmlns:v="urn:schemas-microsoft-com:vml" Requires="v">
                <p:oleObj spid="_x0000_s12303" r:id="rId18" imgW="0" imgH="0" progId="PBrush">
                  <p:embed/>
                </p:oleObj>
              </mc:Choice>
              <mc:Fallback>
                <p:oleObj r:id="rId18" imgW="0" imgH="0" progId="PBrush">
                  <p:embed/>
                  <p:pic>
                    <p:nvPicPr>
                      <p:cNvPr id="0" name="Object 1"/>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716463" y="6381750"/>
                        <a:ext cx="2087562"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302" name="Text Box 14"/>
          <p:cNvSpPr txBox="1">
            <a:spLocks noChangeArrowheads="1"/>
          </p:cNvSpPr>
          <p:nvPr userDrawn="1"/>
        </p:nvSpPr>
        <p:spPr bwMode="auto">
          <a:xfrm>
            <a:off x="8616950" y="6381750"/>
            <a:ext cx="369888" cy="2746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fld id="{F027005D-9DDA-4B28-8285-16B25B86676C}" type="slidenum">
              <a:rPr lang="zh-CN" altLang="en-US" sz="1200">
                <a:latin typeface="Helvetica" panose="020B0604020202020204" pitchFamily="34" charset="0"/>
              </a:rPr>
              <a:pPr algn="ctr" eaLnBrk="0" hangingPunct="0">
                <a:spcBef>
                  <a:spcPct val="50000"/>
                </a:spcBef>
              </a:pPr>
              <a:t>‹#›</a:t>
            </a:fld>
            <a:endParaRPr lang="en-US" altLang="zh-CN" sz="1200">
              <a:latin typeface="Helvetica"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79" r:id="rId12"/>
    <p:sldLayoutId id="2147483880" r:id="rId13"/>
  </p:sldLayoutIdLst>
  <p:txStyles>
    <p:titleStyle>
      <a:lvl1pPr algn="l" rtl="0" fontAlgn="base">
        <a:spcBef>
          <a:spcPct val="0"/>
        </a:spcBef>
        <a:spcAft>
          <a:spcPct val="0"/>
        </a:spcAft>
        <a:defRPr sz="4100" b="1" kern="1200">
          <a:solidFill>
            <a:schemeClr val="tx2"/>
          </a:solidFill>
          <a:latin typeface="+mj-lt"/>
          <a:ea typeface="+mj-ea"/>
          <a:cs typeface="+mj-cs"/>
        </a:defRPr>
      </a:lvl1pPr>
      <a:lvl2pPr algn="l" rtl="0" fontAlgn="base">
        <a:spcBef>
          <a:spcPct val="0"/>
        </a:spcBef>
        <a:spcAft>
          <a:spcPct val="0"/>
        </a:spcAft>
        <a:defRPr sz="4100" b="1">
          <a:solidFill>
            <a:schemeClr val="tx2"/>
          </a:solidFill>
          <a:latin typeface="Lucida Sans Unicode" panose="020B0602030504020204" pitchFamily="34" charset="0"/>
        </a:defRPr>
      </a:lvl2pPr>
      <a:lvl3pPr algn="l" rtl="0" fontAlgn="base">
        <a:spcBef>
          <a:spcPct val="0"/>
        </a:spcBef>
        <a:spcAft>
          <a:spcPct val="0"/>
        </a:spcAft>
        <a:defRPr sz="4100" b="1">
          <a:solidFill>
            <a:schemeClr val="tx2"/>
          </a:solidFill>
          <a:latin typeface="Lucida Sans Unicode" panose="020B0602030504020204" pitchFamily="34" charset="0"/>
        </a:defRPr>
      </a:lvl3pPr>
      <a:lvl4pPr algn="l" rtl="0" fontAlgn="base">
        <a:spcBef>
          <a:spcPct val="0"/>
        </a:spcBef>
        <a:spcAft>
          <a:spcPct val="0"/>
        </a:spcAft>
        <a:defRPr sz="4100" b="1">
          <a:solidFill>
            <a:schemeClr val="tx2"/>
          </a:solidFill>
          <a:latin typeface="Lucida Sans Unicode" panose="020B0602030504020204" pitchFamily="34" charset="0"/>
        </a:defRPr>
      </a:lvl4pPr>
      <a:lvl5pPr algn="l" rtl="0" fontAlgn="base">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p:titleStyle>
    <p:bodyStyle>
      <a:lvl1pPr marL="365125" indent="-255588" algn="l" rtl="0" fontAlgn="base">
        <a:spcBef>
          <a:spcPts val="400"/>
        </a:spcBef>
        <a:spcAft>
          <a:spcPct val="0"/>
        </a:spcAft>
        <a:buClr>
          <a:schemeClr val="accent1"/>
        </a:buClr>
        <a:buSzPct val="68000"/>
        <a:buFont typeface="Wingdings 3" panose="05040102010807070707" pitchFamily="18" charset="2"/>
        <a:buChar char=""/>
        <a:defRPr sz="32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anose="020B0604030504040204" pitchFamily="34" charset="0"/>
        <a:buChar char="◦"/>
        <a:defRPr sz="28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anose="05020102010507070707" pitchFamily="18" charset="2"/>
        <a:buChar char=""/>
        <a:defRPr sz="2500" kern="1200">
          <a:solidFill>
            <a:srgbClr val="000099"/>
          </a:solidFill>
          <a:latin typeface="+mn-lt"/>
          <a:ea typeface="+mn-ea"/>
          <a:cs typeface="+mn-cs"/>
        </a:defRPr>
      </a:lvl3pPr>
      <a:lvl4pPr marL="1143000" indent="-228600" algn="l" rtl="0" fontAlgn="base">
        <a:spcBef>
          <a:spcPts val="350"/>
        </a:spcBef>
        <a:spcAft>
          <a:spcPct val="0"/>
        </a:spcAft>
        <a:buClr>
          <a:schemeClr val="accent2"/>
        </a:buClr>
        <a:buFont typeface="Wingdings 2" panose="05020102010507070707" pitchFamily="18" charset="2"/>
        <a:buChar char=""/>
        <a:defRPr sz="21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3314" name="任意多边形 12"/>
          <p:cNvSpPr>
            <a:spLocks noChangeArrowheads="1"/>
          </p:cNvSpPr>
          <p:nvPr/>
        </p:nvSpPr>
        <p:spPr bwMode="auto">
          <a:xfrm>
            <a:off x="715963" y="5002213"/>
            <a:ext cx="3802062" cy="1443037"/>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329" y="347"/>
                </a:moveTo>
                <a:lnTo>
                  <a:pt x="7156" y="682"/>
                </a:lnTo>
                <a:lnTo>
                  <a:pt x="5229" y="682"/>
                </a:lnTo>
                <a:lnTo>
                  <a:pt x="-328" y="345"/>
                </a:lnTo>
              </a:path>
            </a:pathLst>
          </a:custGeom>
          <a:solidFill>
            <a:srgbClr val="9FCBDC">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endParaRPr lang="zh-CN" altLang="en-US" sz="2800">
              <a:latin typeface="Tahoma" panose="020B0604030504040204" pitchFamily="34" charset="0"/>
            </a:endParaRPr>
          </a:p>
        </p:txBody>
      </p:sp>
      <p:sp>
        <p:nvSpPr>
          <p:cNvPr id="13315" name="任意多边形 11"/>
          <p:cNvSpPr>
            <a:spLocks noChangeArrowheads="1"/>
          </p:cNvSpPr>
          <p:nvPr/>
        </p:nvSpPr>
        <p:spPr bwMode="auto">
          <a:xfrm>
            <a:off x="-49213" y="5784850"/>
            <a:ext cx="3797301" cy="838200"/>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endParaRPr lang="zh-CN" altLang="en-US" sz="2800">
              <a:latin typeface="Tahoma" panose="020B0604030504040204" pitchFamily="34" charset="0"/>
            </a:endParaRPr>
          </a:p>
        </p:txBody>
      </p:sp>
      <p:grpSp>
        <p:nvGrpSpPr>
          <p:cNvPr id="13316" name="Group 4"/>
          <p:cNvGrpSpPr>
            <a:grpSpLocks/>
          </p:cNvGrpSpPr>
          <p:nvPr/>
        </p:nvGrpSpPr>
        <p:grpSpPr bwMode="auto">
          <a:xfrm>
            <a:off x="-7938" y="5784850"/>
            <a:ext cx="3409951" cy="1092200"/>
            <a:chOff x="0" y="0"/>
            <a:chExt cx="2151" cy="688"/>
          </a:xfrm>
        </p:grpSpPr>
        <p:pic>
          <p:nvPicPr>
            <p:cNvPr id="13317" name="直角三角形 13"/>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2151"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8" name="Text Box 6"/>
            <p:cNvSpPr txBox="1">
              <a:spLocks noChangeArrowheads="1"/>
            </p:cNvSpPr>
            <p:nvPr/>
          </p:nvSpPr>
          <p:spPr bwMode="auto">
            <a:xfrm>
              <a:off x="183" y="401"/>
              <a:ext cx="1071"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a:endParaRPr lang="zh-CN" altLang="en-US" sz="2800">
                <a:solidFill>
                  <a:srgbClr val="FFFFFF"/>
                </a:solidFill>
                <a:latin typeface="Lucida Sans Unicode" panose="020B0602030504020204" pitchFamily="34" charset="0"/>
              </a:endParaRPr>
            </a:p>
          </p:txBody>
        </p:sp>
      </p:grpSp>
      <p:pic>
        <p:nvPicPr>
          <p:cNvPr id="13319" name="直接连接符 14"/>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4288" y="5772150"/>
            <a:ext cx="3416301"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0" name="燕尾形 10"/>
          <p:cNvSpPr>
            <a:spLocks noChangeArrowheads="1"/>
          </p:cNvSpPr>
          <p:nvPr/>
        </p:nvSpPr>
        <p:spPr bwMode="auto">
          <a:xfrm>
            <a:off x="3636963" y="3005138"/>
            <a:ext cx="182562" cy="228600"/>
          </a:xfrm>
          <a:prstGeom prst="chevron">
            <a:avLst>
              <a:gd name="adj" fmla="val 50000"/>
            </a:avLst>
          </a:prstGeom>
          <a:gradFill rotWithShape="1">
            <a:gsLst>
              <a:gs pos="0">
                <a:srgbClr val="1389A6"/>
              </a:gs>
              <a:gs pos="72000">
                <a:srgbClr val="50B8DA"/>
              </a:gs>
              <a:gs pos="100000">
                <a:srgbClr val="7FC4DD"/>
              </a:gs>
            </a:gsLst>
            <a:lin ang="5400000"/>
          </a:gradFill>
          <a:ln w="3175" cap="rnd">
            <a:solidFill>
              <a:srgbClr val="1E768C"/>
            </a:solidFill>
            <a:miter lim="800000"/>
            <a:headEnd/>
            <a:tailEnd/>
          </a:ln>
          <a:effectLst>
            <a:outerShdw dist="25400" dir="5400000" algn="ctr" rotWithShape="0">
              <a:srgbClr val="000000">
                <a:alpha val="45999"/>
              </a:srgbClr>
            </a:outerShdw>
          </a:effectLst>
        </p:spPr>
        <p:txBody>
          <a:bodyPr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endParaRPr lang="zh-CN" altLang="en-US" sz="2800">
              <a:solidFill>
                <a:srgbClr val="FFFFFF"/>
              </a:solidFill>
              <a:latin typeface="Lucida Sans Unicode" panose="020B0602030504020204" pitchFamily="34" charset="0"/>
            </a:endParaRPr>
          </a:p>
        </p:txBody>
      </p:sp>
      <p:sp>
        <p:nvSpPr>
          <p:cNvPr id="13321" name="燕尾形 15"/>
          <p:cNvSpPr>
            <a:spLocks noChangeArrowheads="1"/>
          </p:cNvSpPr>
          <p:nvPr/>
        </p:nvSpPr>
        <p:spPr bwMode="auto">
          <a:xfrm>
            <a:off x="3449638" y="3005138"/>
            <a:ext cx="184150" cy="228600"/>
          </a:xfrm>
          <a:prstGeom prst="chevron">
            <a:avLst>
              <a:gd name="adj" fmla="val 50000"/>
            </a:avLst>
          </a:prstGeom>
          <a:gradFill rotWithShape="1">
            <a:gsLst>
              <a:gs pos="0">
                <a:srgbClr val="1389A6"/>
              </a:gs>
              <a:gs pos="72000">
                <a:srgbClr val="50B8DA"/>
              </a:gs>
              <a:gs pos="100000">
                <a:srgbClr val="7FC4DD"/>
              </a:gs>
            </a:gsLst>
            <a:lin ang="5400000"/>
          </a:gradFill>
          <a:ln w="3175" cap="rnd">
            <a:solidFill>
              <a:srgbClr val="1E768C"/>
            </a:solidFill>
            <a:miter lim="800000"/>
            <a:headEnd/>
            <a:tailEnd/>
          </a:ln>
          <a:effectLst>
            <a:outerShdw dist="25400" dir="5400000" algn="ctr" rotWithShape="0">
              <a:srgbClr val="000000">
                <a:alpha val="45999"/>
              </a:srgbClr>
            </a:outerShdw>
          </a:effectLst>
        </p:spPr>
        <p:txBody>
          <a:bodyPr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endParaRPr lang="zh-CN" altLang="en-US" sz="2800">
              <a:solidFill>
                <a:srgbClr val="FFFFFF"/>
              </a:solidFill>
              <a:latin typeface="Lucida Sans Unicode" panose="020B0602030504020204" pitchFamily="34" charset="0"/>
            </a:endParaRPr>
          </a:p>
        </p:txBody>
      </p:sp>
      <p:sp>
        <p:nvSpPr>
          <p:cNvPr id="13322" name="标题占位符 8"/>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3323" name="文本占位符 29"/>
          <p:cNvSpPr>
            <a:spLocks noGrp="1" noChangeArrowheads="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3324" name="日期占位符 3"/>
          <p:cNvSpPr>
            <a:spLocks noGrp="1" noChangeArrowheads="1"/>
          </p:cNvSpPr>
          <p:nvPr>
            <p:ph type="dt" sz="half" idx="2"/>
          </p:nvPr>
        </p:nvSpPr>
        <p:spPr bwMode="auto">
          <a:xfrm>
            <a:off x="6727825" y="6408738"/>
            <a:ext cx="19192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000"/>
            </a:lvl1pPr>
          </a:lstStyle>
          <a:p>
            <a:endParaRPr lang="zh-CN" altLang="en-US"/>
          </a:p>
        </p:txBody>
      </p:sp>
      <p:sp>
        <p:nvSpPr>
          <p:cNvPr id="13325" name="页脚占位符 4"/>
          <p:cNvSpPr>
            <a:spLocks noGrp="1" noChangeArrowheads="1"/>
          </p:cNvSpPr>
          <p:nvPr>
            <p:ph type="ftr" sz="quarter" idx="3"/>
          </p:nvPr>
        </p:nvSpPr>
        <p:spPr bwMode="auto">
          <a:xfrm>
            <a:off x="4379913" y="6408738"/>
            <a:ext cx="23510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000"/>
            </a:lvl1pPr>
          </a:lstStyle>
          <a:p>
            <a:endParaRPr lang="zh-CN" altLang="en-US"/>
          </a:p>
        </p:txBody>
      </p:sp>
      <p:sp>
        <p:nvSpPr>
          <p:cNvPr id="13326" name="灯片编号占位符 5"/>
          <p:cNvSpPr>
            <a:spLocks noGrp="1" noChangeArrowheads="1"/>
          </p:cNvSpPr>
          <p:nvPr>
            <p:ph type="sldNum" sz="quarter" idx="4"/>
          </p:nvPr>
        </p:nvSpPr>
        <p:spPr bwMode="auto">
          <a:xfrm>
            <a:off x="8647113" y="6408738"/>
            <a:ext cx="3667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000"/>
            </a:lvl1pPr>
          </a:lstStyle>
          <a:p>
            <a:fld id="{2FBD3AB9-5FE0-4527-AB5F-72370505C2FD}" type="slidenum">
              <a:rPr lang="zh-CN" altLang="en-US"/>
              <a:pPr/>
              <a:t>‹#›</a:t>
            </a:fld>
            <a:endParaRPr lang="en-US" altLang="zh-CN"/>
          </a:p>
        </p:txBody>
      </p:sp>
    </p:spTree>
  </p:cSld>
  <p:clrMap bg1="dk2" tx1="lt1" bg2="dk1" tx2="lt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Lst>
  <p:txStyles>
    <p:titleStyle>
      <a:lvl1pPr algn="l" rtl="0" fontAlgn="base">
        <a:spcBef>
          <a:spcPct val="0"/>
        </a:spcBef>
        <a:spcAft>
          <a:spcPct val="0"/>
        </a:spcAft>
        <a:defRPr sz="4100" b="1" kern="1200">
          <a:solidFill>
            <a:schemeClr val="tx2"/>
          </a:solidFill>
          <a:latin typeface="+mj-lt"/>
          <a:ea typeface="+mj-ea"/>
          <a:cs typeface="+mj-cs"/>
        </a:defRPr>
      </a:lvl1pPr>
      <a:lvl2pPr algn="l" rtl="0" fontAlgn="base">
        <a:spcBef>
          <a:spcPct val="0"/>
        </a:spcBef>
        <a:spcAft>
          <a:spcPct val="0"/>
        </a:spcAft>
        <a:defRPr sz="4100" b="1">
          <a:solidFill>
            <a:schemeClr val="tx2"/>
          </a:solidFill>
          <a:latin typeface="Lucida Sans Unicode" panose="020B0602030504020204" pitchFamily="34" charset="0"/>
        </a:defRPr>
      </a:lvl2pPr>
      <a:lvl3pPr algn="l" rtl="0" fontAlgn="base">
        <a:spcBef>
          <a:spcPct val="0"/>
        </a:spcBef>
        <a:spcAft>
          <a:spcPct val="0"/>
        </a:spcAft>
        <a:defRPr sz="4100" b="1">
          <a:solidFill>
            <a:schemeClr val="tx2"/>
          </a:solidFill>
          <a:latin typeface="Lucida Sans Unicode" panose="020B0602030504020204" pitchFamily="34" charset="0"/>
        </a:defRPr>
      </a:lvl3pPr>
      <a:lvl4pPr algn="l" rtl="0" fontAlgn="base">
        <a:spcBef>
          <a:spcPct val="0"/>
        </a:spcBef>
        <a:spcAft>
          <a:spcPct val="0"/>
        </a:spcAft>
        <a:defRPr sz="4100" b="1">
          <a:solidFill>
            <a:schemeClr val="tx2"/>
          </a:solidFill>
          <a:latin typeface="Lucida Sans Unicode" panose="020B0602030504020204" pitchFamily="34" charset="0"/>
        </a:defRPr>
      </a:lvl4pPr>
      <a:lvl5pPr algn="l" rtl="0" fontAlgn="base">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p:titleStyle>
    <p:bodyStyle>
      <a:lvl1pPr marL="365125" indent="-255588" algn="l" rtl="0" fontAlgn="base">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4338" name="任意多边形 12"/>
          <p:cNvSpPr>
            <a:spLocks noChangeArrowheads="1"/>
          </p:cNvSpPr>
          <p:nvPr/>
        </p:nvSpPr>
        <p:spPr bwMode="auto">
          <a:xfrm>
            <a:off x="715963" y="5002213"/>
            <a:ext cx="3802062" cy="1443037"/>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329" y="347"/>
                </a:moveTo>
                <a:lnTo>
                  <a:pt x="7156" y="682"/>
                </a:lnTo>
                <a:lnTo>
                  <a:pt x="5229" y="682"/>
                </a:lnTo>
                <a:lnTo>
                  <a:pt x="-328" y="345"/>
                </a:lnTo>
              </a:path>
            </a:pathLst>
          </a:custGeom>
          <a:solidFill>
            <a:srgbClr val="9FCBDC">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endParaRPr lang="zh-CN" altLang="en-US" sz="2800">
              <a:latin typeface="Tahoma" panose="020B0604030504040204" pitchFamily="34" charset="0"/>
            </a:endParaRPr>
          </a:p>
        </p:txBody>
      </p:sp>
      <p:sp>
        <p:nvSpPr>
          <p:cNvPr id="14339" name="任意多边形 11"/>
          <p:cNvSpPr>
            <a:spLocks noChangeArrowheads="1"/>
          </p:cNvSpPr>
          <p:nvPr/>
        </p:nvSpPr>
        <p:spPr bwMode="auto">
          <a:xfrm>
            <a:off x="-49213" y="5784850"/>
            <a:ext cx="3797301" cy="838200"/>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endParaRPr lang="zh-CN" altLang="en-US" sz="2800">
              <a:latin typeface="Tahoma" panose="020B0604030504040204" pitchFamily="34" charset="0"/>
            </a:endParaRPr>
          </a:p>
        </p:txBody>
      </p:sp>
      <p:grpSp>
        <p:nvGrpSpPr>
          <p:cNvPr id="14340" name="Group 4"/>
          <p:cNvGrpSpPr>
            <a:grpSpLocks/>
          </p:cNvGrpSpPr>
          <p:nvPr/>
        </p:nvGrpSpPr>
        <p:grpSpPr bwMode="auto">
          <a:xfrm>
            <a:off x="-7938" y="5784850"/>
            <a:ext cx="3409951" cy="1092200"/>
            <a:chOff x="0" y="0"/>
            <a:chExt cx="2151" cy="688"/>
          </a:xfrm>
        </p:grpSpPr>
        <p:pic>
          <p:nvPicPr>
            <p:cNvPr id="14341" name="直角三角形 13"/>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2151"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2" name="Text Box 6"/>
            <p:cNvSpPr txBox="1">
              <a:spLocks noChangeArrowheads="1"/>
            </p:cNvSpPr>
            <p:nvPr/>
          </p:nvSpPr>
          <p:spPr bwMode="auto">
            <a:xfrm>
              <a:off x="183" y="401"/>
              <a:ext cx="1071"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a:endParaRPr lang="zh-CN" altLang="en-US" sz="2800">
                <a:solidFill>
                  <a:srgbClr val="FFFFFF"/>
                </a:solidFill>
                <a:latin typeface="Lucida Sans Unicode" panose="020B0602030504020204" pitchFamily="34" charset="0"/>
              </a:endParaRPr>
            </a:p>
          </p:txBody>
        </p:sp>
      </p:grpSp>
      <p:pic>
        <p:nvPicPr>
          <p:cNvPr id="14343" name="直接连接符 14"/>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4288" y="5772150"/>
            <a:ext cx="3416301"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4" name="标题占位符 8"/>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4345" name="文本占位符 29"/>
          <p:cNvSpPr>
            <a:spLocks noGrp="1" noChangeArrowheads="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4346" name="日期占位符 4"/>
          <p:cNvSpPr>
            <a:spLocks noGrp="1" noChangeArrowheads="1"/>
          </p:cNvSpPr>
          <p:nvPr>
            <p:ph type="dt" sz="half" idx="2"/>
          </p:nvPr>
        </p:nvSpPr>
        <p:spPr bwMode="auto">
          <a:xfrm>
            <a:off x="6727825" y="6408738"/>
            <a:ext cx="19192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000"/>
            </a:lvl1pPr>
          </a:lstStyle>
          <a:p>
            <a:endParaRPr lang="zh-CN" altLang="en-US"/>
          </a:p>
        </p:txBody>
      </p:sp>
      <p:sp>
        <p:nvSpPr>
          <p:cNvPr id="14347" name="页脚占位符 5"/>
          <p:cNvSpPr>
            <a:spLocks noGrp="1" noChangeArrowheads="1"/>
          </p:cNvSpPr>
          <p:nvPr>
            <p:ph type="ftr" sz="quarter" idx="3"/>
          </p:nvPr>
        </p:nvSpPr>
        <p:spPr bwMode="auto">
          <a:xfrm>
            <a:off x="4379913" y="6408738"/>
            <a:ext cx="23510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000"/>
            </a:lvl1pPr>
          </a:lstStyle>
          <a:p>
            <a:endParaRPr lang="zh-CN" altLang="en-US"/>
          </a:p>
        </p:txBody>
      </p:sp>
      <p:sp>
        <p:nvSpPr>
          <p:cNvPr id="14348" name="灯片编号占位符 6"/>
          <p:cNvSpPr>
            <a:spLocks noGrp="1" noChangeArrowheads="1"/>
          </p:cNvSpPr>
          <p:nvPr>
            <p:ph type="sldNum" sz="quarter" idx="4"/>
          </p:nvPr>
        </p:nvSpPr>
        <p:spPr bwMode="auto">
          <a:xfrm>
            <a:off x="8647113" y="6408738"/>
            <a:ext cx="3667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000"/>
            </a:lvl1pPr>
          </a:lstStyle>
          <a:p>
            <a:fld id="{55B0E9E3-BCCA-49E1-9924-8D5805F6335A}" type="slidenum">
              <a:rPr lang="zh-CN" altLang="en-US"/>
              <a:pPr/>
              <a:t>‹#›</a:t>
            </a:fld>
            <a:endParaRPr lang="en-US" altLang="zh-CN"/>
          </a:p>
        </p:txBody>
      </p:sp>
    </p:spTree>
  </p:cSld>
  <p:clrMap bg1="dk2" tx1="lt1" bg2="dk1" tx2="lt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Lst>
  <p:txStyles>
    <p:titleStyle>
      <a:lvl1pPr algn="l" rtl="0" fontAlgn="base">
        <a:spcBef>
          <a:spcPct val="0"/>
        </a:spcBef>
        <a:spcAft>
          <a:spcPct val="0"/>
        </a:spcAft>
        <a:defRPr sz="4100" b="1" kern="1200">
          <a:solidFill>
            <a:schemeClr val="tx2"/>
          </a:solidFill>
          <a:latin typeface="+mj-lt"/>
          <a:ea typeface="+mj-ea"/>
          <a:cs typeface="+mj-cs"/>
        </a:defRPr>
      </a:lvl1pPr>
      <a:lvl2pPr algn="l" rtl="0" fontAlgn="base">
        <a:spcBef>
          <a:spcPct val="0"/>
        </a:spcBef>
        <a:spcAft>
          <a:spcPct val="0"/>
        </a:spcAft>
        <a:defRPr sz="4100" b="1">
          <a:solidFill>
            <a:schemeClr val="tx2"/>
          </a:solidFill>
          <a:latin typeface="Lucida Sans Unicode" panose="020B0602030504020204" pitchFamily="34" charset="0"/>
        </a:defRPr>
      </a:lvl2pPr>
      <a:lvl3pPr algn="l" rtl="0" fontAlgn="base">
        <a:spcBef>
          <a:spcPct val="0"/>
        </a:spcBef>
        <a:spcAft>
          <a:spcPct val="0"/>
        </a:spcAft>
        <a:defRPr sz="4100" b="1">
          <a:solidFill>
            <a:schemeClr val="tx2"/>
          </a:solidFill>
          <a:latin typeface="Lucida Sans Unicode" panose="020B0602030504020204" pitchFamily="34" charset="0"/>
        </a:defRPr>
      </a:lvl3pPr>
      <a:lvl4pPr algn="l" rtl="0" fontAlgn="base">
        <a:spcBef>
          <a:spcPct val="0"/>
        </a:spcBef>
        <a:spcAft>
          <a:spcPct val="0"/>
        </a:spcAft>
        <a:defRPr sz="4100" b="1">
          <a:solidFill>
            <a:schemeClr val="tx2"/>
          </a:solidFill>
          <a:latin typeface="Lucida Sans Unicode" panose="020B0602030504020204" pitchFamily="34" charset="0"/>
        </a:defRPr>
      </a:lvl4pPr>
      <a:lvl5pPr algn="l" rtl="0" fontAlgn="base">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p:titleStyle>
    <p:bodyStyle>
      <a:lvl1pPr marL="365125" indent="-255588" algn="l" rtl="0" fontAlgn="base">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5362" name="标题占位符 8"/>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5363" name="文本占位符 29"/>
          <p:cNvSpPr>
            <a:spLocks noGrp="1" noChangeArrowheads="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5364" name="日期占位符 6"/>
          <p:cNvSpPr>
            <a:spLocks noGrp="1" noChangeArrowheads="1"/>
          </p:cNvSpPr>
          <p:nvPr>
            <p:ph type="dt" sz="half" idx="2"/>
          </p:nvPr>
        </p:nvSpPr>
        <p:spPr bwMode="auto">
          <a:xfrm>
            <a:off x="6727825" y="6408738"/>
            <a:ext cx="19192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000"/>
            </a:lvl1pPr>
          </a:lstStyle>
          <a:p>
            <a:endParaRPr lang="zh-CN" altLang="en-US"/>
          </a:p>
        </p:txBody>
      </p:sp>
      <p:sp>
        <p:nvSpPr>
          <p:cNvPr id="15365" name="页脚占位符 7"/>
          <p:cNvSpPr>
            <a:spLocks noGrp="1" noChangeArrowheads="1"/>
          </p:cNvSpPr>
          <p:nvPr>
            <p:ph type="ftr" sz="quarter" idx="3"/>
          </p:nvPr>
        </p:nvSpPr>
        <p:spPr bwMode="auto">
          <a:xfrm>
            <a:off x="4379913" y="6408738"/>
            <a:ext cx="23510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000"/>
            </a:lvl1pPr>
          </a:lstStyle>
          <a:p>
            <a:endParaRPr lang="zh-CN" altLang="en-US"/>
          </a:p>
        </p:txBody>
      </p:sp>
      <p:sp>
        <p:nvSpPr>
          <p:cNvPr id="15366" name="灯片编号占位符 8"/>
          <p:cNvSpPr>
            <a:spLocks noGrp="1" noChangeArrowheads="1"/>
          </p:cNvSpPr>
          <p:nvPr>
            <p:ph type="sldNum" sz="quarter" idx="4"/>
          </p:nvPr>
        </p:nvSpPr>
        <p:spPr bwMode="auto">
          <a:xfrm>
            <a:off x="8647113" y="6408738"/>
            <a:ext cx="3667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000"/>
            </a:lvl1pPr>
          </a:lstStyle>
          <a:p>
            <a:fld id="{86EFF6B4-2B69-468A-858A-82A76E90D805}"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txStyles>
    <p:titleStyle>
      <a:lvl1pPr algn="l" rtl="0" fontAlgn="base">
        <a:spcBef>
          <a:spcPct val="0"/>
        </a:spcBef>
        <a:spcAft>
          <a:spcPct val="0"/>
        </a:spcAft>
        <a:defRPr sz="4100" b="1" kern="1200">
          <a:solidFill>
            <a:schemeClr val="tx2"/>
          </a:solidFill>
          <a:latin typeface="+mj-lt"/>
          <a:ea typeface="+mj-ea"/>
          <a:cs typeface="+mj-cs"/>
        </a:defRPr>
      </a:lvl1pPr>
      <a:lvl2pPr algn="l" rtl="0" fontAlgn="base">
        <a:spcBef>
          <a:spcPct val="0"/>
        </a:spcBef>
        <a:spcAft>
          <a:spcPct val="0"/>
        </a:spcAft>
        <a:defRPr sz="4100" b="1">
          <a:solidFill>
            <a:schemeClr val="tx2"/>
          </a:solidFill>
          <a:latin typeface="Lucida Sans Unicode" panose="020B0602030504020204" pitchFamily="34" charset="0"/>
        </a:defRPr>
      </a:lvl2pPr>
      <a:lvl3pPr algn="l" rtl="0" fontAlgn="base">
        <a:spcBef>
          <a:spcPct val="0"/>
        </a:spcBef>
        <a:spcAft>
          <a:spcPct val="0"/>
        </a:spcAft>
        <a:defRPr sz="4100" b="1">
          <a:solidFill>
            <a:schemeClr val="tx2"/>
          </a:solidFill>
          <a:latin typeface="Lucida Sans Unicode" panose="020B0602030504020204" pitchFamily="34" charset="0"/>
        </a:defRPr>
      </a:lvl3pPr>
      <a:lvl4pPr algn="l" rtl="0" fontAlgn="base">
        <a:spcBef>
          <a:spcPct val="0"/>
        </a:spcBef>
        <a:spcAft>
          <a:spcPct val="0"/>
        </a:spcAft>
        <a:defRPr sz="4100" b="1">
          <a:solidFill>
            <a:schemeClr val="tx2"/>
          </a:solidFill>
          <a:latin typeface="Lucida Sans Unicode" panose="020B0602030504020204" pitchFamily="34" charset="0"/>
        </a:defRPr>
      </a:lvl4pPr>
      <a:lvl5pPr algn="l" rtl="0" fontAlgn="base">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p:titleStyle>
    <p:bodyStyle>
      <a:lvl1pPr marL="365125" indent="-255588" algn="l" rtl="0" fontAlgn="base">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6386" name="任意多边形 12"/>
          <p:cNvSpPr>
            <a:spLocks noChangeArrowheads="1"/>
          </p:cNvSpPr>
          <p:nvPr/>
        </p:nvSpPr>
        <p:spPr bwMode="auto">
          <a:xfrm>
            <a:off x="715963" y="5002213"/>
            <a:ext cx="3802062" cy="1443037"/>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329" y="347"/>
                </a:moveTo>
                <a:lnTo>
                  <a:pt x="7156" y="682"/>
                </a:lnTo>
                <a:lnTo>
                  <a:pt x="5229" y="682"/>
                </a:lnTo>
                <a:lnTo>
                  <a:pt x="-328" y="345"/>
                </a:lnTo>
              </a:path>
            </a:pathLst>
          </a:custGeom>
          <a:solidFill>
            <a:srgbClr val="9FCBDC">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endParaRPr lang="zh-CN" altLang="en-US" sz="2800">
              <a:latin typeface="Tahoma" panose="020B0604030504040204" pitchFamily="34" charset="0"/>
            </a:endParaRPr>
          </a:p>
        </p:txBody>
      </p:sp>
      <p:sp>
        <p:nvSpPr>
          <p:cNvPr id="16387" name="任意多边形 11"/>
          <p:cNvSpPr>
            <a:spLocks noChangeArrowheads="1"/>
          </p:cNvSpPr>
          <p:nvPr/>
        </p:nvSpPr>
        <p:spPr bwMode="auto">
          <a:xfrm>
            <a:off x="-49213" y="5784850"/>
            <a:ext cx="3797301" cy="838200"/>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endParaRPr lang="zh-CN" altLang="en-US" sz="2800">
              <a:latin typeface="Tahoma" panose="020B0604030504040204" pitchFamily="34" charset="0"/>
            </a:endParaRPr>
          </a:p>
        </p:txBody>
      </p:sp>
      <p:grpSp>
        <p:nvGrpSpPr>
          <p:cNvPr id="16388" name="Group 4"/>
          <p:cNvGrpSpPr>
            <a:grpSpLocks/>
          </p:cNvGrpSpPr>
          <p:nvPr/>
        </p:nvGrpSpPr>
        <p:grpSpPr bwMode="auto">
          <a:xfrm>
            <a:off x="-7938" y="5784850"/>
            <a:ext cx="3409951" cy="1092200"/>
            <a:chOff x="0" y="0"/>
            <a:chExt cx="2151" cy="688"/>
          </a:xfrm>
        </p:grpSpPr>
        <p:pic>
          <p:nvPicPr>
            <p:cNvPr id="16389" name="直角三角形 13"/>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2151"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0" name="Text Box 6"/>
            <p:cNvSpPr txBox="1">
              <a:spLocks noChangeArrowheads="1"/>
            </p:cNvSpPr>
            <p:nvPr/>
          </p:nvSpPr>
          <p:spPr bwMode="auto">
            <a:xfrm>
              <a:off x="183" y="401"/>
              <a:ext cx="1071"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a:endParaRPr lang="zh-CN" altLang="en-US" sz="2800">
                <a:solidFill>
                  <a:srgbClr val="FFFFFF"/>
                </a:solidFill>
                <a:latin typeface="Lucida Sans Unicode" panose="020B0602030504020204" pitchFamily="34" charset="0"/>
              </a:endParaRPr>
            </a:p>
          </p:txBody>
        </p:sp>
      </p:grpSp>
      <p:pic>
        <p:nvPicPr>
          <p:cNvPr id="16391" name="直接连接符 14"/>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4288" y="5772150"/>
            <a:ext cx="3416301"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2" name="标题占位符 8"/>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6393" name="文本占位符 29"/>
          <p:cNvSpPr>
            <a:spLocks noGrp="1" noChangeArrowheads="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6394" name="日期占位符 2"/>
          <p:cNvSpPr>
            <a:spLocks noGrp="1" noChangeArrowheads="1"/>
          </p:cNvSpPr>
          <p:nvPr>
            <p:ph type="dt" sz="half" idx="2"/>
          </p:nvPr>
        </p:nvSpPr>
        <p:spPr bwMode="auto">
          <a:xfrm>
            <a:off x="6727825" y="6408738"/>
            <a:ext cx="19192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000"/>
            </a:lvl1pPr>
          </a:lstStyle>
          <a:p>
            <a:endParaRPr lang="zh-CN" altLang="en-US"/>
          </a:p>
        </p:txBody>
      </p:sp>
      <p:sp>
        <p:nvSpPr>
          <p:cNvPr id="16395" name="页脚占位符 3"/>
          <p:cNvSpPr>
            <a:spLocks noGrp="1" noChangeArrowheads="1"/>
          </p:cNvSpPr>
          <p:nvPr>
            <p:ph type="ftr" sz="quarter" idx="3"/>
          </p:nvPr>
        </p:nvSpPr>
        <p:spPr bwMode="auto">
          <a:xfrm>
            <a:off x="4379913" y="6408738"/>
            <a:ext cx="23510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000"/>
            </a:lvl1pPr>
          </a:lstStyle>
          <a:p>
            <a:endParaRPr lang="zh-CN" altLang="en-US"/>
          </a:p>
        </p:txBody>
      </p:sp>
      <p:sp>
        <p:nvSpPr>
          <p:cNvPr id="16396" name="灯片编号占位符 4"/>
          <p:cNvSpPr>
            <a:spLocks noGrp="1" noChangeArrowheads="1"/>
          </p:cNvSpPr>
          <p:nvPr>
            <p:ph type="sldNum" sz="quarter" idx="4"/>
          </p:nvPr>
        </p:nvSpPr>
        <p:spPr bwMode="auto">
          <a:xfrm>
            <a:off x="8647113" y="6408738"/>
            <a:ext cx="3667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000"/>
            </a:lvl1pPr>
          </a:lstStyle>
          <a:p>
            <a:fld id="{466B179B-818D-4B92-8CEF-A04DCA78C366}" type="slidenum">
              <a:rPr lang="zh-CN" altLang="en-US"/>
              <a:pPr/>
              <a:t>‹#›</a:t>
            </a:fld>
            <a:endParaRPr lang="en-US" altLang="zh-CN"/>
          </a:p>
        </p:txBody>
      </p:sp>
    </p:spTree>
  </p:cSld>
  <p:clrMap bg1="dk2" tx1="lt1" bg2="dk1" tx2="lt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Lst>
  <p:txStyles>
    <p:titleStyle>
      <a:lvl1pPr algn="l" rtl="0" fontAlgn="base">
        <a:spcBef>
          <a:spcPct val="0"/>
        </a:spcBef>
        <a:spcAft>
          <a:spcPct val="0"/>
        </a:spcAft>
        <a:defRPr sz="4100" b="1" kern="1200">
          <a:solidFill>
            <a:schemeClr val="tx2"/>
          </a:solidFill>
          <a:latin typeface="+mj-lt"/>
          <a:ea typeface="+mj-ea"/>
          <a:cs typeface="+mj-cs"/>
        </a:defRPr>
      </a:lvl1pPr>
      <a:lvl2pPr algn="l" rtl="0" fontAlgn="base">
        <a:spcBef>
          <a:spcPct val="0"/>
        </a:spcBef>
        <a:spcAft>
          <a:spcPct val="0"/>
        </a:spcAft>
        <a:defRPr sz="4100" b="1">
          <a:solidFill>
            <a:schemeClr val="tx2"/>
          </a:solidFill>
          <a:latin typeface="Lucida Sans Unicode" panose="020B0602030504020204" pitchFamily="34" charset="0"/>
        </a:defRPr>
      </a:lvl2pPr>
      <a:lvl3pPr algn="l" rtl="0" fontAlgn="base">
        <a:spcBef>
          <a:spcPct val="0"/>
        </a:spcBef>
        <a:spcAft>
          <a:spcPct val="0"/>
        </a:spcAft>
        <a:defRPr sz="4100" b="1">
          <a:solidFill>
            <a:schemeClr val="tx2"/>
          </a:solidFill>
          <a:latin typeface="Lucida Sans Unicode" panose="020B0602030504020204" pitchFamily="34" charset="0"/>
        </a:defRPr>
      </a:lvl3pPr>
      <a:lvl4pPr algn="l" rtl="0" fontAlgn="base">
        <a:spcBef>
          <a:spcPct val="0"/>
        </a:spcBef>
        <a:spcAft>
          <a:spcPct val="0"/>
        </a:spcAft>
        <a:defRPr sz="4100" b="1">
          <a:solidFill>
            <a:schemeClr val="tx2"/>
          </a:solidFill>
          <a:latin typeface="Lucida Sans Unicode" panose="020B0602030504020204" pitchFamily="34" charset="0"/>
        </a:defRPr>
      </a:lvl4pPr>
      <a:lvl5pPr algn="l" rtl="0" fontAlgn="base">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p:titleStyle>
    <p:bodyStyle>
      <a:lvl1pPr marL="365125" indent="-255588" algn="l" rtl="0" fontAlgn="base">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7410" name="标题占位符 8"/>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7411" name="文本占位符 29"/>
          <p:cNvSpPr>
            <a:spLocks noGrp="1" noChangeArrowheads="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7412" name="日期占位符 4"/>
          <p:cNvSpPr>
            <a:spLocks noGrp="1" noChangeArrowheads="1"/>
          </p:cNvSpPr>
          <p:nvPr>
            <p:ph type="dt" sz="half" idx="2"/>
          </p:nvPr>
        </p:nvSpPr>
        <p:spPr bwMode="auto">
          <a:xfrm>
            <a:off x="6727825" y="6408738"/>
            <a:ext cx="19192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000"/>
            </a:lvl1pPr>
          </a:lstStyle>
          <a:p>
            <a:endParaRPr lang="zh-CN" altLang="en-US"/>
          </a:p>
        </p:txBody>
      </p:sp>
      <p:sp>
        <p:nvSpPr>
          <p:cNvPr id="17413" name="页脚占位符 5"/>
          <p:cNvSpPr>
            <a:spLocks noGrp="1" noChangeArrowheads="1"/>
          </p:cNvSpPr>
          <p:nvPr>
            <p:ph type="ftr" sz="quarter" idx="3"/>
          </p:nvPr>
        </p:nvSpPr>
        <p:spPr bwMode="auto">
          <a:xfrm>
            <a:off x="4379913" y="6408738"/>
            <a:ext cx="23510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000"/>
            </a:lvl1pPr>
          </a:lstStyle>
          <a:p>
            <a:endParaRPr lang="zh-CN" altLang="en-US"/>
          </a:p>
        </p:txBody>
      </p:sp>
      <p:sp>
        <p:nvSpPr>
          <p:cNvPr id="17414" name="灯片编号占位符 6"/>
          <p:cNvSpPr>
            <a:spLocks noGrp="1" noChangeArrowheads="1"/>
          </p:cNvSpPr>
          <p:nvPr>
            <p:ph type="sldNum" sz="quarter" idx="4"/>
          </p:nvPr>
        </p:nvSpPr>
        <p:spPr bwMode="auto">
          <a:xfrm>
            <a:off x="8647113" y="6408738"/>
            <a:ext cx="3667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000"/>
            </a:lvl1pPr>
          </a:lstStyle>
          <a:p>
            <a:fld id="{08AC4D27-90AF-4EBD-810F-C7BA3523E6FE}"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Lst>
  <p:txStyles>
    <p:titleStyle>
      <a:lvl1pPr algn="l" rtl="0" fontAlgn="base">
        <a:spcBef>
          <a:spcPct val="0"/>
        </a:spcBef>
        <a:spcAft>
          <a:spcPct val="0"/>
        </a:spcAft>
        <a:defRPr sz="4100" b="1" kern="1200">
          <a:solidFill>
            <a:schemeClr val="tx2"/>
          </a:solidFill>
          <a:latin typeface="+mj-lt"/>
          <a:ea typeface="+mj-ea"/>
          <a:cs typeface="+mj-cs"/>
        </a:defRPr>
      </a:lvl1pPr>
      <a:lvl2pPr algn="l" rtl="0" fontAlgn="base">
        <a:spcBef>
          <a:spcPct val="0"/>
        </a:spcBef>
        <a:spcAft>
          <a:spcPct val="0"/>
        </a:spcAft>
        <a:defRPr sz="4100" b="1">
          <a:solidFill>
            <a:schemeClr val="tx2"/>
          </a:solidFill>
          <a:latin typeface="Lucida Sans Unicode" panose="020B0602030504020204" pitchFamily="34" charset="0"/>
        </a:defRPr>
      </a:lvl2pPr>
      <a:lvl3pPr algn="l" rtl="0" fontAlgn="base">
        <a:spcBef>
          <a:spcPct val="0"/>
        </a:spcBef>
        <a:spcAft>
          <a:spcPct val="0"/>
        </a:spcAft>
        <a:defRPr sz="4100" b="1">
          <a:solidFill>
            <a:schemeClr val="tx2"/>
          </a:solidFill>
          <a:latin typeface="Lucida Sans Unicode" panose="020B0602030504020204" pitchFamily="34" charset="0"/>
        </a:defRPr>
      </a:lvl3pPr>
      <a:lvl4pPr algn="l" rtl="0" fontAlgn="base">
        <a:spcBef>
          <a:spcPct val="0"/>
        </a:spcBef>
        <a:spcAft>
          <a:spcPct val="0"/>
        </a:spcAft>
        <a:defRPr sz="4100" b="1">
          <a:solidFill>
            <a:schemeClr val="tx2"/>
          </a:solidFill>
          <a:latin typeface="Lucida Sans Unicode" panose="020B0602030504020204" pitchFamily="34" charset="0"/>
        </a:defRPr>
      </a:lvl4pPr>
      <a:lvl5pPr algn="l" rtl="0" fontAlgn="base">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p:titleStyle>
    <p:bodyStyle>
      <a:lvl1pPr marL="365125" indent="-255588" algn="l" rtl="0" fontAlgn="base">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8434" name="任意多边形 10"/>
          <p:cNvSpPr>
            <a:spLocks noChangeArrowheads="1"/>
          </p:cNvSpPr>
          <p:nvPr/>
        </p:nvSpPr>
        <p:spPr bwMode="auto">
          <a:xfrm>
            <a:off x="715963" y="5002213"/>
            <a:ext cx="3802062" cy="1443037"/>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329" y="347"/>
                </a:moveTo>
                <a:lnTo>
                  <a:pt x="7156" y="682"/>
                </a:lnTo>
                <a:lnTo>
                  <a:pt x="5229" y="682"/>
                </a:lnTo>
                <a:lnTo>
                  <a:pt x="-328" y="345"/>
                </a:lnTo>
              </a:path>
            </a:pathLst>
          </a:custGeom>
          <a:solidFill>
            <a:srgbClr val="9FCBDC">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endParaRPr lang="zh-CN" altLang="en-US" sz="2800">
              <a:latin typeface="Tahoma" panose="020B0604030504040204" pitchFamily="34" charset="0"/>
            </a:endParaRPr>
          </a:p>
        </p:txBody>
      </p:sp>
      <p:sp>
        <p:nvSpPr>
          <p:cNvPr id="18435" name="任意多边形 15"/>
          <p:cNvSpPr>
            <a:spLocks noChangeArrowheads="1"/>
          </p:cNvSpPr>
          <p:nvPr/>
        </p:nvSpPr>
        <p:spPr bwMode="auto">
          <a:xfrm>
            <a:off x="-49213" y="5784850"/>
            <a:ext cx="3797301" cy="838200"/>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endParaRPr lang="zh-CN" altLang="en-US" sz="2800">
              <a:latin typeface="Tahoma" panose="020B0604030504040204" pitchFamily="34" charset="0"/>
            </a:endParaRPr>
          </a:p>
        </p:txBody>
      </p:sp>
      <p:grpSp>
        <p:nvGrpSpPr>
          <p:cNvPr id="18436" name="Group 4"/>
          <p:cNvGrpSpPr>
            <a:grpSpLocks/>
          </p:cNvGrpSpPr>
          <p:nvPr/>
        </p:nvGrpSpPr>
        <p:grpSpPr bwMode="auto">
          <a:xfrm>
            <a:off x="-7938" y="5784850"/>
            <a:ext cx="3409951" cy="1092200"/>
            <a:chOff x="0" y="0"/>
            <a:chExt cx="2151" cy="688"/>
          </a:xfrm>
        </p:grpSpPr>
        <p:pic>
          <p:nvPicPr>
            <p:cNvPr id="18437" name="直角三角形 16"/>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2151"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Text Box 6"/>
            <p:cNvSpPr txBox="1">
              <a:spLocks noChangeArrowheads="1"/>
            </p:cNvSpPr>
            <p:nvPr/>
          </p:nvSpPr>
          <p:spPr bwMode="auto">
            <a:xfrm>
              <a:off x="183" y="401"/>
              <a:ext cx="1071"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a:endParaRPr lang="zh-CN" altLang="en-US" sz="2800">
                <a:solidFill>
                  <a:srgbClr val="FFFFFF"/>
                </a:solidFill>
                <a:latin typeface="Lucida Sans Unicode" panose="020B0602030504020204" pitchFamily="34" charset="0"/>
              </a:endParaRPr>
            </a:p>
          </p:txBody>
        </p:sp>
      </p:grpSp>
      <p:pic>
        <p:nvPicPr>
          <p:cNvPr id="18439" name="直接连接符 18"/>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4288" y="5772150"/>
            <a:ext cx="3416301"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0" name="燕尾形 19"/>
          <p:cNvSpPr>
            <a:spLocks noChangeArrowheads="1"/>
          </p:cNvSpPr>
          <p:nvPr/>
        </p:nvSpPr>
        <p:spPr bwMode="auto">
          <a:xfrm>
            <a:off x="8664575" y="4987925"/>
            <a:ext cx="182563" cy="228600"/>
          </a:xfrm>
          <a:prstGeom prst="chevron">
            <a:avLst>
              <a:gd name="adj" fmla="val 50000"/>
            </a:avLst>
          </a:prstGeom>
          <a:gradFill rotWithShape="1">
            <a:gsLst>
              <a:gs pos="0">
                <a:srgbClr val="1389A6"/>
              </a:gs>
              <a:gs pos="72000">
                <a:srgbClr val="50B8DA"/>
              </a:gs>
              <a:gs pos="100000">
                <a:srgbClr val="7FC4DD"/>
              </a:gs>
            </a:gsLst>
            <a:lin ang="5400000"/>
          </a:gradFill>
          <a:ln w="3175" cap="rnd">
            <a:solidFill>
              <a:srgbClr val="1E768C"/>
            </a:solidFill>
            <a:miter lim="800000"/>
            <a:headEnd/>
            <a:tailEnd/>
          </a:ln>
          <a:effectLst>
            <a:outerShdw dist="25400" dir="5400000" algn="ctr" rotWithShape="0">
              <a:srgbClr val="000000">
                <a:alpha val="45999"/>
              </a:srgbClr>
            </a:outerShdw>
          </a:effectLst>
        </p:spPr>
        <p:txBody>
          <a:bodyPr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endParaRPr lang="zh-CN" altLang="en-US" sz="2800">
              <a:solidFill>
                <a:srgbClr val="FFFFFF"/>
              </a:solidFill>
              <a:latin typeface="Lucida Sans Unicode" panose="020B0602030504020204" pitchFamily="34" charset="0"/>
            </a:endParaRPr>
          </a:p>
        </p:txBody>
      </p:sp>
      <p:sp>
        <p:nvSpPr>
          <p:cNvPr id="18441" name="燕尾形 20"/>
          <p:cNvSpPr>
            <a:spLocks noChangeArrowheads="1"/>
          </p:cNvSpPr>
          <p:nvPr/>
        </p:nvSpPr>
        <p:spPr bwMode="auto">
          <a:xfrm>
            <a:off x="8477250" y="4987925"/>
            <a:ext cx="182563" cy="228600"/>
          </a:xfrm>
          <a:prstGeom prst="chevron">
            <a:avLst>
              <a:gd name="adj" fmla="val 50000"/>
            </a:avLst>
          </a:prstGeom>
          <a:gradFill rotWithShape="1">
            <a:gsLst>
              <a:gs pos="0">
                <a:srgbClr val="1389A6"/>
              </a:gs>
              <a:gs pos="72000">
                <a:srgbClr val="50B8DA"/>
              </a:gs>
              <a:gs pos="100000">
                <a:srgbClr val="7FC4DD"/>
              </a:gs>
            </a:gsLst>
            <a:lin ang="5400000"/>
          </a:gradFill>
          <a:ln w="3175" cap="rnd">
            <a:solidFill>
              <a:srgbClr val="1E768C"/>
            </a:solidFill>
            <a:miter lim="800000"/>
            <a:headEnd/>
            <a:tailEnd/>
          </a:ln>
          <a:effectLst>
            <a:outerShdw dist="25400" dir="5400000" algn="ctr" rotWithShape="0">
              <a:srgbClr val="000000">
                <a:alpha val="45999"/>
              </a:srgbClr>
            </a:outerShdw>
          </a:effectLst>
        </p:spPr>
        <p:txBody>
          <a:bodyPr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endParaRPr lang="zh-CN" altLang="en-US" sz="2800">
              <a:solidFill>
                <a:srgbClr val="FFFFFF"/>
              </a:solidFill>
              <a:latin typeface="Lucida Sans Unicode" panose="020B0602030504020204" pitchFamily="34" charset="0"/>
            </a:endParaRPr>
          </a:p>
        </p:txBody>
      </p:sp>
      <p:sp>
        <p:nvSpPr>
          <p:cNvPr id="18442" name="标题占位符 8"/>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8443" name="文本占位符 29"/>
          <p:cNvSpPr>
            <a:spLocks noGrp="1" noChangeArrowheads="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8444" name="日期占位符 4"/>
          <p:cNvSpPr>
            <a:spLocks noGrp="1" noChangeArrowheads="1"/>
          </p:cNvSpPr>
          <p:nvPr>
            <p:ph type="dt" sz="half" idx="2"/>
          </p:nvPr>
        </p:nvSpPr>
        <p:spPr bwMode="auto">
          <a:xfrm>
            <a:off x="6727825" y="6408738"/>
            <a:ext cx="19192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000"/>
            </a:lvl1pPr>
          </a:lstStyle>
          <a:p>
            <a:endParaRPr lang="zh-CN" altLang="en-US"/>
          </a:p>
        </p:txBody>
      </p:sp>
      <p:sp>
        <p:nvSpPr>
          <p:cNvPr id="18445" name="页脚占位符 5"/>
          <p:cNvSpPr>
            <a:spLocks noGrp="1" noChangeArrowheads="1"/>
          </p:cNvSpPr>
          <p:nvPr>
            <p:ph type="ftr" sz="quarter" idx="3"/>
          </p:nvPr>
        </p:nvSpPr>
        <p:spPr bwMode="auto">
          <a:xfrm>
            <a:off x="4379913" y="6408738"/>
            <a:ext cx="23510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000"/>
            </a:lvl1pPr>
          </a:lstStyle>
          <a:p>
            <a:endParaRPr lang="zh-CN" altLang="en-US"/>
          </a:p>
        </p:txBody>
      </p:sp>
      <p:sp>
        <p:nvSpPr>
          <p:cNvPr id="18446" name="灯片编号占位符 6"/>
          <p:cNvSpPr>
            <a:spLocks noGrp="1" noChangeArrowheads="1"/>
          </p:cNvSpPr>
          <p:nvPr>
            <p:ph type="sldNum" sz="quarter" idx="4"/>
          </p:nvPr>
        </p:nvSpPr>
        <p:spPr bwMode="auto">
          <a:xfrm>
            <a:off x="8647113" y="6408738"/>
            <a:ext cx="3667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000"/>
            </a:lvl1pPr>
          </a:lstStyle>
          <a:p>
            <a:fld id="{8CD47019-A04B-4694-ADF5-573C0AFA65D5}" type="slidenum">
              <a:rPr lang="zh-CN" altLang="en-US"/>
              <a:pPr/>
              <a:t>‹#›</a:t>
            </a:fld>
            <a:endParaRPr lang="en-US" altLang="zh-CN"/>
          </a:p>
        </p:txBody>
      </p:sp>
    </p:spTree>
  </p:cSld>
  <p:clrMap bg1="dk2" tx1="lt1" bg2="dk1" tx2="lt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Lst>
  <p:txStyles>
    <p:titleStyle>
      <a:lvl1pPr algn="l" rtl="0" fontAlgn="base">
        <a:spcBef>
          <a:spcPct val="0"/>
        </a:spcBef>
        <a:spcAft>
          <a:spcPct val="0"/>
        </a:spcAft>
        <a:defRPr sz="4100" b="1" kern="1200">
          <a:solidFill>
            <a:schemeClr val="tx2"/>
          </a:solidFill>
          <a:latin typeface="+mj-lt"/>
          <a:ea typeface="+mj-ea"/>
          <a:cs typeface="+mj-cs"/>
        </a:defRPr>
      </a:lvl1pPr>
      <a:lvl2pPr algn="l" rtl="0" fontAlgn="base">
        <a:spcBef>
          <a:spcPct val="0"/>
        </a:spcBef>
        <a:spcAft>
          <a:spcPct val="0"/>
        </a:spcAft>
        <a:defRPr sz="4100" b="1">
          <a:solidFill>
            <a:schemeClr val="tx2"/>
          </a:solidFill>
          <a:latin typeface="Lucida Sans Unicode" panose="020B0602030504020204" pitchFamily="34" charset="0"/>
        </a:defRPr>
      </a:lvl2pPr>
      <a:lvl3pPr algn="l" rtl="0" fontAlgn="base">
        <a:spcBef>
          <a:spcPct val="0"/>
        </a:spcBef>
        <a:spcAft>
          <a:spcPct val="0"/>
        </a:spcAft>
        <a:defRPr sz="4100" b="1">
          <a:solidFill>
            <a:schemeClr val="tx2"/>
          </a:solidFill>
          <a:latin typeface="Lucida Sans Unicode" panose="020B0602030504020204" pitchFamily="34" charset="0"/>
        </a:defRPr>
      </a:lvl3pPr>
      <a:lvl4pPr algn="l" rtl="0" fontAlgn="base">
        <a:spcBef>
          <a:spcPct val="0"/>
        </a:spcBef>
        <a:spcAft>
          <a:spcPct val="0"/>
        </a:spcAft>
        <a:defRPr sz="4100" b="1">
          <a:solidFill>
            <a:schemeClr val="tx2"/>
          </a:solidFill>
          <a:latin typeface="Lucida Sans Unicode" panose="020B0602030504020204" pitchFamily="34" charset="0"/>
        </a:defRPr>
      </a:lvl4pPr>
      <a:lvl5pPr algn="l" rtl="0" fontAlgn="base">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p:titleStyle>
    <p:bodyStyle>
      <a:lvl1pPr marL="365125" indent="-255588" algn="l" rtl="0" fontAlgn="base">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050" name="直角三角形 10"/>
          <p:cNvSpPr>
            <a:spLocks noChangeArrowheads="1"/>
          </p:cNvSpPr>
          <p:nvPr/>
        </p:nvSpPr>
        <p:spPr bwMode="auto">
          <a:xfrm>
            <a:off x="0" y="4664075"/>
            <a:ext cx="9150350" cy="0"/>
          </a:xfrm>
          <a:prstGeom prst="rtTriangle">
            <a:avLst/>
          </a:prstGeom>
          <a:gradFill rotWithShape="1">
            <a:gsLst>
              <a:gs pos="0">
                <a:srgbClr val="007897"/>
              </a:gs>
              <a:gs pos="51000">
                <a:srgbClr val="4ABBE0"/>
              </a:gs>
              <a:gs pos="100000">
                <a:srgbClr val="007897"/>
              </a:gs>
            </a:gsLst>
            <a:lin ang="30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a:endParaRPr lang="zh-CN" altLang="en-US" sz="2800">
              <a:solidFill>
                <a:srgbClr val="FFFFFF"/>
              </a:solidFill>
              <a:latin typeface="Lucida Sans Unicode" panose="020B0602030504020204" pitchFamily="34" charset="0"/>
            </a:endParaRPr>
          </a:p>
        </p:txBody>
      </p:sp>
      <p:grpSp>
        <p:nvGrpSpPr>
          <p:cNvPr id="2051" name="Group 3"/>
          <p:cNvGrpSpPr>
            <a:grpSpLocks/>
          </p:cNvGrpSpPr>
          <p:nvPr/>
        </p:nvGrpSpPr>
        <p:grpSpPr bwMode="auto">
          <a:xfrm>
            <a:off x="0" y="4953000"/>
            <a:ext cx="9144000" cy="1911350"/>
            <a:chOff x="0" y="0"/>
            <a:chExt cx="9147765" cy="2032192"/>
          </a:xfrm>
        </p:grpSpPr>
        <p:sp>
          <p:nvSpPr>
            <p:cNvPr id="2052" name="任意多边形 16"/>
            <p:cNvSpPr>
              <a:spLocks noChangeArrowheads="1"/>
            </p:cNvSpPr>
            <p:nvPr/>
          </p:nvSpPr>
          <p:spPr bwMode="auto">
            <a:xfrm>
              <a:off x="1691278" y="0"/>
              <a:ext cx="7456487" cy="518816"/>
            </a:xfrm>
            <a:custGeom>
              <a:avLst/>
              <a:gdLst>
                <a:gd name="T0" fmla="*/ 4697 w 4697"/>
                <a:gd name="T1" fmla="*/ 0 h 367"/>
                <a:gd name="T2" fmla="*/ 4697 w 4697"/>
                <a:gd name="T3" fmla="*/ 367 h 367"/>
                <a:gd name="T4" fmla="*/ 0 w 4697"/>
                <a:gd name="T5" fmla="*/ 218 h 367"/>
                <a:gd name="T6" fmla="*/ 4697 w 4697"/>
                <a:gd name="T7" fmla="*/ 0 h 367"/>
                <a:gd name="T8" fmla="*/ 0 60000 65536"/>
                <a:gd name="T9" fmla="*/ 0 60000 65536"/>
                <a:gd name="T10" fmla="*/ 0 60000 65536"/>
                <a:gd name="T11" fmla="*/ 0 60000 65536"/>
                <a:gd name="T12" fmla="*/ 0 w 4697"/>
                <a:gd name="T13" fmla="*/ 0 h 367"/>
                <a:gd name="T14" fmla="*/ 4697 w 4697"/>
                <a:gd name="T15" fmla="*/ 367 h 367"/>
              </a:gdLst>
              <a:ahLst/>
              <a:cxnLst>
                <a:cxn ang="T8">
                  <a:pos x="T0" y="T1"/>
                </a:cxn>
                <a:cxn ang="T9">
                  <a:pos x="T2" y="T3"/>
                </a:cxn>
                <a:cxn ang="T10">
                  <a:pos x="T4" y="T5"/>
                </a:cxn>
                <a:cxn ang="T11">
                  <a:pos x="T6" y="T7"/>
                </a:cxn>
              </a:cxnLst>
              <a:rect l="T12" t="T13" r="T14" b="T15"/>
              <a:pathLst>
                <a:path w="4697" h="367">
                  <a:moveTo>
                    <a:pt x="4697" y="0"/>
                  </a:moveTo>
                  <a:lnTo>
                    <a:pt x="4697" y="367"/>
                  </a:lnTo>
                  <a:lnTo>
                    <a:pt x="0" y="218"/>
                  </a:lnTo>
                  <a:lnTo>
                    <a:pt x="4697" y="0"/>
                  </a:lnTo>
                  <a:close/>
                </a:path>
              </a:pathLst>
            </a:custGeom>
            <a:solidFill>
              <a:srgbClr val="9FCBDC">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endParaRPr lang="zh-CN" altLang="en-US" sz="2800">
                <a:latin typeface="Tahoma" panose="020B0604030504040204" pitchFamily="34" charset="0"/>
              </a:endParaRPr>
            </a:p>
          </p:txBody>
        </p:sp>
        <p:sp>
          <p:nvSpPr>
            <p:cNvPr id="2053" name="任意多边形 18"/>
            <p:cNvSpPr>
              <a:spLocks noChangeArrowheads="1"/>
            </p:cNvSpPr>
            <p:nvPr/>
          </p:nvSpPr>
          <p:spPr bwMode="auto">
            <a:xfrm>
              <a:off x="39208" y="302630"/>
              <a:ext cx="9108557" cy="838200"/>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endParaRPr lang="zh-CN" altLang="en-US" sz="2800">
                <a:latin typeface="Tahoma" panose="020B0604030504040204" pitchFamily="34" charset="0"/>
              </a:endParaRPr>
            </a:p>
          </p:txBody>
        </p:sp>
        <p:grpSp>
          <p:nvGrpSpPr>
            <p:cNvPr id="2054" name="Group 6"/>
            <p:cNvGrpSpPr>
              <a:grpSpLocks/>
            </p:cNvGrpSpPr>
            <p:nvPr/>
          </p:nvGrpSpPr>
          <p:grpSpPr bwMode="auto">
            <a:xfrm>
              <a:off x="-2331" y="42113"/>
              <a:ext cx="9156192" cy="1995504"/>
              <a:chOff x="0" y="0"/>
              <a:chExt cx="9156192" cy="1877568"/>
            </a:xfrm>
          </p:grpSpPr>
          <p:pic>
            <p:nvPicPr>
              <p:cNvPr id="2055" name="任意多边形 19"/>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56192" cy="1877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6" name="Text Box 8"/>
              <p:cNvSpPr txBox="1">
                <a:spLocks noChangeArrowheads="1"/>
              </p:cNvSpPr>
              <p:nvPr/>
            </p:nvSpPr>
            <p:spPr bwMode="auto">
              <a:xfrm>
                <a:off x="6096" y="8354"/>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a:endParaRPr lang="zh-CN" altLang="en-US" sz="2800">
                  <a:solidFill>
                    <a:srgbClr val="FFFFFF"/>
                  </a:solidFill>
                  <a:latin typeface="Lucida Sans Unicode" panose="020B0602030504020204" pitchFamily="34" charset="0"/>
                </a:endParaRPr>
              </a:p>
            </p:txBody>
          </p:sp>
        </p:grpSp>
        <p:pic>
          <p:nvPicPr>
            <p:cNvPr id="2057" name="直接连接符 20"/>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427" y="35634"/>
              <a:ext cx="9162288" cy="868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058" name="Picture 9" descr="http://www.whu.edu.cn/img/index_03.gif"/>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9388" y="6165850"/>
            <a:ext cx="391477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9" name="标题占位符 8"/>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60" name="文本占位符 29"/>
          <p:cNvSpPr>
            <a:spLocks noGrp="1" noChangeArrowheads="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61" name="日期占位符 29"/>
          <p:cNvSpPr>
            <a:spLocks noGrp="1" noChangeArrowheads="1"/>
          </p:cNvSpPr>
          <p:nvPr>
            <p:ph type="dt" sz="half" idx="2"/>
          </p:nvPr>
        </p:nvSpPr>
        <p:spPr bwMode="auto">
          <a:xfrm>
            <a:off x="6727825" y="6408738"/>
            <a:ext cx="19192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000">
                <a:solidFill>
                  <a:srgbClr val="FFFFFF"/>
                </a:solidFill>
              </a:defRPr>
            </a:lvl1pPr>
          </a:lstStyle>
          <a:p>
            <a:endParaRPr lang="zh-CN" altLang="en-US"/>
          </a:p>
        </p:txBody>
      </p:sp>
      <p:sp>
        <p:nvSpPr>
          <p:cNvPr id="2062" name="页脚占位符 18"/>
          <p:cNvSpPr>
            <a:spLocks noGrp="1" noChangeArrowheads="1"/>
          </p:cNvSpPr>
          <p:nvPr>
            <p:ph type="ftr" sz="quarter" idx="3"/>
          </p:nvPr>
        </p:nvSpPr>
        <p:spPr bwMode="auto">
          <a:xfrm>
            <a:off x="4379913" y="6408738"/>
            <a:ext cx="23510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000">
                <a:solidFill>
                  <a:srgbClr val="E8F0F4"/>
                </a:solidFill>
              </a:defRPr>
            </a:lvl1pPr>
          </a:lstStyle>
          <a:p>
            <a:endParaRPr lang="zh-CN" altLang="en-US"/>
          </a:p>
        </p:txBody>
      </p:sp>
      <p:sp>
        <p:nvSpPr>
          <p:cNvPr id="2063" name="灯片编号占位符 26"/>
          <p:cNvSpPr>
            <a:spLocks noGrp="1" noChangeArrowheads="1"/>
          </p:cNvSpPr>
          <p:nvPr>
            <p:ph type="sldNum" sz="quarter" idx="4"/>
          </p:nvPr>
        </p:nvSpPr>
        <p:spPr bwMode="auto">
          <a:xfrm>
            <a:off x="8647113" y="6408738"/>
            <a:ext cx="3667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000">
                <a:solidFill>
                  <a:srgbClr val="FFFFFF"/>
                </a:solidFill>
              </a:defRPr>
            </a:lvl1pPr>
          </a:lstStyle>
          <a:p>
            <a:fld id="{16DEE2D2-6DAF-4FB5-B7D6-CBFA8290D752}"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txStyles>
    <p:titleStyle>
      <a:lvl1pPr algn="l" rtl="0" fontAlgn="base">
        <a:spcBef>
          <a:spcPct val="0"/>
        </a:spcBef>
        <a:spcAft>
          <a:spcPct val="0"/>
        </a:spcAft>
        <a:defRPr sz="4100" b="1" kern="1200">
          <a:solidFill>
            <a:schemeClr val="tx2"/>
          </a:solidFill>
          <a:latin typeface="+mj-lt"/>
          <a:ea typeface="+mj-ea"/>
          <a:cs typeface="+mj-cs"/>
        </a:defRPr>
      </a:lvl1pPr>
      <a:lvl2pPr algn="l" rtl="0" fontAlgn="base">
        <a:spcBef>
          <a:spcPct val="0"/>
        </a:spcBef>
        <a:spcAft>
          <a:spcPct val="0"/>
        </a:spcAft>
        <a:defRPr sz="4100" b="1">
          <a:solidFill>
            <a:schemeClr val="tx2"/>
          </a:solidFill>
          <a:latin typeface="Lucida Sans Unicode" panose="020B0602030504020204" pitchFamily="34" charset="0"/>
        </a:defRPr>
      </a:lvl2pPr>
      <a:lvl3pPr algn="l" rtl="0" fontAlgn="base">
        <a:spcBef>
          <a:spcPct val="0"/>
        </a:spcBef>
        <a:spcAft>
          <a:spcPct val="0"/>
        </a:spcAft>
        <a:defRPr sz="4100" b="1">
          <a:solidFill>
            <a:schemeClr val="tx2"/>
          </a:solidFill>
          <a:latin typeface="Lucida Sans Unicode" panose="020B0602030504020204" pitchFamily="34" charset="0"/>
        </a:defRPr>
      </a:lvl3pPr>
      <a:lvl4pPr algn="l" rtl="0" fontAlgn="base">
        <a:spcBef>
          <a:spcPct val="0"/>
        </a:spcBef>
        <a:spcAft>
          <a:spcPct val="0"/>
        </a:spcAft>
        <a:defRPr sz="4100" b="1">
          <a:solidFill>
            <a:schemeClr val="tx2"/>
          </a:solidFill>
          <a:latin typeface="Lucida Sans Unicode" panose="020B0602030504020204" pitchFamily="34" charset="0"/>
        </a:defRPr>
      </a:lvl4pPr>
      <a:lvl5pPr algn="l" rtl="0" fontAlgn="base">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p:titleStyle>
    <p:bodyStyle>
      <a:lvl1pPr marL="365125" indent="-255588" algn="l" rtl="0" fontAlgn="base">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074" name="任意多边形 12"/>
          <p:cNvSpPr>
            <a:spLocks noChangeArrowheads="1"/>
          </p:cNvSpPr>
          <p:nvPr/>
        </p:nvSpPr>
        <p:spPr bwMode="auto">
          <a:xfrm>
            <a:off x="715963" y="5002213"/>
            <a:ext cx="3802062" cy="1443037"/>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329" y="347"/>
                </a:moveTo>
                <a:lnTo>
                  <a:pt x="7156" y="682"/>
                </a:lnTo>
                <a:lnTo>
                  <a:pt x="5229" y="682"/>
                </a:lnTo>
                <a:lnTo>
                  <a:pt x="-328" y="345"/>
                </a:lnTo>
              </a:path>
            </a:pathLst>
          </a:custGeom>
          <a:solidFill>
            <a:srgbClr val="9FCBDC">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endParaRPr lang="zh-CN" altLang="en-US" sz="2800">
              <a:latin typeface="Tahoma" panose="020B0604030504040204" pitchFamily="34" charset="0"/>
            </a:endParaRPr>
          </a:p>
        </p:txBody>
      </p:sp>
      <p:sp>
        <p:nvSpPr>
          <p:cNvPr id="3075" name="任意多边形 11"/>
          <p:cNvSpPr>
            <a:spLocks noChangeArrowheads="1"/>
          </p:cNvSpPr>
          <p:nvPr/>
        </p:nvSpPr>
        <p:spPr bwMode="auto">
          <a:xfrm>
            <a:off x="-49213" y="5784850"/>
            <a:ext cx="3797301" cy="838200"/>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endParaRPr lang="zh-CN" altLang="en-US" sz="2800">
              <a:latin typeface="Tahoma" panose="020B0604030504040204" pitchFamily="34" charset="0"/>
            </a:endParaRPr>
          </a:p>
        </p:txBody>
      </p:sp>
      <p:grpSp>
        <p:nvGrpSpPr>
          <p:cNvPr id="3076" name="Group 4"/>
          <p:cNvGrpSpPr>
            <a:grpSpLocks/>
          </p:cNvGrpSpPr>
          <p:nvPr/>
        </p:nvGrpSpPr>
        <p:grpSpPr bwMode="auto">
          <a:xfrm>
            <a:off x="-7938" y="5784850"/>
            <a:ext cx="3409951" cy="1092200"/>
            <a:chOff x="0" y="0"/>
            <a:chExt cx="2151" cy="688"/>
          </a:xfrm>
        </p:grpSpPr>
        <p:pic>
          <p:nvPicPr>
            <p:cNvPr id="3077" name="直角三角形 13"/>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2151"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8" name="Text Box 6"/>
            <p:cNvSpPr txBox="1">
              <a:spLocks noChangeArrowheads="1"/>
            </p:cNvSpPr>
            <p:nvPr/>
          </p:nvSpPr>
          <p:spPr bwMode="auto">
            <a:xfrm>
              <a:off x="183" y="401"/>
              <a:ext cx="1071"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a:endParaRPr lang="zh-CN" altLang="en-US" sz="2800">
                <a:solidFill>
                  <a:srgbClr val="FFFFFF"/>
                </a:solidFill>
                <a:latin typeface="Lucida Sans Unicode" panose="020B0602030504020204" pitchFamily="34" charset="0"/>
              </a:endParaRPr>
            </a:p>
          </p:txBody>
        </p:sp>
      </p:grpSp>
      <p:pic>
        <p:nvPicPr>
          <p:cNvPr id="3079" name="直接连接符 14"/>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288" y="5772150"/>
            <a:ext cx="3416301"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0" name="标题占位符 8"/>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3081" name="文本占位符 29"/>
          <p:cNvSpPr>
            <a:spLocks noGrp="1" noChangeArrowheads="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82" name="日期占位符 9"/>
          <p:cNvSpPr>
            <a:spLocks noGrp="1" noChangeArrowheads="1"/>
          </p:cNvSpPr>
          <p:nvPr>
            <p:ph type="dt" sz="half" idx="2"/>
          </p:nvPr>
        </p:nvSpPr>
        <p:spPr bwMode="auto">
          <a:xfrm>
            <a:off x="6727825" y="6408738"/>
            <a:ext cx="19192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000"/>
            </a:lvl1pPr>
          </a:lstStyle>
          <a:p>
            <a:endParaRPr lang="zh-CN" altLang="en-US"/>
          </a:p>
        </p:txBody>
      </p:sp>
      <p:sp>
        <p:nvSpPr>
          <p:cNvPr id="3083" name="页脚占位符 21"/>
          <p:cNvSpPr>
            <a:spLocks noGrp="1" noChangeArrowheads="1"/>
          </p:cNvSpPr>
          <p:nvPr>
            <p:ph type="ftr" sz="quarter" idx="3"/>
          </p:nvPr>
        </p:nvSpPr>
        <p:spPr bwMode="auto">
          <a:xfrm>
            <a:off x="4379913" y="6408738"/>
            <a:ext cx="23510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000"/>
            </a:lvl1pPr>
          </a:lstStyle>
          <a:p>
            <a:endParaRPr lang="zh-CN" altLang="en-US"/>
          </a:p>
        </p:txBody>
      </p:sp>
      <p:sp>
        <p:nvSpPr>
          <p:cNvPr id="3084" name="灯片编号占位符 17"/>
          <p:cNvSpPr>
            <a:spLocks noGrp="1" noChangeArrowheads="1"/>
          </p:cNvSpPr>
          <p:nvPr>
            <p:ph type="sldNum" sz="quarter" idx="4"/>
          </p:nvPr>
        </p:nvSpPr>
        <p:spPr bwMode="auto">
          <a:xfrm>
            <a:off x="8647113" y="6408738"/>
            <a:ext cx="3667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000"/>
            </a:lvl1pPr>
          </a:lstStyle>
          <a:p>
            <a:fld id="{B13BA0F4-D8E8-4B6D-AE5A-C9A7B15E3D54}"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rtl="0" fontAlgn="base">
        <a:spcBef>
          <a:spcPct val="0"/>
        </a:spcBef>
        <a:spcAft>
          <a:spcPct val="0"/>
        </a:spcAft>
        <a:defRPr sz="4100" b="1" kern="1200">
          <a:solidFill>
            <a:schemeClr val="tx2"/>
          </a:solidFill>
          <a:latin typeface="+mj-lt"/>
          <a:ea typeface="+mj-ea"/>
          <a:cs typeface="+mj-cs"/>
        </a:defRPr>
      </a:lvl1pPr>
      <a:lvl2pPr algn="l" rtl="0" fontAlgn="base">
        <a:spcBef>
          <a:spcPct val="0"/>
        </a:spcBef>
        <a:spcAft>
          <a:spcPct val="0"/>
        </a:spcAft>
        <a:defRPr sz="4100" b="1">
          <a:solidFill>
            <a:schemeClr val="tx2"/>
          </a:solidFill>
          <a:latin typeface="Lucida Sans Unicode" panose="020B0602030504020204" pitchFamily="34" charset="0"/>
        </a:defRPr>
      </a:lvl2pPr>
      <a:lvl3pPr algn="l" rtl="0" fontAlgn="base">
        <a:spcBef>
          <a:spcPct val="0"/>
        </a:spcBef>
        <a:spcAft>
          <a:spcPct val="0"/>
        </a:spcAft>
        <a:defRPr sz="4100" b="1">
          <a:solidFill>
            <a:schemeClr val="tx2"/>
          </a:solidFill>
          <a:latin typeface="Lucida Sans Unicode" panose="020B0602030504020204" pitchFamily="34" charset="0"/>
        </a:defRPr>
      </a:lvl3pPr>
      <a:lvl4pPr algn="l" rtl="0" fontAlgn="base">
        <a:spcBef>
          <a:spcPct val="0"/>
        </a:spcBef>
        <a:spcAft>
          <a:spcPct val="0"/>
        </a:spcAft>
        <a:defRPr sz="4100" b="1">
          <a:solidFill>
            <a:schemeClr val="tx2"/>
          </a:solidFill>
          <a:latin typeface="Lucida Sans Unicode" panose="020B0602030504020204" pitchFamily="34" charset="0"/>
        </a:defRPr>
      </a:lvl4pPr>
      <a:lvl5pPr algn="l" rtl="0" fontAlgn="base">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p:titleStyle>
    <p:bodyStyle>
      <a:lvl1pPr marL="365125" indent="-255588" algn="l" rtl="0" fontAlgn="base">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4098" name="任意多边形 12"/>
          <p:cNvSpPr>
            <a:spLocks noChangeArrowheads="1"/>
          </p:cNvSpPr>
          <p:nvPr/>
        </p:nvSpPr>
        <p:spPr bwMode="auto">
          <a:xfrm>
            <a:off x="715963" y="5002213"/>
            <a:ext cx="3802062" cy="1443037"/>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329" y="347"/>
                </a:moveTo>
                <a:lnTo>
                  <a:pt x="7156" y="682"/>
                </a:lnTo>
                <a:lnTo>
                  <a:pt x="5229" y="682"/>
                </a:lnTo>
                <a:lnTo>
                  <a:pt x="-328" y="345"/>
                </a:lnTo>
              </a:path>
            </a:pathLst>
          </a:custGeom>
          <a:solidFill>
            <a:srgbClr val="9FCBDC">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endParaRPr lang="zh-CN" altLang="en-US" sz="2800">
              <a:latin typeface="Tahoma" panose="020B0604030504040204" pitchFamily="34" charset="0"/>
            </a:endParaRPr>
          </a:p>
        </p:txBody>
      </p:sp>
      <p:sp>
        <p:nvSpPr>
          <p:cNvPr id="4099" name="任意多边形 11"/>
          <p:cNvSpPr>
            <a:spLocks noChangeArrowheads="1"/>
          </p:cNvSpPr>
          <p:nvPr/>
        </p:nvSpPr>
        <p:spPr bwMode="auto">
          <a:xfrm>
            <a:off x="-49213" y="5784850"/>
            <a:ext cx="3797301" cy="838200"/>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endParaRPr lang="zh-CN" altLang="en-US" sz="2800">
              <a:latin typeface="Tahoma" panose="020B0604030504040204" pitchFamily="34" charset="0"/>
            </a:endParaRPr>
          </a:p>
        </p:txBody>
      </p:sp>
      <p:grpSp>
        <p:nvGrpSpPr>
          <p:cNvPr id="4100" name="Group 4"/>
          <p:cNvGrpSpPr>
            <a:grpSpLocks/>
          </p:cNvGrpSpPr>
          <p:nvPr/>
        </p:nvGrpSpPr>
        <p:grpSpPr bwMode="auto">
          <a:xfrm>
            <a:off x="-7938" y="5784850"/>
            <a:ext cx="3409951" cy="1092200"/>
            <a:chOff x="0" y="0"/>
            <a:chExt cx="2151" cy="688"/>
          </a:xfrm>
        </p:grpSpPr>
        <p:pic>
          <p:nvPicPr>
            <p:cNvPr id="4101" name="直角三角形 13"/>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2151"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Text Box 6"/>
            <p:cNvSpPr txBox="1">
              <a:spLocks noChangeArrowheads="1"/>
            </p:cNvSpPr>
            <p:nvPr/>
          </p:nvSpPr>
          <p:spPr bwMode="auto">
            <a:xfrm>
              <a:off x="183" y="401"/>
              <a:ext cx="1071"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a:endParaRPr lang="zh-CN" altLang="en-US" sz="2800">
                <a:solidFill>
                  <a:srgbClr val="FFFFFF"/>
                </a:solidFill>
                <a:latin typeface="Lucida Sans Unicode" panose="020B0602030504020204" pitchFamily="34" charset="0"/>
              </a:endParaRPr>
            </a:p>
          </p:txBody>
        </p:sp>
      </p:grpSp>
      <p:pic>
        <p:nvPicPr>
          <p:cNvPr id="4103" name="直接连接符 14"/>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4288" y="5772150"/>
            <a:ext cx="3416301"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4" name="燕尾形 10"/>
          <p:cNvSpPr>
            <a:spLocks noChangeArrowheads="1"/>
          </p:cNvSpPr>
          <p:nvPr/>
        </p:nvSpPr>
        <p:spPr bwMode="auto">
          <a:xfrm>
            <a:off x="3636963" y="3005138"/>
            <a:ext cx="182562" cy="228600"/>
          </a:xfrm>
          <a:prstGeom prst="chevron">
            <a:avLst>
              <a:gd name="adj" fmla="val 50000"/>
            </a:avLst>
          </a:prstGeom>
          <a:gradFill rotWithShape="1">
            <a:gsLst>
              <a:gs pos="0">
                <a:srgbClr val="1389A6"/>
              </a:gs>
              <a:gs pos="72000">
                <a:srgbClr val="50B8DA"/>
              </a:gs>
              <a:gs pos="100000">
                <a:srgbClr val="7FC4DD"/>
              </a:gs>
            </a:gsLst>
            <a:lin ang="5400000"/>
          </a:gradFill>
          <a:ln w="3175" cap="rnd">
            <a:solidFill>
              <a:srgbClr val="1E768C"/>
            </a:solidFill>
            <a:miter lim="800000"/>
            <a:headEnd/>
            <a:tailEnd/>
          </a:ln>
          <a:effectLst>
            <a:outerShdw dist="25400" dir="5400000" algn="ctr" rotWithShape="0">
              <a:srgbClr val="000000">
                <a:alpha val="45999"/>
              </a:srgbClr>
            </a:outerShdw>
          </a:effectLst>
        </p:spPr>
        <p:txBody>
          <a:bodyPr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endParaRPr lang="zh-CN" altLang="en-US" sz="2800">
              <a:solidFill>
                <a:srgbClr val="FFFFFF"/>
              </a:solidFill>
              <a:latin typeface="Lucida Sans Unicode" panose="020B0602030504020204" pitchFamily="34" charset="0"/>
            </a:endParaRPr>
          </a:p>
        </p:txBody>
      </p:sp>
      <p:sp>
        <p:nvSpPr>
          <p:cNvPr id="4105" name="燕尾形 15"/>
          <p:cNvSpPr>
            <a:spLocks noChangeArrowheads="1"/>
          </p:cNvSpPr>
          <p:nvPr/>
        </p:nvSpPr>
        <p:spPr bwMode="auto">
          <a:xfrm>
            <a:off x="3449638" y="3005138"/>
            <a:ext cx="184150" cy="228600"/>
          </a:xfrm>
          <a:prstGeom prst="chevron">
            <a:avLst>
              <a:gd name="adj" fmla="val 50000"/>
            </a:avLst>
          </a:prstGeom>
          <a:gradFill rotWithShape="1">
            <a:gsLst>
              <a:gs pos="0">
                <a:srgbClr val="1389A6"/>
              </a:gs>
              <a:gs pos="72000">
                <a:srgbClr val="50B8DA"/>
              </a:gs>
              <a:gs pos="100000">
                <a:srgbClr val="7FC4DD"/>
              </a:gs>
            </a:gsLst>
            <a:lin ang="5400000"/>
          </a:gradFill>
          <a:ln w="3175" cap="rnd">
            <a:solidFill>
              <a:srgbClr val="1E768C"/>
            </a:solidFill>
            <a:miter lim="800000"/>
            <a:headEnd/>
            <a:tailEnd/>
          </a:ln>
          <a:effectLst>
            <a:outerShdw dist="25400" dir="5400000" algn="ctr" rotWithShape="0">
              <a:srgbClr val="000000">
                <a:alpha val="45999"/>
              </a:srgbClr>
            </a:outerShdw>
          </a:effectLst>
        </p:spPr>
        <p:txBody>
          <a:bodyPr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endParaRPr lang="zh-CN" altLang="en-US" sz="2800">
              <a:solidFill>
                <a:srgbClr val="FFFFFF"/>
              </a:solidFill>
              <a:latin typeface="Lucida Sans Unicode" panose="020B0602030504020204" pitchFamily="34" charset="0"/>
            </a:endParaRPr>
          </a:p>
        </p:txBody>
      </p:sp>
      <p:sp>
        <p:nvSpPr>
          <p:cNvPr id="4106" name="标题占位符 8"/>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107" name="文本占位符 29"/>
          <p:cNvSpPr>
            <a:spLocks noGrp="1" noChangeArrowheads="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8" name="日期占位符 3"/>
          <p:cNvSpPr>
            <a:spLocks noGrp="1" noChangeArrowheads="1"/>
          </p:cNvSpPr>
          <p:nvPr>
            <p:ph type="dt" sz="half" idx="2"/>
          </p:nvPr>
        </p:nvSpPr>
        <p:spPr bwMode="auto">
          <a:xfrm>
            <a:off x="6727825" y="6408738"/>
            <a:ext cx="19192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000"/>
            </a:lvl1pPr>
          </a:lstStyle>
          <a:p>
            <a:endParaRPr lang="zh-CN" altLang="en-US"/>
          </a:p>
        </p:txBody>
      </p:sp>
      <p:sp>
        <p:nvSpPr>
          <p:cNvPr id="4109" name="页脚占位符 4"/>
          <p:cNvSpPr>
            <a:spLocks noGrp="1" noChangeArrowheads="1"/>
          </p:cNvSpPr>
          <p:nvPr>
            <p:ph type="ftr" sz="quarter" idx="3"/>
          </p:nvPr>
        </p:nvSpPr>
        <p:spPr bwMode="auto">
          <a:xfrm>
            <a:off x="4379913" y="6408738"/>
            <a:ext cx="23510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000"/>
            </a:lvl1pPr>
          </a:lstStyle>
          <a:p>
            <a:endParaRPr lang="zh-CN" altLang="en-US"/>
          </a:p>
        </p:txBody>
      </p:sp>
      <p:sp>
        <p:nvSpPr>
          <p:cNvPr id="4110" name="灯片编号占位符 5"/>
          <p:cNvSpPr>
            <a:spLocks noGrp="1" noChangeArrowheads="1"/>
          </p:cNvSpPr>
          <p:nvPr>
            <p:ph type="sldNum" sz="quarter" idx="4"/>
          </p:nvPr>
        </p:nvSpPr>
        <p:spPr bwMode="auto">
          <a:xfrm>
            <a:off x="8647113" y="6408738"/>
            <a:ext cx="3667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000"/>
            </a:lvl1pPr>
          </a:lstStyle>
          <a:p>
            <a:fld id="{59B99A8D-C815-452D-B196-444DADC3B74A}" type="slidenum">
              <a:rPr lang="zh-CN" altLang="en-US"/>
              <a:pPr/>
              <a:t>‹#›</a:t>
            </a:fld>
            <a:endParaRPr lang="en-US" altLang="zh-CN"/>
          </a:p>
        </p:txBody>
      </p:sp>
    </p:spTree>
  </p:cSld>
  <p:clrMap bg1="dk2" tx1="lt1" bg2="dk1"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rtl="0" fontAlgn="base">
        <a:spcBef>
          <a:spcPct val="0"/>
        </a:spcBef>
        <a:spcAft>
          <a:spcPct val="0"/>
        </a:spcAft>
        <a:defRPr sz="4100" b="1" kern="1200">
          <a:solidFill>
            <a:schemeClr val="tx2"/>
          </a:solidFill>
          <a:latin typeface="+mj-lt"/>
          <a:ea typeface="+mj-ea"/>
          <a:cs typeface="+mj-cs"/>
        </a:defRPr>
      </a:lvl1pPr>
      <a:lvl2pPr algn="l" rtl="0" fontAlgn="base">
        <a:spcBef>
          <a:spcPct val="0"/>
        </a:spcBef>
        <a:spcAft>
          <a:spcPct val="0"/>
        </a:spcAft>
        <a:defRPr sz="4100" b="1">
          <a:solidFill>
            <a:schemeClr val="tx2"/>
          </a:solidFill>
          <a:latin typeface="Lucida Sans Unicode" panose="020B0602030504020204" pitchFamily="34" charset="0"/>
        </a:defRPr>
      </a:lvl2pPr>
      <a:lvl3pPr algn="l" rtl="0" fontAlgn="base">
        <a:spcBef>
          <a:spcPct val="0"/>
        </a:spcBef>
        <a:spcAft>
          <a:spcPct val="0"/>
        </a:spcAft>
        <a:defRPr sz="4100" b="1">
          <a:solidFill>
            <a:schemeClr val="tx2"/>
          </a:solidFill>
          <a:latin typeface="Lucida Sans Unicode" panose="020B0602030504020204" pitchFamily="34" charset="0"/>
        </a:defRPr>
      </a:lvl3pPr>
      <a:lvl4pPr algn="l" rtl="0" fontAlgn="base">
        <a:spcBef>
          <a:spcPct val="0"/>
        </a:spcBef>
        <a:spcAft>
          <a:spcPct val="0"/>
        </a:spcAft>
        <a:defRPr sz="4100" b="1">
          <a:solidFill>
            <a:schemeClr val="tx2"/>
          </a:solidFill>
          <a:latin typeface="Lucida Sans Unicode" panose="020B0602030504020204" pitchFamily="34" charset="0"/>
        </a:defRPr>
      </a:lvl4pPr>
      <a:lvl5pPr algn="l" rtl="0" fontAlgn="base">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p:titleStyle>
    <p:bodyStyle>
      <a:lvl1pPr marL="365125" indent="-255588" algn="l" rtl="0" fontAlgn="base">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5122" name="任意多边形 12"/>
          <p:cNvSpPr>
            <a:spLocks noChangeArrowheads="1"/>
          </p:cNvSpPr>
          <p:nvPr/>
        </p:nvSpPr>
        <p:spPr bwMode="auto">
          <a:xfrm>
            <a:off x="715963" y="5002213"/>
            <a:ext cx="3802062" cy="1443037"/>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329" y="347"/>
                </a:moveTo>
                <a:lnTo>
                  <a:pt x="7156" y="682"/>
                </a:lnTo>
                <a:lnTo>
                  <a:pt x="5229" y="682"/>
                </a:lnTo>
                <a:lnTo>
                  <a:pt x="-328" y="345"/>
                </a:lnTo>
              </a:path>
            </a:pathLst>
          </a:custGeom>
          <a:solidFill>
            <a:srgbClr val="9FCBDC">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endParaRPr lang="zh-CN" altLang="en-US" sz="2800">
              <a:latin typeface="Tahoma" panose="020B0604030504040204" pitchFamily="34" charset="0"/>
            </a:endParaRPr>
          </a:p>
        </p:txBody>
      </p:sp>
      <p:sp>
        <p:nvSpPr>
          <p:cNvPr id="5123" name="任意多边形 11"/>
          <p:cNvSpPr>
            <a:spLocks noChangeArrowheads="1"/>
          </p:cNvSpPr>
          <p:nvPr/>
        </p:nvSpPr>
        <p:spPr bwMode="auto">
          <a:xfrm>
            <a:off x="-49213" y="5784850"/>
            <a:ext cx="3797301" cy="838200"/>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endParaRPr lang="zh-CN" altLang="en-US" sz="2800">
              <a:latin typeface="Tahoma" panose="020B0604030504040204" pitchFamily="34" charset="0"/>
            </a:endParaRPr>
          </a:p>
        </p:txBody>
      </p:sp>
      <p:grpSp>
        <p:nvGrpSpPr>
          <p:cNvPr id="5124" name="Group 4"/>
          <p:cNvGrpSpPr>
            <a:grpSpLocks/>
          </p:cNvGrpSpPr>
          <p:nvPr/>
        </p:nvGrpSpPr>
        <p:grpSpPr bwMode="auto">
          <a:xfrm>
            <a:off x="-7938" y="5784850"/>
            <a:ext cx="3409951" cy="1092200"/>
            <a:chOff x="0" y="0"/>
            <a:chExt cx="2151" cy="688"/>
          </a:xfrm>
        </p:grpSpPr>
        <p:pic>
          <p:nvPicPr>
            <p:cNvPr id="5125" name="直角三角形 13"/>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2151"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Text Box 6"/>
            <p:cNvSpPr txBox="1">
              <a:spLocks noChangeArrowheads="1"/>
            </p:cNvSpPr>
            <p:nvPr/>
          </p:nvSpPr>
          <p:spPr bwMode="auto">
            <a:xfrm>
              <a:off x="183" y="401"/>
              <a:ext cx="1071"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a:endParaRPr lang="zh-CN" altLang="en-US" sz="2800">
                <a:solidFill>
                  <a:srgbClr val="FFFFFF"/>
                </a:solidFill>
                <a:latin typeface="Lucida Sans Unicode" panose="020B0602030504020204" pitchFamily="34" charset="0"/>
              </a:endParaRPr>
            </a:p>
          </p:txBody>
        </p:sp>
      </p:grpSp>
      <p:pic>
        <p:nvPicPr>
          <p:cNvPr id="5127" name="直接连接符 14"/>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4288" y="5772150"/>
            <a:ext cx="3416301"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8" name="标题占位符 8"/>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5129" name="文本占位符 29"/>
          <p:cNvSpPr>
            <a:spLocks noGrp="1" noChangeArrowheads="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130" name="日期占位符 4"/>
          <p:cNvSpPr>
            <a:spLocks noGrp="1" noChangeArrowheads="1"/>
          </p:cNvSpPr>
          <p:nvPr>
            <p:ph type="dt" sz="half" idx="2"/>
          </p:nvPr>
        </p:nvSpPr>
        <p:spPr bwMode="auto">
          <a:xfrm>
            <a:off x="6727825" y="6408738"/>
            <a:ext cx="19192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000"/>
            </a:lvl1pPr>
          </a:lstStyle>
          <a:p>
            <a:endParaRPr lang="zh-CN" altLang="en-US"/>
          </a:p>
        </p:txBody>
      </p:sp>
      <p:sp>
        <p:nvSpPr>
          <p:cNvPr id="5131" name="页脚占位符 5"/>
          <p:cNvSpPr>
            <a:spLocks noGrp="1" noChangeArrowheads="1"/>
          </p:cNvSpPr>
          <p:nvPr>
            <p:ph type="ftr" sz="quarter" idx="3"/>
          </p:nvPr>
        </p:nvSpPr>
        <p:spPr bwMode="auto">
          <a:xfrm>
            <a:off x="4379913" y="6408738"/>
            <a:ext cx="23510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000"/>
            </a:lvl1pPr>
          </a:lstStyle>
          <a:p>
            <a:endParaRPr lang="zh-CN" altLang="en-US"/>
          </a:p>
        </p:txBody>
      </p:sp>
      <p:sp>
        <p:nvSpPr>
          <p:cNvPr id="5132" name="灯片编号占位符 6"/>
          <p:cNvSpPr>
            <a:spLocks noGrp="1" noChangeArrowheads="1"/>
          </p:cNvSpPr>
          <p:nvPr>
            <p:ph type="sldNum" sz="quarter" idx="4"/>
          </p:nvPr>
        </p:nvSpPr>
        <p:spPr bwMode="auto">
          <a:xfrm>
            <a:off x="8647113" y="6408738"/>
            <a:ext cx="3667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000"/>
            </a:lvl1pPr>
          </a:lstStyle>
          <a:p>
            <a:fld id="{03F59D82-D1C7-4ADE-8E75-DA72F7B05D37}" type="slidenum">
              <a:rPr lang="zh-CN" altLang="en-US"/>
              <a:pPr/>
              <a:t>‹#›</a:t>
            </a:fld>
            <a:endParaRPr lang="en-US" altLang="zh-CN"/>
          </a:p>
        </p:txBody>
      </p:sp>
    </p:spTree>
  </p:cSld>
  <p:clrMap bg1="dk2" tx1="lt1" bg2="dk1" tx2="lt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xStyles>
    <p:titleStyle>
      <a:lvl1pPr algn="l" rtl="0" fontAlgn="base">
        <a:spcBef>
          <a:spcPct val="0"/>
        </a:spcBef>
        <a:spcAft>
          <a:spcPct val="0"/>
        </a:spcAft>
        <a:defRPr sz="4100" b="1" kern="1200">
          <a:solidFill>
            <a:schemeClr val="tx2"/>
          </a:solidFill>
          <a:latin typeface="+mj-lt"/>
          <a:ea typeface="+mj-ea"/>
          <a:cs typeface="+mj-cs"/>
        </a:defRPr>
      </a:lvl1pPr>
      <a:lvl2pPr algn="l" rtl="0" fontAlgn="base">
        <a:spcBef>
          <a:spcPct val="0"/>
        </a:spcBef>
        <a:spcAft>
          <a:spcPct val="0"/>
        </a:spcAft>
        <a:defRPr sz="4100" b="1">
          <a:solidFill>
            <a:schemeClr val="tx2"/>
          </a:solidFill>
          <a:latin typeface="Lucida Sans Unicode" panose="020B0602030504020204" pitchFamily="34" charset="0"/>
        </a:defRPr>
      </a:lvl2pPr>
      <a:lvl3pPr algn="l" rtl="0" fontAlgn="base">
        <a:spcBef>
          <a:spcPct val="0"/>
        </a:spcBef>
        <a:spcAft>
          <a:spcPct val="0"/>
        </a:spcAft>
        <a:defRPr sz="4100" b="1">
          <a:solidFill>
            <a:schemeClr val="tx2"/>
          </a:solidFill>
          <a:latin typeface="Lucida Sans Unicode" panose="020B0602030504020204" pitchFamily="34" charset="0"/>
        </a:defRPr>
      </a:lvl3pPr>
      <a:lvl4pPr algn="l" rtl="0" fontAlgn="base">
        <a:spcBef>
          <a:spcPct val="0"/>
        </a:spcBef>
        <a:spcAft>
          <a:spcPct val="0"/>
        </a:spcAft>
        <a:defRPr sz="4100" b="1">
          <a:solidFill>
            <a:schemeClr val="tx2"/>
          </a:solidFill>
          <a:latin typeface="Lucida Sans Unicode" panose="020B0602030504020204" pitchFamily="34" charset="0"/>
        </a:defRPr>
      </a:lvl4pPr>
      <a:lvl5pPr algn="l" rtl="0" fontAlgn="base">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p:titleStyle>
    <p:bodyStyle>
      <a:lvl1pPr marL="365125" indent="-255588" algn="l" rtl="0" fontAlgn="base">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6146" name="标题占位符 8"/>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6147" name="文本占位符 29"/>
          <p:cNvSpPr>
            <a:spLocks noGrp="1" noChangeArrowheads="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148" name="日期占位符 6"/>
          <p:cNvSpPr>
            <a:spLocks noGrp="1" noChangeArrowheads="1"/>
          </p:cNvSpPr>
          <p:nvPr>
            <p:ph type="dt" sz="half" idx="2"/>
          </p:nvPr>
        </p:nvSpPr>
        <p:spPr bwMode="auto">
          <a:xfrm>
            <a:off x="6727825" y="6408738"/>
            <a:ext cx="19192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000"/>
            </a:lvl1pPr>
          </a:lstStyle>
          <a:p>
            <a:endParaRPr lang="zh-CN" altLang="en-US"/>
          </a:p>
        </p:txBody>
      </p:sp>
      <p:sp>
        <p:nvSpPr>
          <p:cNvPr id="6149" name="页脚占位符 7"/>
          <p:cNvSpPr>
            <a:spLocks noGrp="1" noChangeArrowheads="1"/>
          </p:cNvSpPr>
          <p:nvPr>
            <p:ph type="ftr" sz="quarter" idx="3"/>
          </p:nvPr>
        </p:nvSpPr>
        <p:spPr bwMode="auto">
          <a:xfrm>
            <a:off x="4379913" y="6408738"/>
            <a:ext cx="23510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000"/>
            </a:lvl1pPr>
          </a:lstStyle>
          <a:p>
            <a:endParaRPr lang="zh-CN" altLang="en-US"/>
          </a:p>
        </p:txBody>
      </p:sp>
      <p:sp>
        <p:nvSpPr>
          <p:cNvPr id="6150" name="灯片编号占位符 8"/>
          <p:cNvSpPr>
            <a:spLocks noGrp="1" noChangeArrowheads="1"/>
          </p:cNvSpPr>
          <p:nvPr>
            <p:ph type="sldNum" sz="quarter" idx="4"/>
          </p:nvPr>
        </p:nvSpPr>
        <p:spPr bwMode="auto">
          <a:xfrm>
            <a:off x="8647113" y="6408738"/>
            <a:ext cx="3667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000"/>
            </a:lvl1pPr>
          </a:lstStyle>
          <a:p>
            <a:fld id="{6838397F-8C57-470F-A490-B1139F14BA45}"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txStyles>
    <p:titleStyle>
      <a:lvl1pPr algn="l" rtl="0" fontAlgn="base">
        <a:spcBef>
          <a:spcPct val="0"/>
        </a:spcBef>
        <a:spcAft>
          <a:spcPct val="0"/>
        </a:spcAft>
        <a:defRPr sz="4100" b="1" kern="1200">
          <a:solidFill>
            <a:schemeClr val="tx2"/>
          </a:solidFill>
          <a:latin typeface="+mj-lt"/>
          <a:ea typeface="+mj-ea"/>
          <a:cs typeface="+mj-cs"/>
        </a:defRPr>
      </a:lvl1pPr>
      <a:lvl2pPr algn="l" rtl="0" fontAlgn="base">
        <a:spcBef>
          <a:spcPct val="0"/>
        </a:spcBef>
        <a:spcAft>
          <a:spcPct val="0"/>
        </a:spcAft>
        <a:defRPr sz="4100" b="1">
          <a:solidFill>
            <a:schemeClr val="tx2"/>
          </a:solidFill>
          <a:latin typeface="Lucida Sans Unicode" panose="020B0602030504020204" pitchFamily="34" charset="0"/>
        </a:defRPr>
      </a:lvl2pPr>
      <a:lvl3pPr algn="l" rtl="0" fontAlgn="base">
        <a:spcBef>
          <a:spcPct val="0"/>
        </a:spcBef>
        <a:spcAft>
          <a:spcPct val="0"/>
        </a:spcAft>
        <a:defRPr sz="4100" b="1">
          <a:solidFill>
            <a:schemeClr val="tx2"/>
          </a:solidFill>
          <a:latin typeface="Lucida Sans Unicode" panose="020B0602030504020204" pitchFamily="34" charset="0"/>
        </a:defRPr>
      </a:lvl3pPr>
      <a:lvl4pPr algn="l" rtl="0" fontAlgn="base">
        <a:spcBef>
          <a:spcPct val="0"/>
        </a:spcBef>
        <a:spcAft>
          <a:spcPct val="0"/>
        </a:spcAft>
        <a:defRPr sz="4100" b="1">
          <a:solidFill>
            <a:schemeClr val="tx2"/>
          </a:solidFill>
          <a:latin typeface="Lucida Sans Unicode" panose="020B0602030504020204" pitchFamily="34" charset="0"/>
        </a:defRPr>
      </a:lvl4pPr>
      <a:lvl5pPr algn="l" rtl="0" fontAlgn="base">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p:titleStyle>
    <p:bodyStyle>
      <a:lvl1pPr marL="365125" indent="-255588" algn="l" rtl="0" fontAlgn="base">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170" name="任意多边形 12"/>
          <p:cNvSpPr>
            <a:spLocks noChangeArrowheads="1"/>
          </p:cNvSpPr>
          <p:nvPr/>
        </p:nvSpPr>
        <p:spPr bwMode="auto">
          <a:xfrm>
            <a:off x="715963" y="5002213"/>
            <a:ext cx="3802062" cy="1443037"/>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329" y="347"/>
                </a:moveTo>
                <a:lnTo>
                  <a:pt x="7156" y="682"/>
                </a:lnTo>
                <a:lnTo>
                  <a:pt x="5229" y="682"/>
                </a:lnTo>
                <a:lnTo>
                  <a:pt x="-328" y="345"/>
                </a:lnTo>
              </a:path>
            </a:pathLst>
          </a:custGeom>
          <a:solidFill>
            <a:srgbClr val="9FCBDC">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endParaRPr lang="zh-CN" altLang="en-US" sz="2800">
              <a:latin typeface="Tahoma" panose="020B0604030504040204" pitchFamily="34" charset="0"/>
            </a:endParaRPr>
          </a:p>
        </p:txBody>
      </p:sp>
      <p:sp>
        <p:nvSpPr>
          <p:cNvPr id="7171" name="任意多边形 11"/>
          <p:cNvSpPr>
            <a:spLocks noChangeArrowheads="1"/>
          </p:cNvSpPr>
          <p:nvPr/>
        </p:nvSpPr>
        <p:spPr bwMode="auto">
          <a:xfrm>
            <a:off x="-49213" y="5784850"/>
            <a:ext cx="3797301" cy="838200"/>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endParaRPr lang="zh-CN" altLang="en-US" sz="2800">
              <a:latin typeface="Tahoma" panose="020B0604030504040204" pitchFamily="34" charset="0"/>
            </a:endParaRPr>
          </a:p>
        </p:txBody>
      </p:sp>
      <p:grpSp>
        <p:nvGrpSpPr>
          <p:cNvPr id="7172" name="Group 4"/>
          <p:cNvGrpSpPr>
            <a:grpSpLocks/>
          </p:cNvGrpSpPr>
          <p:nvPr/>
        </p:nvGrpSpPr>
        <p:grpSpPr bwMode="auto">
          <a:xfrm>
            <a:off x="-7938" y="5784850"/>
            <a:ext cx="3409951" cy="1092200"/>
            <a:chOff x="0" y="0"/>
            <a:chExt cx="2151" cy="688"/>
          </a:xfrm>
        </p:grpSpPr>
        <p:pic>
          <p:nvPicPr>
            <p:cNvPr id="7173" name="直角三角形 13"/>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2151"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Text Box 6"/>
            <p:cNvSpPr txBox="1">
              <a:spLocks noChangeArrowheads="1"/>
            </p:cNvSpPr>
            <p:nvPr/>
          </p:nvSpPr>
          <p:spPr bwMode="auto">
            <a:xfrm>
              <a:off x="183" y="401"/>
              <a:ext cx="1071"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a:endParaRPr lang="zh-CN" altLang="en-US" sz="2800">
                <a:solidFill>
                  <a:srgbClr val="FFFFFF"/>
                </a:solidFill>
                <a:latin typeface="Lucida Sans Unicode" panose="020B0602030504020204" pitchFamily="34" charset="0"/>
              </a:endParaRPr>
            </a:p>
          </p:txBody>
        </p:sp>
      </p:grpSp>
      <p:pic>
        <p:nvPicPr>
          <p:cNvPr id="7175" name="直接连接符 14"/>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4288" y="5772150"/>
            <a:ext cx="3416301"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6" name="标题占位符 8"/>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7177" name="文本占位符 29"/>
          <p:cNvSpPr>
            <a:spLocks noGrp="1" noChangeArrowheads="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178" name="日期占位符 2"/>
          <p:cNvSpPr>
            <a:spLocks noGrp="1" noChangeArrowheads="1"/>
          </p:cNvSpPr>
          <p:nvPr>
            <p:ph type="dt" sz="half" idx="2"/>
          </p:nvPr>
        </p:nvSpPr>
        <p:spPr bwMode="auto">
          <a:xfrm>
            <a:off x="6727825" y="6408738"/>
            <a:ext cx="19192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000"/>
            </a:lvl1pPr>
          </a:lstStyle>
          <a:p>
            <a:endParaRPr lang="zh-CN" altLang="en-US"/>
          </a:p>
        </p:txBody>
      </p:sp>
      <p:sp>
        <p:nvSpPr>
          <p:cNvPr id="7179" name="页脚占位符 3"/>
          <p:cNvSpPr>
            <a:spLocks noGrp="1" noChangeArrowheads="1"/>
          </p:cNvSpPr>
          <p:nvPr>
            <p:ph type="ftr" sz="quarter" idx="3"/>
          </p:nvPr>
        </p:nvSpPr>
        <p:spPr bwMode="auto">
          <a:xfrm>
            <a:off x="4379913" y="6408738"/>
            <a:ext cx="23510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000"/>
            </a:lvl1pPr>
          </a:lstStyle>
          <a:p>
            <a:endParaRPr lang="zh-CN" altLang="en-US"/>
          </a:p>
        </p:txBody>
      </p:sp>
      <p:sp>
        <p:nvSpPr>
          <p:cNvPr id="7180" name="灯片编号占位符 4"/>
          <p:cNvSpPr>
            <a:spLocks noGrp="1" noChangeArrowheads="1"/>
          </p:cNvSpPr>
          <p:nvPr>
            <p:ph type="sldNum" sz="quarter" idx="4"/>
          </p:nvPr>
        </p:nvSpPr>
        <p:spPr bwMode="auto">
          <a:xfrm>
            <a:off x="8647113" y="6408738"/>
            <a:ext cx="3667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000"/>
            </a:lvl1pPr>
          </a:lstStyle>
          <a:p>
            <a:fld id="{86B4BCB4-1022-41C7-9D18-F6EF1B62EE8E}" type="slidenum">
              <a:rPr lang="zh-CN" altLang="en-US"/>
              <a:pPr/>
              <a:t>‹#›</a:t>
            </a:fld>
            <a:endParaRPr lang="en-US" altLang="zh-CN"/>
          </a:p>
        </p:txBody>
      </p:sp>
    </p:spTree>
  </p:cSld>
  <p:clrMap bg1="dk2" tx1="lt1" bg2="dk1" tx2="lt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Lst>
  <p:txStyles>
    <p:titleStyle>
      <a:lvl1pPr algn="l" rtl="0" fontAlgn="base">
        <a:spcBef>
          <a:spcPct val="0"/>
        </a:spcBef>
        <a:spcAft>
          <a:spcPct val="0"/>
        </a:spcAft>
        <a:defRPr sz="4100" b="1" kern="1200">
          <a:solidFill>
            <a:schemeClr val="tx2"/>
          </a:solidFill>
          <a:latin typeface="+mj-lt"/>
          <a:ea typeface="+mj-ea"/>
          <a:cs typeface="+mj-cs"/>
        </a:defRPr>
      </a:lvl1pPr>
      <a:lvl2pPr algn="l" rtl="0" fontAlgn="base">
        <a:spcBef>
          <a:spcPct val="0"/>
        </a:spcBef>
        <a:spcAft>
          <a:spcPct val="0"/>
        </a:spcAft>
        <a:defRPr sz="4100" b="1">
          <a:solidFill>
            <a:schemeClr val="tx2"/>
          </a:solidFill>
          <a:latin typeface="Lucida Sans Unicode" panose="020B0602030504020204" pitchFamily="34" charset="0"/>
        </a:defRPr>
      </a:lvl2pPr>
      <a:lvl3pPr algn="l" rtl="0" fontAlgn="base">
        <a:spcBef>
          <a:spcPct val="0"/>
        </a:spcBef>
        <a:spcAft>
          <a:spcPct val="0"/>
        </a:spcAft>
        <a:defRPr sz="4100" b="1">
          <a:solidFill>
            <a:schemeClr val="tx2"/>
          </a:solidFill>
          <a:latin typeface="Lucida Sans Unicode" panose="020B0602030504020204" pitchFamily="34" charset="0"/>
        </a:defRPr>
      </a:lvl3pPr>
      <a:lvl4pPr algn="l" rtl="0" fontAlgn="base">
        <a:spcBef>
          <a:spcPct val="0"/>
        </a:spcBef>
        <a:spcAft>
          <a:spcPct val="0"/>
        </a:spcAft>
        <a:defRPr sz="4100" b="1">
          <a:solidFill>
            <a:schemeClr val="tx2"/>
          </a:solidFill>
          <a:latin typeface="Lucida Sans Unicode" panose="020B0602030504020204" pitchFamily="34" charset="0"/>
        </a:defRPr>
      </a:lvl4pPr>
      <a:lvl5pPr algn="l" rtl="0" fontAlgn="base">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p:titleStyle>
    <p:bodyStyle>
      <a:lvl1pPr marL="365125" indent="-255588" algn="l" rtl="0" fontAlgn="base">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8194" name="标题占位符 8"/>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8195" name="文本占位符 29"/>
          <p:cNvSpPr>
            <a:spLocks noGrp="1" noChangeArrowheads="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196" name="日期占位符 4"/>
          <p:cNvSpPr>
            <a:spLocks noGrp="1" noChangeArrowheads="1"/>
          </p:cNvSpPr>
          <p:nvPr>
            <p:ph type="dt" sz="half" idx="2"/>
          </p:nvPr>
        </p:nvSpPr>
        <p:spPr bwMode="auto">
          <a:xfrm>
            <a:off x="6727825" y="6408738"/>
            <a:ext cx="19192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000"/>
            </a:lvl1pPr>
          </a:lstStyle>
          <a:p>
            <a:endParaRPr lang="zh-CN" altLang="en-US"/>
          </a:p>
        </p:txBody>
      </p:sp>
      <p:sp>
        <p:nvSpPr>
          <p:cNvPr id="8197" name="页脚占位符 5"/>
          <p:cNvSpPr>
            <a:spLocks noGrp="1" noChangeArrowheads="1"/>
          </p:cNvSpPr>
          <p:nvPr>
            <p:ph type="ftr" sz="quarter" idx="3"/>
          </p:nvPr>
        </p:nvSpPr>
        <p:spPr bwMode="auto">
          <a:xfrm>
            <a:off x="4379913" y="6408738"/>
            <a:ext cx="23510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000"/>
            </a:lvl1pPr>
          </a:lstStyle>
          <a:p>
            <a:endParaRPr lang="zh-CN" altLang="en-US"/>
          </a:p>
        </p:txBody>
      </p:sp>
      <p:sp>
        <p:nvSpPr>
          <p:cNvPr id="8198" name="灯片编号占位符 6"/>
          <p:cNvSpPr>
            <a:spLocks noGrp="1" noChangeArrowheads="1"/>
          </p:cNvSpPr>
          <p:nvPr>
            <p:ph type="sldNum" sz="quarter" idx="4"/>
          </p:nvPr>
        </p:nvSpPr>
        <p:spPr bwMode="auto">
          <a:xfrm>
            <a:off x="8647113" y="6408738"/>
            <a:ext cx="3667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000"/>
            </a:lvl1pPr>
          </a:lstStyle>
          <a:p>
            <a:fld id="{06DEBD94-F190-4EEC-A8AC-05A752C8D670}"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txStyles>
    <p:titleStyle>
      <a:lvl1pPr algn="l" rtl="0" fontAlgn="base">
        <a:spcBef>
          <a:spcPct val="0"/>
        </a:spcBef>
        <a:spcAft>
          <a:spcPct val="0"/>
        </a:spcAft>
        <a:defRPr sz="4100" b="1" kern="1200">
          <a:solidFill>
            <a:schemeClr val="tx2"/>
          </a:solidFill>
          <a:latin typeface="+mj-lt"/>
          <a:ea typeface="+mj-ea"/>
          <a:cs typeface="+mj-cs"/>
        </a:defRPr>
      </a:lvl1pPr>
      <a:lvl2pPr algn="l" rtl="0" fontAlgn="base">
        <a:spcBef>
          <a:spcPct val="0"/>
        </a:spcBef>
        <a:spcAft>
          <a:spcPct val="0"/>
        </a:spcAft>
        <a:defRPr sz="4100" b="1">
          <a:solidFill>
            <a:schemeClr val="tx2"/>
          </a:solidFill>
          <a:latin typeface="Lucida Sans Unicode" panose="020B0602030504020204" pitchFamily="34" charset="0"/>
        </a:defRPr>
      </a:lvl2pPr>
      <a:lvl3pPr algn="l" rtl="0" fontAlgn="base">
        <a:spcBef>
          <a:spcPct val="0"/>
        </a:spcBef>
        <a:spcAft>
          <a:spcPct val="0"/>
        </a:spcAft>
        <a:defRPr sz="4100" b="1">
          <a:solidFill>
            <a:schemeClr val="tx2"/>
          </a:solidFill>
          <a:latin typeface="Lucida Sans Unicode" panose="020B0602030504020204" pitchFamily="34" charset="0"/>
        </a:defRPr>
      </a:lvl3pPr>
      <a:lvl4pPr algn="l" rtl="0" fontAlgn="base">
        <a:spcBef>
          <a:spcPct val="0"/>
        </a:spcBef>
        <a:spcAft>
          <a:spcPct val="0"/>
        </a:spcAft>
        <a:defRPr sz="4100" b="1">
          <a:solidFill>
            <a:schemeClr val="tx2"/>
          </a:solidFill>
          <a:latin typeface="Lucida Sans Unicode" panose="020B0602030504020204" pitchFamily="34" charset="0"/>
        </a:defRPr>
      </a:lvl4pPr>
      <a:lvl5pPr algn="l" rtl="0" fontAlgn="base">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p:titleStyle>
    <p:bodyStyle>
      <a:lvl1pPr marL="365125" indent="-255588" algn="l" rtl="0" fontAlgn="base">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9218" name="任意多边形 10"/>
          <p:cNvSpPr>
            <a:spLocks noChangeArrowheads="1"/>
          </p:cNvSpPr>
          <p:nvPr/>
        </p:nvSpPr>
        <p:spPr bwMode="auto">
          <a:xfrm>
            <a:off x="715963" y="5002213"/>
            <a:ext cx="3802062" cy="1443037"/>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329" y="347"/>
                </a:moveTo>
                <a:lnTo>
                  <a:pt x="7156" y="682"/>
                </a:lnTo>
                <a:lnTo>
                  <a:pt x="5229" y="682"/>
                </a:lnTo>
                <a:lnTo>
                  <a:pt x="-328" y="345"/>
                </a:lnTo>
              </a:path>
            </a:pathLst>
          </a:custGeom>
          <a:solidFill>
            <a:srgbClr val="9FCBDC">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endParaRPr lang="zh-CN" altLang="en-US" sz="2800">
              <a:latin typeface="Tahoma" panose="020B0604030504040204" pitchFamily="34" charset="0"/>
            </a:endParaRPr>
          </a:p>
        </p:txBody>
      </p:sp>
      <p:sp>
        <p:nvSpPr>
          <p:cNvPr id="9219" name="任意多边形 15"/>
          <p:cNvSpPr>
            <a:spLocks noChangeArrowheads="1"/>
          </p:cNvSpPr>
          <p:nvPr/>
        </p:nvSpPr>
        <p:spPr bwMode="auto">
          <a:xfrm>
            <a:off x="-49213" y="5784850"/>
            <a:ext cx="3797301" cy="838200"/>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endParaRPr lang="zh-CN" altLang="en-US" sz="2800">
              <a:latin typeface="Tahoma" panose="020B0604030504040204" pitchFamily="34" charset="0"/>
            </a:endParaRPr>
          </a:p>
        </p:txBody>
      </p:sp>
      <p:grpSp>
        <p:nvGrpSpPr>
          <p:cNvPr id="9220" name="Group 4"/>
          <p:cNvGrpSpPr>
            <a:grpSpLocks/>
          </p:cNvGrpSpPr>
          <p:nvPr/>
        </p:nvGrpSpPr>
        <p:grpSpPr bwMode="auto">
          <a:xfrm>
            <a:off x="-7938" y="5784850"/>
            <a:ext cx="3409951" cy="1092200"/>
            <a:chOff x="0" y="0"/>
            <a:chExt cx="2151" cy="688"/>
          </a:xfrm>
        </p:grpSpPr>
        <p:pic>
          <p:nvPicPr>
            <p:cNvPr id="9221" name="直角三角形 16"/>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2151"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2" name="Text Box 6"/>
            <p:cNvSpPr txBox="1">
              <a:spLocks noChangeArrowheads="1"/>
            </p:cNvSpPr>
            <p:nvPr/>
          </p:nvSpPr>
          <p:spPr bwMode="auto">
            <a:xfrm>
              <a:off x="183" y="401"/>
              <a:ext cx="1071"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a:endParaRPr lang="zh-CN" altLang="en-US" sz="2800">
                <a:solidFill>
                  <a:srgbClr val="FFFFFF"/>
                </a:solidFill>
                <a:latin typeface="Lucida Sans Unicode" panose="020B0602030504020204" pitchFamily="34" charset="0"/>
              </a:endParaRPr>
            </a:p>
          </p:txBody>
        </p:sp>
      </p:grpSp>
      <p:pic>
        <p:nvPicPr>
          <p:cNvPr id="9223" name="直接连接符 18"/>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4288" y="5772150"/>
            <a:ext cx="3416301"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4" name="燕尾形 19"/>
          <p:cNvSpPr>
            <a:spLocks noChangeArrowheads="1"/>
          </p:cNvSpPr>
          <p:nvPr/>
        </p:nvSpPr>
        <p:spPr bwMode="auto">
          <a:xfrm>
            <a:off x="8664575" y="4987925"/>
            <a:ext cx="182563" cy="228600"/>
          </a:xfrm>
          <a:prstGeom prst="chevron">
            <a:avLst>
              <a:gd name="adj" fmla="val 50000"/>
            </a:avLst>
          </a:prstGeom>
          <a:gradFill rotWithShape="1">
            <a:gsLst>
              <a:gs pos="0">
                <a:srgbClr val="1389A6"/>
              </a:gs>
              <a:gs pos="72000">
                <a:srgbClr val="50B8DA"/>
              </a:gs>
              <a:gs pos="100000">
                <a:srgbClr val="7FC4DD"/>
              </a:gs>
            </a:gsLst>
            <a:lin ang="5400000"/>
          </a:gradFill>
          <a:ln w="3175" cap="rnd">
            <a:solidFill>
              <a:srgbClr val="1E768C"/>
            </a:solidFill>
            <a:miter lim="800000"/>
            <a:headEnd/>
            <a:tailEnd/>
          </a:ln>
          <a:effectLst>
            <a:outerShdw dist="25400" dir="5400000" algn="ctr" rotWithShape="0">
              <a:srgbClr val="000000">
                <a:alpha val="45999"/>
              </a:srgbClr>
            </a:outerShdw>
          </a:effectLst>
        </p:spPr>
        <p:txBody>
          <a:bodyPr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endParaRPr lang="zh-CN" altLang="en-US" sz="2800">
              <a:solidFill>
                <a:srgbClr val="FFFFFF"/>
              </a:solidFill>
              <a:latin typeface="Lucida Sans Unicode" panose="020B0602030504020204" pitchFamily="34" charset="0"/>
            </a:endParaRPr>
          </a:p>
        </p:txBody>
      </p:sp>
      <p:sp>
        <p:nvSpPr>
          <p:cNvPr id="9225" name="燕尾形 20"/>
          <p:cNvSpPr>
            <a:spLocks noChangeArrowheads="1"/>
          </p:cNvSpPr>
          <p:nvPr/>
        </p:nvSpPr>
        <p:spPr bwMode="auto">
          <a:xfrm>
            <a:off x="8477250" y="4987925"/>
            <a:ext cx="182563" cy="228600"/>
          </a:xfrm>
          <a:prstGeom prst="chevron">
            <a:avLst>
              <a:gd name="adj" fmla="val 50000"/>
            </a:avLst>
          </a:prstGeom>
          <a:gradFill rotWithShape="1">
            <a:gsLst>
              <a:gs pos="0">
                <a:srgbClr val="1389A6"/>
              </a:gs>
              <a:gs pos="72000">
                <a:srgbClr val="50B8DA"/>
              </a:gs>
              <a:gs pos="100000">
                <a:srgbClr val="7FC4DD"/>
              </a:gs>
            </a:gsLst>
            <a:lin ang="5400000"/>
          </a:gradFill>
          <a:ln w="3175" cap="rnd">
            <a:solidFill>
              <a:srgbClr val="1E768C"/>
            </a:solidFill>
            <a:miter lim="800000"/>
            <a:headEnd/>
            <a:tailEnd/>
          </a:ln>
          <a:effectLst>
            <a:outerShdw dist="25400" dir="5400000" algn="ctr" rotWithShape="0">
              <a:srgbClr val="000000">
                <a:alpha val="45999"/>
              </a:srgbClr>
            </a:outerShdw>
          </a:effectLst>
        </p:spPr>
        <p:txBody>
          <a:bodyPr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endParaRPr lang="zh-CN" altLang="en-US" sz="2800">
              <a:solidFill>
                <a:srgbClr val="FFFFFF"/>
              </a:solidFill>
              <a:latin typeface="Lucida Sans Unicode" panose="020B0602030504020204" pitchFamily="34" charset="0"/>
            </a:endParaRPr>
          </a:p>
        </p:txBody>
      </p:sp>
      <p:sp>
        <p:nvSpPr>
          <p:cNvPr id="9226" name="标题占位符 8"/>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9227" name="文本占位符 29"/>
          <p:cNvSpPr>
            <a:spLocks noGrp="1" noChangeArrowheads="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228" name="日期占位符 4"/>
          <p:cNvSpPr>
            <a:spLocks noGrp="1" noChangeArrowheads="1"/>
          </p:cNvSpPr>
          <p:nvPr>
            <p:ph type="dt" sz="half" idx="2"/>
          </p:nvPr>
        </p:nvSpPr>
        <p:spPr bwMode="auto">
          <a:xfrm>
            <a:off x="6727825" y="6408738"/>
            <a:ext cx="19192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000"/>
            </a:lvl1pPr>
          </a:lstStyle>
          <a:p>
            <a:endParaRPr lang="zh-CN" altLang="en-US"/>
          </a:p>
        </p:txBody>
      </p:sp>
      <p:sp>
        <p:nvSpPr>
          <p:cNvPr id="9229" name="页脚占位符 5"/>
          <p:cNvSpPr>
            <a:spLocks noGrp="1" noChangeArrowheads="1"/>
          </p:cNvSpPr>
          <p:nvPr>
            <p:ph type="ftr" sz="quarter" idx="3"/>
          </p:nvPr>
        </p:nvSpPr>
        <p:spPr bwMode="auto">
          <a:xfrm>
            <a:off x="4379913" y="6408738"/>
            <a:ext cx="23510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000"/>
            </a:lvl1pPr>
          </a:lstStyle>
          <a:p>
            <a:endParaRPr lang="zh-CN" altLang="en-US"/>
          </a:p>
        </p:txBody>
      </p:sp>
      <p:sp>
        <p:nvSpPr>
          <p:cNvPr id="9230" name="灯片编号占位符 6"/>
          <p:cNvSpPr>
            <a:spLocks noGrp="1" noChangeArrowheads="1"/>
          </p:cNvSpPr>
          <p:nvPr>
            <p:ph type="sldNum" sz="quarter" idx="4"/>
          </p:nvPr>
        </p:nvSpPr>
        <p:spPr bwMode="auto">
          <a:xfrm>
            <a:off x="8647113" y="6408738"/>
            <a:ext cx="3667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000"/>
            </a:lvl1pPr>
          </a:lstStyle>
          <a:p>
            <a:fld id="{4A2C79DF-06D8-43CC-9ED8-612CA8A161CD}" type="slidenum">
              <a:rPr lang="zh-CN" altLang="en-US"/>
              <a:pPr/>
              <a:t>‹#›</a:t>
            </a:fld>
            <a:endParaRPr lang="en-US" altLang="zh-CN"/>
          </a:p>
        </p:txBody>
      </p:sp>
    </p:spTree>
  </p:cSld>
  <p:clrMap bg1="dk2" tx1="lt1" bg2="dk1"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fontAlgn="base">
        <a:spcBef>
          <a:spcPct val="0"/>
        </a:spcBef>
        <a:spcAft>
          <a:spcPct val="0"/>
        </a:spcAft>
        <a:defRPr sz="4100" b="1" kern="1200">
          <a:solidFill>
            <a:schemeClr val="tx2"/>
          </a:solidFill>
          <a:latin typeface="+mj-lt"/>
          <a:ea typeface="+mj-ea"/>
          <a:cs typeface="+mj-cs"/>
        </a:defRPr>
      </a:lvl1pPr>
      <a:lvl2pPr algn="l" rtl="0" fontAlgn="base">
        <a:spcBef>
          <a:spcPct val="0"/>
        </a:spcBef>
        <a:spcAft>
          <a:spcPct val="0"/>
        </a:spcAft>
        <a:defRPr sz="4100" b="1">
          <a:solidFill>
            <a:schemeClr val="tx2"/>
          </a:solidFill>
          <a:latin typeface="Lucida Sans Unicode" panose="020B0602030504020204" pitchFamily="34" charset="0"/>
        </a:defRPr>
      </a:lvl2pPr>
      <a:lvl3pPr algn="l" rtl="0" fontAlgn="base">
        <a:spcBef>
          <a:spcPct val="0"/>
        </a:spcBef>
        <a:spcAft>
          <a:spcPct val="0"/>
        </a:spcAft>
        <a:defRPr sz="4100" b="1">
          <a:solidFill>
            <a:schemeClr val="tx2"/>
          </a:solidFill>
          <a:latin typeface="Lucida Sans Unicode" panose="020B0602030504020204" pitchFamily="34" charset="0"/>
        </a:defRPr>
      </a:lvl3pPr>
      <a:lvl4pPr algn="l" rtl="0" fontAlgn="base">
        <a:spcBef>
          <a:spcPct val="0"/>
        </a:spcBef>
        <a:spcAft>
          <a:spcPct val="0"/>
        </a:spcAft>
        <a:defRPr sz="4100" b="1">
          <a:solidFill>
            <a:schemeClr val="tx2"/>
          </a:solidFill>
          <a:latin typeface="Lucida Sans Unicode" panose="020B0602030504020204" pitchFamily="34" charset="0"/>
        </a:defRPr>
      </a:lvl4pPr>
      <a:lvl5pPr algn="l" rtl="0" fontAlgn="base">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p:titleStyle>
    <p:bodyStyle>
      <a:lvl1pPr marL="365125" indent="-255588" algn="l" rtl="0" fontAlgn="base">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23.xml"/><Relationship Id="rId1" Type="http://schemas.openxmlformats.org/officeDocument/2006/relationships/vmlDrawing" Target="../drawings/vmlDrawing4.vml"/><Relationship Id="rId4" Type="http://schemas.openxmlformats.org/officeDocument/2006/relationships/image" Target="../media/image9.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23.xml"/><Relationship Id="rId1" Type="http://schemas.openxmlformats.org/officeDocument/2006/relationships/vmlDrawing" Target="../drawings/vmlDrawing5.vml"/><Relationship Id="rId4" Type="http://schemas.openxmlformats.org/officeDocument/2006/relationships/image" Target="../media/image10.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23.xml"/><Relationship Id="rId1" Type="http://schemas.openxmlformats.org/officeDocument/2006/relationships/vmlDrawing" Target="../drawings/vmlDrawing6.vml"/><Relationship Id="rId4" Type="http://schemas.openxmlformats.org/officeDocument/2006/relationships/image" Target="../media/image11.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33.xml"/><Relationship Id="rId1" Type="http://schemas.openxmlformats.org/officeDocument/2006/relationships/vmlDrawing" Target="../drawings/vmlDrawing7.vml"/><Relationship Id="rId4" Type="http://schemas.openxmlformats.org/officeDocument/2006/relationships/image" Target="../media/image12.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33.xml"/><Relationship Id="rId1" Type="http://schemas.openxmlformats.org/officeDocument/2006/relationships/vmlDrawing" Target="../drawings/vmlDrawing8.vml"/><Relationship Id="rId4" Type="http://schemas.openxmlformats.org/officeDocument/2006/relationships/image" Target="../media/image13.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23.xml"/><Relationship Id="rId1" Type="http://schemas.openxmlformats.org/officeDocument/2006/relationships/vmlDrawing" Target="../drawings/vmlDrawing9.vml"/><Relationship Id="rId4" Type="http://schemas.openxmlformats.org/officeDocument/2006/relationships/image" Target="../media/image14.w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23.xml"/><Relationship Id="rId1" Type="http://schemas.openxmlformats.org/officeDocument/2006/relationships/vmlDrawing" Target="../drawings/vmlDrawing10.v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ctrTitle"/>
          </p:nvPr>
        </p:nvSpPr>
        <p:spPr>
          <a:xfrm>
            <a:off x="396875" y="3071813"/>
            <a:ext cx="7921625" cy="792162"/>
          </a:xfrm>
        </p:spPr>
        <p:txBody>
          <a:bodyPr anchor="ctr"/>
          <a:lstStyle/>
          <a:p>
            <a:r>
              <a:rPr lang="zh-CN" altLang="en-US" sz="4100">
                <a:solidFill>
                  <a:schemeClr val="tx1"/>
                </a:solidFill>
              </a:rPr>
              <a:t>第三章  处理机调度与死锁</a:t>
            </a:r>
          </a:p>
        </p:txBody>
      </p:sp>
      <p:sp>
        <p:nvSpPr>
          <p:cNvPr id="20483" name="Rectangle 3"/>
          <p:cNvSpPr>
            <a:spLocks noChangeArrowheads="1"/>
          </p:cNvSpPr>
          <p:nvPr/>
        </p:nvSpPr>
        <p:spPr bwMode="auto">
          <a:xfrm>
            <a:off x="323850" y="1557338"/>
            <a:ext cx="8001000" cy="114300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100" b="1">
                <a:solidFill>
                  <a:schemeClr val="tx2"/>
                </a:solidFill>
                <a:latin typeface="Lucida Sans Unicode" panose="020B0602030504020204" pitchFamily="34" charset="0"/>
              </a:defRPr>
            </a:lvl1pPr>
            <a:lvl2pPr>
              <a:defRPr sz="4100" b="1">
                <a:solidFill>
                  <a:schemeClr val="tx2"/>
                </a:solidFill>
                <a:latin typeface="Lucida Sans Unicode" panose="020B0602030504020204" pitchFamily="34" charset="0"/>
              </a:defRPr>
            </a:lvl2pPr>
            <a:lvl3pPr>
              <a:defRPr sz="4100" b="1">
                <a:solidFill>
                  <a:schemeClr val="tx2"/>
                </a:solidFill>
                <a:latin typeface="Lucida Sans Unicode" panose="020B0602030504020204" pitchFamily="34" charset="0"/>
              </a:defRPr>
            </a:lvl3pPr>
            <a:lvl4pPr>
              <a:defRPr sz="4100" b="1">
                <a:solidFill>
                  <a:schemeClr val="tx2"/>
                </a:solidFill>
                <a:latin typeface="Lucida Sans Unicode" panose="020B0602030504020204" pitchFamily="34" charset="0"/>
              </a:defRPr>
            </a:lvl4pPr>
            <a:lvl5pPr>
              <a:defRPr sz="4100" b="1">
                <a:solidFill>
                  <a:schemeClr val="tx2"/>
                </a:solidFill>
                <a:latin typeface="Lucida Sans Unicode" panose="020B0602030504020204" pitchFamily="34" charset="0"/>
              </a:defRPr>
            </a:lvl5pPr>
            <a:lvl6pPr marL="457200" fontAlgn="base">
              <a:spcBef>
                <a:spcPct val="0"/>
              </a:spcBef>
              <a:spcAft>
                <a:spcPct val="0"/>
              </a:spcAft>
              <a:defRPr sz="4100" b="1">
                <a:solidFill>
                  <a:schemeClr val="tx2"/>
                </a:solidFill>
                <a:latin typeface="Lucida Sans Unicode" panose="020B0602030504020204" pitchFamily="34" charset="0"/>
              </a:defRPr>
            </a:lvl6pPr>
            <a:lvl7pPr marL="914400" fontAlgn="base">
              <a:spcBef>
                <a:spcPct val="0"/>
              </a:spcBef>
              <a:spcAft>
                <a:spcPct val="0"/>
              </a:spcAft>
              <a:defRPr sz="4100" b="1">
                <a:solidFill>
                  <a:schemeClr val="tx2"/>
                </a:solidFill>
                <a:latin typeface="Lucida Sans Unicode" panose="020B0602030504020204" pitchFamily="34" charset="0"/>
              </a:defRPr>
            </a:lvl7pPr>
            <a:lvl8pPr marL="1371600" fontAlgn="base">
              <a:spcBef>
                <a:spcPct val="0"/>
              </a:spcBef>
              <a:spcAft>
                <a:spcPct val="0"/>
              </a:spcAft>
              <a:defRPr sz="4100" b="1">
                <a:solidFill>
                  <a:schemeClr val="tx2"/>
                </a:solidFill>
                <a:latin typeface="Lucida Sans Unicode" panose="020B0602030504020204" pitchFamily="34" charset="0"/>
              </a:defRPr>
            </a:lvl8pPr>
            <a:lvl9pPr marL="1828800" fontAlgn="base">
              <a:spcBef>
                <a:spcPct val="0"/>
              </a:spcBef>
              <a:spcAft>
                <a:spcPct val="0"/>
              </a:spcAft>
              <a:defRPr sz="4100" b="1">
                <a:solidFill>
                  <a:schemeClr val="tx2"/>
                </a:solidFill>
                <a:latin typeface="Lucida Sans Unicode" panose="020B0602030504020204" pitchFamily="34" charset="0"/>
              </a:defRPr>
            </a:lvl9pPr>
          </a:lstStyle>
          <a:p>
            <a:pPr algn="ctr"/>
            <a:r>
              <a:rPr lang="zh-CN" altLang="zh-CN" sz="4800">
                <a:solidFill>
                  <a:srgbClr val="006699"/>
                </a:solidFill>
                <a:ea typeface="黑体" panose="02010609060101010101" pitchFamily="49" charset="-122"/>
              </a:rPr>
              <a:t>《操作系统原理》</a:t>
            </a:r>
          </a:p>
        </p:txBody>
      </p:sp>
      <p:sp>
        <p:nvSpPr>
          <p:cNvPr id="20484" name="Rectangle 3"/>
          <p:cNvSpPr>
            <a:spLocks noChangeArrowheads="1"/>
          </p:cNvSpPr>
          <p:nvPr/>
        </p:nvSpPr>
        <p:spPr bwMode="auto">
          <a:xfrm>
            <a:off x="2195736" y="6165304"/>
            <a:ext cx="6400800" cy="1104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lvl1pPr algn="ctr">
              <a:spcBef>
                <a:spcPts val="400"/>
              </a:spcBef>
              <a:buClr>
                <a:schemeClr val="accent1"/>
              </a:buClr>
              <a:buSzPct val="68000"/>
              <a:buFont typeface="Wingdings 3" panose="05040102010807070707" pitchFamily="18" charset="2"/>
              <a:defRPr sz="2700">
                <a:solidFill>
                  <a:schemeClr val="tx1"/>
                </a:solidFill>
                <a:latin typeface="Lucida Sans Unicode" panose="020B0602030504020204" pitchFamily="34" charset="0"/>
              </a:defRPr>
            </a:lvl1pPr>
            <a:lvl2pPr marL="742950" indent="-285750" algn="ctr">
              <a:spcBef>
                <a:spcPts val="325"/>
              </a:spcBef>
              <a:buClr>
                <a:schemeClr val="accent1"/>
              </a:buClr>
              <a:buFont typeface="Verdana" panose="020B0604030504040204" pitchFamily="34" charset="0"/>
              <a:defRPr sz="2300">
                <a:solidFill>
                  <a:schemeClr val="tx1"/>
                </a:solidFill>
                <a:latin typeface="Lucida Sans Unicode" panose="020B0602030504020204" pitchFamily="34" charset="0"/>
              </a:defRPr>
            </a:lvl2pPr>
            <a:lvl3pPr marL="1143000" indent="-228600" algn="ctr">
              <a:spcBef>
                <a:spcPts val="350"/>
              </a:spcBef>
              <a:buClr>
                <a:schemeClr val="accent2"/>
              </a:buClr>
              <a:buSzPct val="100000"/>
              <a:buFont typeface="Wingdings 2" panose="05020102010507070707" pitchFamily="18" charset="2"/>
              <a:defRPr sz="2100">
                <a:solidFill>
                  <a:schemeClr val="tx1"/>
                </a:solidFill>
                <a:latin typeface="Lucida Sans Unicode" panose="020B0602030504020204" pitchFamily="34" charset="0"/>
              </a:defRPr>
            </a:lvl3pPr>
            <a:lvl4pPr marL="1600200" indent="-228600" algn="ctr">
              <a:spcBef>
                <a:spcPts val="350"/>
              </a:spcBef>
              <a:buClr>
                <a:schemeClr val="accent2"/>
              </a:buClr>
              <a:buFont typeface="Wingdings 2" panose="05020102010507070707" pitchFamily="18" charset="2"/>
              <a:defRPr sz="1900">
                <a:solidFill>
                  <a:schemeClr val="tx1"/>
                </a:solidFill>
                <a:latin typeface="Lucida Sans Unicode" panose="020B0602030504020204" pitchFamily="34" charset="0"/>
              </a:defRPr>
            </a:lvl4pPr>
            <a:lvl5pPr marL="2057400" indent="-228600" algn="ctr">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2514600" indent="-228600" algn="ctr"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971800" indent="-228600" algn="ctr"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3429000" indent="-228600" algn="ctr"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3886200" indent="-228600" algn="ctr"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algn="r">
              <a:spcBef>
                <a:spcPct val="0"/>
              </a:spcBef>
            </a:pPr>
            <a:r>
              <a:rPr lang="zh-CN" altLang="zh-CN" dirty="0">
                <a:solidFill>
                  <a:schemeClr val="bg1"/>
                </a:solidFill>
                <a:ea typeface="黑体" panose="02010609060101010101" pitchFamily="49" charset="-122"/>
              </a:rPr>
              <a:t>武汉大学国际软件学院</a:t>
            </a:r>
            <a:endParaRPr lang="zh-CN" altLang="zh-CN" sz="2400" dirty="0">
              <a:solidFill>
                <a:schemeClr val="bg1"/>
              </a:solidFill>
              <a:ea typeface="黑体" panose="02010609060101010101" pitchFamily="49"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zh-CN"/>
              <a:t>3.1.2 </a:t>
            </a:r>
            <a:r>
              <a:rPr lang="zh-CN" altLang="zh-CN"/>
              <a:t>进程调度</a:t>
            </a:r>
          </a:p>
        </p:txBody>
      </p:sp>
      <p:sp>
        <p:nvSpPr>
          <p:cNvPr id="30723" name="Rectangle 3"/>
          <p:cNvSpPr>
            <a:spLocks noGrp="1" noChangeArrowheads="1"/>
          </p:cNvSpPr>
          <p:nvPr>
            <p:ph type="body" idx="1"/>
          </p:nvPr>
        </p:nvSpPr>
        <p:spPr/>
        <p:txBody>
          <a:bodyPr/>
          <a:lstStyle/>
          <a:p>
            <a:r>
              <a:rPr lang="zh-CN" altLang="zh-CN"/>
              <a:t>进程调度的主要任务是协调进程对</a:t>
            </a:r>
            <a:r>
              <a:rPr lang="en-US" altLang="zh-CN"/>
              <a:t>CPU</a:t>
            </a:r>
            <a:r>
              <a:rPr lang="zh-CN" altLang="zh-CN"/>
              <a:t>的竞争，即按照某种策略（调度算法）从就绪队列中选取一个进程，将处理机分配给它。</a:t>
            </a:r>
          </a:p>
          <a:p>
            <a:r>
              <a:rPr lang="zh-CN" altLang="zh-CN"/>
              <a:t>进程调度是操作系统最为核心的部分，进程调度策略的优劣直接影响到整个系统的性能。</a:t>
            </a:r>
          </a:p>
          <a:p>
            <a:r>
              <a:rPr lang="zh-CN" altLang="zh-CN"/>
              <a:t>进程调度的运行频率很高，一般几十毫秒要运行一次。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23">
                                            <p:txEl>
                                              <p:pRg st="1" end="1"/>
                                            </p:txEl>
                                          </p:spTgt>
                                        </p:tgtEl>
                                        <p:attrNameLst>
                                          <p:attrName>style.visibility</p:attrName>
                                        </p:attrNameLst>
                                      </p:cBhvr>
                                      <p:to>
                                        <p:strVal val="visible"/>
                                      </p:to>
                                    </p:set>
                                    <p:animEffect transition="in" filter="blinds(horizontal)">
                                      <p:cBhvr>
                                        <p:cTn id="7" dur="500"/>
                                        <p:tgtEl>
                                          <p:spTgt spid="3072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723">
                                            <p:txEl>
                                              <p:pRg st="2" end="2"/>
                                            </p:txEl>
                                          </p:spTgt>
                                        </p:tgtEl>
                                        <p:attrNameLst>
                                          <p:attrName>style.visibility</p:attrName>
                                        </p:attrNameLst>
                                      </p:cBhvr>
                                      <p:to>
                                        <p:strVal val="visible"/>
                                      </p:to>
                                    </p:set>
                                    <p:animEffect transition="in" filter="blinds(horizontal)">
                                      <p:cBhvr>
                                        <p:cTn id="12" dur="500"/>
                                        <p:tgtEl>
                                          <p:spTgt spid="307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uiExpand="1"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zh-CN" altLang="en-US"/>
              <a:t>进程调度的功能</a:t>
            </a:r>
          </a:p>
        </p:txBody>
      </p:sp>
      <p:sp>
        <p:nvSpPr>
          <p:cNvPr id="31747" name="Rectangle 3"/>
          <p:cNvSpPr>
            <a:spLocks noGrp="1" noChangeArrowheads="1"/>
          </p:cNvSpPr>
          <p:nvPr>
            <p:ph type="body" idx="1"/>
          </p:nvPr>
        </p:nvSpPr>
        <p:spPr/>
        <p:txBody>
          <a:bodyPr/>
          <a:lstStyle/>
          <a:p>
            <a:r>
              <a:rPr lang="zh-CN" altLang="en-US"/>
              <a:t>保存处理机的现场信息。</a:t>
            </a:r>
          </a:p>
          <a:p>
            <a:r>
              <a:rPr lang="zh-CN" altLang="en-US"/>
              <a:t>按</a:t>
            </a:r>
            <a:r>
              <a:rPr lang="zh-CN" altLang="en-US">
                <a:solidFill>
                  <a:srgbClr val="9900CC"/>
                </a:solidFill>
              </a:rPr>
              <a:t>调度算法</a:t>
            </a:r>
            <a:r>
              <a:rPr lang="zh-CN" altLang="en-US"/>
              <a:t>选择进程运行。</a:t>
            </a:r>
          </a:p>
          <a:p>
            <a:r>
              <a:rPr lang="zh-CN" altLang="en-US"/>
              <a:t>由</a:t>
            </a:r>
            <a:r>
              <a:rPr lang="zh-CN" altLang="en-US">
                <a:solidFill>
                  <a:srgbClr val="800080"/>
                </a:solidFill>
              </a:rPr>
              <a:t>分配程序</a:t>
            </a:r>
            <a:r>
              <a:rPr lang="zh-CN" altLang="en-US"/>
              <a:t>实施处理机的分配及回收。</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68313" y="260350"/>
            <a:ext cx="8229600" cy="1143000"/>
          </a:xfrm>
        </p:spPr>
        <p:txBody>
          <a:bodyPr/>
          <a:lstStyle/>
          <a:p>
            <a:r>
              <a:rPr lang="zh-CN" altLang="en-US"/>
              <a:t>进程调度方式</a:t>
            </a:r>
          </a:p>
        </p:txBody>
      </p:sp>
      <p:sp>
        <p:nvSpPr>
          <p:cNvPr id="32771" name="Rectangle 3"/>
          <p:cNvSpPr>
            <a:spLocks noGrp="1" noChangeArrowheads="1"/>
          </p:cNvSpPr>
          <p:nvPr>
            <p:ph type="body" idx="1"/>
          </p:nvPr>
        </p:nvSpPr>
        <p:spPr>
          <a:xfrm>
            <a:off x="493713" y="1676400"/>
            <a:ext cx="8116887" cy="4343400"/>
          </a:xfrm>
        </p:spPr>
        <p:txBody>
          <a:bodyPr/>
          <a:lstStyle/>
          <a:p>
            <a:r>
              <a:rPr lang="zh-CN" altLang="zh-CN"/>
              <a:t>进程调度有两种方式：</a:t>
            </a:r>
          </a:p>
          <a:p>
            <a:pPr lvl="1"/>
            <a:r>
              <a:rPr lang="zh-CN" altLang="zh-CN"/>
              <a:t>非抢占方式</a:t>
            </a:r>
          </a:p>
          <a:p>
            <a:pPr lvl="1"/>
            <a:r>
              <a:rPr lang="zh-CN" altLang="zh-CN"/>
              <a:t>抢占方式</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zh-CN" altLang="zh-CN">
                <a:latin typeface="Times New Roman" panose="02020603050405020304" pitchFamily="18" charset="0"/>
              </a:rPr>
              <a:t>非抢占方式（</a:t>
            </a:r>
            <a:r>
              <a:rPr lang="en-US" altLang="zh-CN">
                <a:latin typeface="Times New Roman" panose="02020603050405020304" pitchFamily="18" charset="0"/>
              </a:rPr>
              <a:t>Nonpreemptive</a:t>
            </a:r>
            <a:r>
              <a:rPr lang="zh-CN" altLang="en-US">
                <a:latin typeface="Times New Roman" panose="02020603050405020304" pitchFamily="18" charset="0"/>
              </a:rPr>
              <a:t>）</a:t>
            </a:r>
          </a:p>
        </p:txBody>
      </p:sp>
      <p:sp>
        <p:nvSpPr>
          <p:cNvPr id="33795" name="Rectangle 3"/>
          <p:cNvSpPr>
            <a:spLocks noGrp="1" noChangeArrowheads="1"/>
          </p:cNvSpPr>
          <p:nvPr>
            <p:ph type="body" idx="1"/>
          </p:nvPr>
        </p:nvSpPr>
        <p:spPr>
          <a:xfrm>
            <a:off x="381000" y="1524000"/>
            <a:ext cx="8497888" cy="4535488"/>
          </a:xfrm>
        </p:spPr>
        <p:txBody>
          <a:bodyPr/>
          <a:lstStyle/>
          <a:p>
            <a:pPr algn="just"/>
            <a:r>
              <a:rPr lang="zh-CN" altLang="en-US"/>
              <a:t>非抢占方式：又称非剥夺方式、不可剥夺方式、不可抢占方式。这种调度方式是指一旦将处理机分配给某进程后，便让该进程一直执行，直到该进程完成或发生某事件而进入阻塞状态，才把处理机分配给其他进程。</a:t>
            </a:r>
          </a:p>
          <a:p>
            <a:pPr algn="just"/>
            <a:endParaRPr lang="zh-CN" altLang="en-US"/>
          </a:p>
          <a:p>
            <a:pPr algn="just"/>
            <a:r>
              <a:rPr lang="zh-CN" altLang="en-US"/>
              <a:t>特点：简单，系统开销小，但无法处理紧急任务。</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3795">
                                            <p:txEl>
                                              <p:pRg st="2" end="2"/>
                                            </p:txEl>
                                          </p:spTgt>
                                        </p:tgtEl>
                                        <p:attrNameLst>
                                          <p:attrName>style.visibility</p:attrName>
                                        </p:attrNameLst>
                                      </p:cBhvr>
                                      <p:to>
                                        <p:strVal val="visible"/>
                                      </p:to>
                                    </p:set>
                                    <p:animEffect transition="in" filter="box(in)">
                                      <p:cBhvr>
                                        <p:cTn id="7" dur="500"/>
                                        <p:tgtEl>
                                          <p:spTgt spid="337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uiExpand="1"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zh-CN" altLang="zh-CN">
                <a:latin typeface="Times New Roman" panose="02020603050405020304" pitchFamily="18" charset="0"/>
              </a:rPr>
              <a:t>抢占方式（</a:t>
            </a:r>
            <a:r>
              <a:rPr lang="en-US" altLang="zh-CN">
                <a:latin typeface="Times New Roman" panose="02020603050405020304" pitchFamily="18" charset="0"/>
              </a:rPr>
              <a:t>Preemptive</a:t>
            </a:r>
            <a:r>
              <a:rPr lang="zh-CN" altLang="en-US">
                <a:latin typeface="Times New Roman" panose="02020603050405020304" pitchFamily="18" charset="0"/>
              </a:rPr>
              <a:t>）</a:t>
            </a:r>
          </a:p>
        </p:txBody>
      </p:sp>
      <p:sp>
        <p:nvSpPr>
          <p:cNvPr id="34819" name="Rectangle 3"/>
          <p:cNvSpPr>
            <a:spLocks noGrp="1" noChangeArrowheads="1"/>
          </p:cNvSpPr>
          <p:nvPr>
            <p:ph type="body" idx="1"/>
          </p:nvPr>
        </p:nvSpPr>
        <p:spPr/>
        <p:txBody>
          <a:bodyPr/>
          <a:lstStyle/>
          <a:p>
            <a:r>
              <a:rPr lang="zh-CN" altLang="en-US"/>
              <a:t>抢占方式：又称剥夺方式、可剥夺方式。这种调度方式是指允许调度程序根据某种原则去停止正在执行的进程，将已分配给该进程的处理机重新分配给其他进程。</a:t>
            </a:r>
          </a:p>
          <a:p>
            <a:r>
              <a:rPr lang="zh-CN" altLang="en-US"/>
              <a:t>抢占原则有：</a:t>
            </a:r>
          </a:p>
          <a:p>
            <a:pPr>
              <a:buFont typeface="Wingdings 3" panose="05040102010807070707" pitchFamily="18" charset="2"/>
              <a:buNone/>
            </a:pPr>
            <a:r>
              <a:rPr lang="zh-CN" altLang="en-US"/>
              <a:t>             优先权、短作业优先、时间片等。</a:t>
            </a:r>
          </a:p>
          <a:p>
            <a:endParaRPr lang="zh-CN" altLang="en-US"/>
          </a:p>
          <a:p>
            <a:r>
              <a:rPr lang="zh-CN" altLang="en-US"/>
              <a:t>特点：系统响应性高，但增加系统开销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4819">
                                            <p:txEl>
                                              <p:pRg st="1" end="1"/>
                                            </p:txEl>
                                          </p:spTgt>
                                        </p:tgtEl>
                                        <p:attrNameLst>
                                          <p:attrName>style.visibility</p:attrName>
                                        </p:attrNameLst>
                                      </p:cBhvr>
                                      <p:to>
                                        <p:strVal val="visible"/>
                                      </p:to>
                                    </p:set>
                                    <p:animEffect transition="in" filter="box(in)">
                                      <p:cBhvr>
                                        <p:cTn id="7" dur="500"/>
                                        <p:tgtEl>
                                          <p:spTgt spid="3481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4819">
                                            <p:txEl>
                                              <p:pRg st="2" end="2"/>
                                            </p:txEl>
                                          </p:spTgt>
                                        </p:tgtEl>
                                        <p:attrNameLst>
                                          <p:attrName>style.visibility</p:attrName>
                                        </p:attrNameLst>
                                      </p:cBhvr>
                                      <p:to>
                                        <p:strVal val="visible"/>
                                      </p:to>
                                    </p:set>
                                    <p:animEffect transition="in" filter="box(in)">
                                      <p:cBhvr>
                                        <p:cTn id="12" dur="500"/>
                                        <p:tgtEl>
                                          <p:spTgt spid="3481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4819">
                                            <p:txEl>
                                              <p:pRg st="4" end="4"/>
                                            </p:txEl>
                                          </p:spTgt>
                                        </p:tgtEl>
                                        <p:attrNameLst>
                                          <p:attrName>style.visibility</p:attrName>
                                        </p:attrNameLst>
                                      </p:cBhvr>
                                      <p:to>
                                        <p:strVal val="visible"/>
                                      </p:to>
                                    </p:set>
                                    <p:animEffect transition="in" filter="box(in)">
                                      <p:cBhvr>
                                        <p:cTn id="17" dur="500"/>
                                        <p:tgtEl>
                                          <p:spTgt spid="348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uiExpand="1"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zh-CN" altLang="en-US"/>
              <a:t>进程调度发生的时机</a:t>
            </a:r>
          </a:p>
        </p:txBody>
      </p:sp>
      <p:sp>
        <p:nvSpPr>
          <p:cNvPr id="36867" name="Rectangle 3"/>
          <p:cNvSpPr>
            <a:spLocks noGrp="1" noChangeArrowheads="1"/>
          </p:cNvSpPr>
          <p:nvPr>
            <p:ph type="body" idx="1"/>
          </p:nvPr>
        </p:nvSpPr>
        <p:spPr/>
        <p:txBody>
          <a:bodyPr/>
          <a:lstStyle/>
          <a:p>
            <a:pPr>
              <a:lnSpc>
                <a:spcPct val="90000"/>
              </a:lnSpc>
            </a:pPr>
            <a:r>
              <a:rPr lang="zh-CN" altLang="zh-CN"/>
              <a:t>非抢占方式</a:t>
            </a:r>
          </a:p>
          <a:p>
            <a:pPr lvl="1">
              <a:lnSpc>
                <a:spcPct val="90000"/>
              </a:lnSpc>
            </a:pPr>
            <a:r>
              <a:rPr lang="zh-CN" altLang="zh-CN"/>
              <a:t>当一个进程终止</a:t>
            </a:r>
          </a:p>
          <a:p>
            <a:pPr lvl="1">
              <a:lnSpc>
                <a:spcPct val="90000"/>
              </a:lnSpc>
            </a:pPr>
            <a:r>
              <a:rPr lang="zh-CN" altLang="zh-CN"/>
              <a:t>当一个进程由运行态转到等待态</a:t>
            </a:r>
          </a:p>
          <a:p>
            <a:pPr>
              <a:lnSpc>
                <a:spcPct val="90000"/>
              </a:lnSpc>
            </a:pPr>
            <a:r>
              <a:rPr lang="zh-CN" altLang="zh-CN"/>
              <a:t>抢占方式</a:t>
            </a:r>
          </a:p>
          <a:p>
            <a:pPr lvl="1">
              <a:lnSpc>
                <a:spcPct val="90000"/>
              </a:lnSpc>
            </a:pPr>
            <a:r>
              <a:rPr lang="zh-CN" altLang="zh-CN"/>
              <a:t>当一个进程终止</a:t>
            </a:r>
          </a:p>
          <a:p>
            <a:pPr lvl="1">
              <a:lnSpc>
                <a:spcPct val="90000"/>
              </a:lnSpc>
            </a:pPr>
            <a:r>
              <a:rPr lang="zh-CN" altLang="zh-CN"/>
              <a:t>当一个进程由运行态转到等待态</a:t>
            </a:r>
          </a:p>
          <a:p>
            <a:pPr lvl="1">
              <a:lnSpc>
                <a:spcPct val="90000"/>
              </a:lnSpc>
            </a:pPr>
            <a:r>
              <a:rPr lang="zh-CN" altLang="zh-CN"/>
              <a:t>当一个进程由运行态转到就绪态（时间片到）</a:t>
            </a:r>
          </a:p>
          <a:p>
            <a:pPr lvl="1">
              <a:lnSpc>
                <a:spcPct val="90000"/>
              </a:lnSpc>
            </a:pPr>
            <a:r>
              <a:rPr lang="zh-CN" altLang="zh-CN"/>
              <a:t>当一个进程由等待态转到就绪态（高优先级进程就绪、短作业就绪</a:t>
            </a:r>
            <a:r>
              <a:rPr lang="zh-CN" altLang="en-US"/>
              <a:t>）</a:t>
            </a:r>
          </a:p>
          <a:p>
            <a:pPr>
              <a:lnSpc>
                <a:spcPct val="90000"/>
              </a:lnSpc>
            </a:pPr>
            <a:endParaRPr lang="zh-CN"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checkerboard(across)">
                                      <p:cBhvr>
                                        <p:cTn id="7" dur="500"/>
                                        <p:tgtEl>
                                          <p:spTgt spid="36867">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6867">
                                            <p:txEl>
                                              <p:pRg st="1" end="1"/>
                                            </p:txEl>
                                          </p:spTgt>
                                        </p:tgtEl>
                                        <p:attrNameLst>
                                          <p:attrName>style.visibility</p:attrName>
                                        </p:attrNameLst>
                                      </p:cBhvr>
                                      <p:to>
                                        <p:strVal val="visible"/>
                                      </p:to>
                                    </p:set>
                                    <p:animEffect transition="in" filter="checkerboard(across)">
                                      <p:cBhvr>
                                        <p:cTn id="10" dur="500"/>
                                        <p:tgtEl>
                                          <p:spTgt spid="36867">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36867">
                                            <p:txEl>
                                              <p:pRg st="2" end="2"/>
                                            </p:txEl>
                                          </p:spTgt>
                                        </p:tgtEl>
                                        <p:attrNameLst>
                                          <p:attrName>style.visibility</p:attrName>
                                        </p:attrNameLst>
                                      </p:cBhvr>
                                      <p:to>
                                        <p:strVal val="visible"/>
                                      </p:to>
                                    </p:set>
                                    <p:animEffect transition="in" filter="checkerboard(across)">
                                      <p:cBhvr>
                                        <p:cTn id="13" dur="500"/>
                                        <p:tgtEl>
                                          <p:spTgt spid="36867">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36867">
                                            <p:txEl>
                                              <p:pRg st="3" end="3"/>
                                            </p:txEl>
                                          </p:spTgt>
                                        </p:tgtEl>
                                        <p:attrNameLst>
                                          <p:attrName>style.visibility</p:attrName>
                                        </p:attrNameLst>
                                      </p:cBhvr>
                                      <p:to>
                                        <p:strVal val="visible"/>
                                      </p:to>
                                    </p:set>
                                    <p:animEffect transition="in" filter="checkerboard(across)">
                                      <p:cBhvr>
                                        <p:cTn id="18" dur="500"/>
                                        <p:tgtEl>
                                          <p:spTgt spid="36867">
                                            <p:txEl>
                                              <p:pRg st="3" end="3"/>
                                            </p:txEl>
                                          </p:spTgt>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36867">
                                            <p:txEl>
                                              <p:pRg st="4" end="4"/>
                                            </p:txEl>
                                          </p:spTgt>
                                        </p:tgtEl>
                                        <p:attrNameLst>
                                          <p:attrName>style.visibility</p:attrName>
                                        </p:attrNameLst>
                                      </p:cBhvr>
                                      <p:to>
                                        <p:strVal val="visible"/>
                                      </p:to>
                                    </p:set>
                                    <p:animEffect transition="in" filter="checkerboard(across)">
                                      <p:cBhvr>
                                        <p:cTn id="21" dur="500"/>
                                        <p:tgtEl>
                                          <p:spTgt spid="36867">
                                            <p:txEl>
                                              <p:pRg st="4" end="4"/>
                                            </p:txEl>
                                          </p:spTgt>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36867">
                                            <p:txEl>
                                              <p:pRg st="5" end="5"/>
                                            </p:txEl>
                                          </p:spTgt>
                                        </p:tgtEl>
                                        <p:attrNameLst>
                                          <p:attrName>style.visibility</p:attrName>
                                        </p:attrNameLst>
                                      </p:cBhvr>
                                      <p:to>
                                        <p:strVal val="visible"/>
                                      </p:to>
                                    </p:set>
                                    <p:animEffect transition="in" filter="checkerboard(across)">
                                      <p:cBhvr>
                                        <p:cTn id="24" dur="500"/>
                                        <p:tgtEl>
                                          <p:spTgt spid="36867">
                                            <p:txEl>
                                              <p:pRg st="5" end="5"/>
                                            </p:txEl>
                                          </p:spTgt>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36867">
                                            <p:txEl>
                                              <p:pRg st="6" end="6"/>
                                            </p:txEl>
                                          </p:spTgt>
                                        </p:tgtEl>
                                        <p:attrNameLst>
                                          <p:attrName>style.visibility</p:attrName>
                                        </p:attrNameLst>
                                      </p:cBhvr>
                                      <p:to>
                                        <p:strVal val="visible"/>
                                      </p:to>
                                    </p:set>
                                    <p:animEffect transition="in" filter="checkerboard(across)">
                                      <p:cBhvr>
                                        <p:cTn id="27" dur="500"/>
                                        <p:tgtEl>
                                          <p:spTgt spid="36867">
                                            <p:txEl>
                                              <p:pRg st="6" end="6"/>
                                            </p:txEl>
                                          </p:spTgt>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36867">
                                            <p:txEl>
                                              <p:pRg st="7" end="7"/>
                                            </p:txEl>
                                          </p:spTgt>
                                        </p:tgtEl>
                                        <p:attrNameLst>
                                          <p:attrName>style.visibility</p:attrName>
                                        </p:attrNameLst>
                                      </p:cBhvr>
                                      <p:to>
                                        <p:strVal val="visible"/>
                                      </p:to>
                                    </p:set>
                                    <p:animEffect transition="in" filter="checkerboard(across)">
                                      <p:cBhvr>
                                        <p:cTn id="30" dur="500"/>
                                        <p:tgtEl>
                                          <p:spTgt spid="3686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uiExpand="1"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zh-CN"/>
              <a:t>3.1.3 </a:t>
            </a:r>
            <a:r>
              <a:rPr lang="zh-CN" altLang="zh-CN"/>
              <a:t>中级调度</a:t>
            </a:r>
          </a:p>
        </p:txBody>
      </p:sp>
      <p:sp>
        <p:nvSpPr>
          <p:cNvPr id="37891" name="Rectangle 3"/>
          <p:cNvSpPr>
            <a:spLocks noGrp="1" noChangeArrowheads="1"/>
          </p:cNvSpPr>
          <p:nvPr>
            <p:ph type="body" idx="1"/>
          </p:nvPr>
        </p:nvSpPr>
        <p:spPr>
          <a:xfrm>
            <a:off x="457200" y="1524000"/>
            <a:ext cx="8497888" cy="4572000"/>
          </a:xfrm>
        </p:spPr>
        <p:txBody>
          <a:bodyPr/>
          <a:lstStyle/>
          <a:p>
            <a:pPr>
              <a:lnSpc>
                <a:spcPct val="90000"/>
              </a:lnSpc>
            </a:pPr>
            <a:r>
              <a:rPr lang="zh-CN" altLang="zh-CN"/>
              <a:t>引入中级调度的目的是提高内存利用率和系统吞吐量。</a:t>
            </a:r>
          </a:p>
          <a:p>
            <a:pPr>
              <a:lnSpc>
                <a:spcPct val="90000"/>
              </a:lnSpc>
            </a:pPr>
            <a:r>
              <a:rPr lang="zh-CN" altLang="zh-CN"/>
              <a:t>中级调度</a:t>
            </a:r>
            <a:r>
              <a:rPr lang="zh-CN" altLang="zh-CN">
                <a:solidFill>
                  <a:srgbClr val="9900FF"/>
                </a:solidFill>
              </a:rPr>
              <a:t>决定那些进程被允许参与竞争</a:t>
            </a:r>
            <a:r>
              <a:rPr lang="en-US" altLang="zh-CN">
                <a:solidFill>
                  <a:srgbClr val="9900FF"/>
                </a:solidFill>
              </a:rPr>
              <a:t>CPU</a:t>
            </a:r>
            <a:r>
              <a:rPr lang="zh-CN" altLang="zh-CN"/>
              <a:t>，起到短期调整系统负荷的作用。它所使用的方法是通过把一些进程</a:t>
            </a:r>
            <a:r>
              <a:rPr lang="zh-CN" altLang="zh-CN">
                <a:solidFill>
                  <a:srgbClr val="9900CC"/>
                </a:solidFill>
              </a:rPr>
              <a:t>换出</a:t>
            </a:r>
            <a:r>
              <a:rPr lang="zh-CN" altLang="zh-CN"/>
              <a:t>主存，从而使之进入“挂起”状态，不参与低级调度。挂起的进程在必要的时候再</a:t>
            </a:r>
            <a:r>
              <a:rPr lang="zh-CN" altLang="zh-CN">
                <a:solidFill>
                  <a:srgbClr val="9900CC"/>
                </a:solidFill>
              </a:rPr>
              <a:t>换入</a:t>
            </a:r>
            <a:r>
              <a:rPr lang="zh-CN" altLang="zh-CN"/>
              <a:t>内存。</a:t>
            </a:r>
          </a:p>
          <a:p>
            <a:pPr>
              <a:lnSpc>
                <a:spcPct val="90000"/>
              </a:lnSpc>
            </a:pPr>
            <a:r>
              <a:rPr lang="zh-CN" altLang="zh-CN"/>
              <a:t>中级调度的运行频率介于进程调度和作业调度两者之间。</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891"/>
                                        </p:tgtEl>
                                        <p:attrNameLst>
                                          <p:attrName>style.visibility</p:attrName>
                                        </p:attrNameLst>
                                      </p:cBhvr>
                                      <p:to>
                                        <p:strVal val="visible"/>
                                      </p:to>
                                    </p:set>
                                    <p:anim calcmode="lin" valueType="num">
                                      <p:cBhvr additive="base">
                                        <p:cTn id="7" dur="500" fill="hold"/>
                                        <p:tgtEl>
                                          <p:spTgt spid="37891"/>
                                        </p:tgtEl>
                                        <p:attrNameLst>
                                          <p:attrName>ppt_x</p:attrName>
                                        </p:attrNameLst>
                                      </p:cBhvr>
                                      <p:tavLst>
                                        <p:tav tm="0">
                                          <p:val>
                                            <p:strVal val="0-#ppt_w/2"/>
                                          </p:val>
                                        </p:tav>
                                        <p:tav tm="100000">
                                          <p:val>
                                            <p:strVal val="#ppt_x"/>
                                          </p:val>
                                        </p:tav>
                                      </p:tavLst>
                                    </p:anim>
                                    <p:anim calcmode="lin" valueType="num">
                                      <p:cBhvr additive="base">
                                        <p:cTn id="8" dur="500" fill="hold"/>
                                        <p:tgtEl>
                                          <p:spTgt spid="378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zh-CN" altLang="en-US"/>
              <a:t>引起中级调度的原因</a:t>
            </a:r>
          </a:p>
        </p:txBody>
      </p:sp>
      <p:sp>
        <p:nvSpPr>
          <p:cNvPr id="39939" name="Rectangle 3"/>
          <p:cNvSpPr>
            <a:spLocks noGrp="1" noChangeArrowheads="1"/>
          </p:cNvSpPr>
          <p:nvPr>
            <p:ph type="body" idx="1"/>
          </p:nvPr>
        </p:nvSpPr>
        <p:spPr>
          <a:xfrm>
            <a:off x="457200" y="1524000"/>
            <a:ext cx="8497888" cy="4724400"/>
          </a:xfrm>
        </p:spPr>
        <p:txBody>
          <a:bodyPr/>
          <a:lstStyle/>
          <a:p>
            <a:r>
              <a:rPr lang="zh-CN" altLang="zh-CN"/>
              <a:t>换出：</a:t>
            </a:r>
          </a:p>
          <a:p>
            <a:pPr lvl="1"/>
            <a:r>
              <a:rPr lang="zh-CN" altLang="zh-CN"/>
              <a:t>内存空间紧张，频繁缺页时，应换出内存的部分进程。</a:t>
            </a:r>
          </a:p>
          <a:p>
            <a:pPr lvl="1"/>
            <a:r>
              <a:rPr lang="zh-CN" altLang="zh-CN"/>
              <a:t>就绪队列中进程太多影响响应时间，应换出就绪队列中的部分进程。</a:t>
            </a:r>
          </a:p>
          <a:p>
            <a:pPr lvl="1"/>
            <a:r>
              <a:rPr lang="zh-CN" altLang="zh-CN"/>
              <a:t>等待</a:t>
            </a:r>
            <a:r>
              <a:rPr lang="en-US" altLang="zh-CN"/>
              <a:t>I/O</a:t>
            </a:r>
            <a:r>
              <a:rPr lang="zh-CN" altLang="zh-CN"/>
              <a:t>可能要一段时间，可以将这类进程换出。</a:t>
            </a:r>
          </a:p>
          <a:p>
            <a:pPr lvl="1"/>
            <a:r>
              <a:rPr lang="zh-CN" altLang="zh-CN"/>
              <a:t>为便于紧缩，可以将部分进程换出。</a:t>
            </a:r>
          </a:p>
          <a:p>
            <a:r>
              <a:rPr lang="zh-CN" altLang="zh-CN"/>
              <a:t>换入：</a:t>
            </a:r>
          </a:p>
          <a:p>
            <a:pPr lvl="1"/>
            <a:r>
              <a:rPr lang="zh-CN" altLang="zh-CN"/>
              <a:t>内存有足够空间时，可以从外存换入一些进程。</a:t>
            </a:r>
          </a:p>
          <a:p>
            <a:pPr lvl="1"/>
            <a:r>
              <a:rPr lang="zh-CN" altLang="zh-CN"/>
              <a:t>外存中进程的优先级高于内存中进程时，可以换入。</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blinds(horizontal)">
                                      <p:cBhvr>
                                        <p:cTn id="7" dur="500"/>
                                        <p:tgtEl>
                                          <p:spTgt spid="39939">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9939">
                                            <p:txEl>
                                              <p:pRg st="1" end="1"/>
                                            </p:txEl>
                                          </p:spTgt>
                                        </p:tgtEl>
                                        <p:attrNameLst>
                                          <p:attrName>style.visibility</p:attrName>
                                        </p:attrNameLst>
                                      </p:cBhvr>
                                      <p:to>
                                        <p:strVal val="visible"/>
                                      </p:to>
                                    </p:set>
                                    <p:animEffect transition="in" filter="blinds(horizontal)">
                                      <p:cBhvr>
                                        <p:cTn id="10" dur="500"/>
                                        <p:tgtEl>
                                          <p:spTgt spid="39939">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9939">
                                            <p:txEl>
                                              <p:pRg st="2" end="2"/>
                                            </p:txEl>
                                          </p:spTgt>
                                        </p:tgtEl>
                                        <p:attrNameLst>
                                          <p:attrName>style.visibility</p:attrName>
                                        </p:attrNameLst>
                                      </p:cBhvr>
                                      <p:to>
                                        <p:strVal val="visible"/>
                                      </p:to>
                                    </p:set>
                                    <p:animEffect transition="in" filter="blinds(horizontal)">
                                      <p:cBhvr>
                                        <p:cTn id="13" dur="500"/>
                                        <p:tgtEl>
                                          <p:spTgt spid="39939">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9939">
                                            <p:txEl>
                                              <p:pRg st="3" end="3"/>
                                            </p:txEl>
                                          </p:spTgt>
                                        </p:tgtEl>
                                        <p:attrNameLst>
                                          <p:attrName>style.visibility</p:attrName>
                                        </p:attrNameLst>
                                      </p:cBhvr>
                                      <p:to>
                                        <p:strVal val="visible"/>
                                      </p:to>
                                    </p:set>
                                    <p:animEffect transition="in" filter="blinds(horizontal)">
                                      <p:cBhvr>
                                        <p:cTn id="16" dur="500"/>
                                        <p:tgtEl>
                                          <p:spTgt spid="39939">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9939">
                                            <p:txEl>
                                              <p:pRg st="4" end="4"/>
                                            </p:txEl>
                                          </p:spTgt>
                                        </p:tgtEl>
                                        <p:attrNameLst>
                                          <p:attrName>style.visibility</p:attrName>
                                        </p:attrNameLst>
                                      </p:cBhvr>
                                      <p:to>
                                        <p:strVal val="visible"/>
                                      </p:to>
                                    </p:set>
                                    <p:animEffect transition="in" filter="blinds(horizontal)">
                                      <p:cBhvr>
                                        <p:cTn id="19" dur="500"/>
                                        <p:tgtEl>
                                          <p:spTgt spid="39939">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39939">
                                            <p:txEl>
                                              <p:pRg st="5" end="5"/>
                                            </p:txEl>
                                          </p:spTgt>
                                        </p:tgtEl>
                                        <p:attrNameLst>
                                          <p:attrName>style.visibility</p:attrName>
                                        </p:attrNameLst>
                                      </p:cBhvr>
                                      <p:to>
                                        <p:strVal val="visible"/>
                                      </p:to>
                                    </p:set>
                                    <p:animEffect transition="in" filter="blinds(horizontal)">
                                      <p:cBhvr>
                                        <p:cTn id="24" dur="500"/>
                                        <p:tgtEl>
                                          <p:spTgt spid="39939">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9939">
                                            <p:txEl>
                                              <p:pRg st="6" end="6"/>
                                            </p:txEl>
                                          </p:spTgt>
                                        </p:tgtEl>
                                        <p:attrNameLst>
                                          <p:attrName>style.visibility</p:attrName>
                                        </p:attrNameLst>
                                      </p:cBhvr>
                                      <p:to>
                                        <p:strVal val="visible"/>
                                      </p:to>
                                    </p:set>
                                    <p:animEffect transition="in" filter="blinds(horizontal)">
                                      <p:cBhvr>
                                        <p:cTn id="27" dur="500"/>
                                        <p:tgtEl>
                                          <p:spTgt spid="39939">
                                            <p:txEl>
                                              <p:pRg st="6" end="6"/>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9939">
                                            <p:txEl>
                                              <p:pRg st="7" end="7"/>
                                            </p:txEl>
                                          </p:spTgt>
                                        </p:tgtEl>
                                        <p:attrNameLst>
                                          <p:attrName>style.visibility</p:attrName>
                                        </p:attrNameLst>
                                      </p:cBhvr>
                                      <p:to>
                                        <p:strVal val="visible"/>
                                      </p:to>
                                    </p:set>
                                    <p:animEffect transition="in" filter="blinds(horizontal)">
                                      <p:cBhvr>
                                        <p:cTn id="30" dur="500"/>
                                        <p:tgtEl>
                                          <p:spTgt spid="3993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zh-CN"/>
              <a:t>第</a:t>
            </a:r>
            <a:r>
              <a:rPr lang="en-US" altLang="zh-CN"/>
              <a:t>3</a:t>
            </a:r>
            <a:r>
              <a:rPr lang="zh-CN" altLang="zh-CN"/>
              <a:t>章  处理机调度与死锁</a:t>
            </a:r>
          </a:p>
        </p:txBody>
      </p:sp>
      <p:sp>
        <p:nvSpPr>
          <p:cNvPr id="40963" name="Rectangle 3"/>
          <p:cNvSpPr>
            <a:spLocks noGrp="1" noChangeArrowheads="1"/>
          </p:cNvSpPr>
          <p:nvPr>
            <p:ph type="body" idx="1"/>
          </p:nvPr>
        </p:nvSpPr>
        <p:spPr/>
        <p:txBody>
          <a:bodyPr/>
          <a:lstStyle/>
          <a:p>
            <a:r>
              <a:rPr lang="en-US" altLang="zh-CN"/>
              <a:t>3.1 </a:t>
            </a:r>
            <a:r>
              <a:rPr lang="zh-CN" altLang="zh-CN"/>
              <a:t>处理机调度的层次</a:t>
            </a:r>
            <a:endParaRPr lang="zh-CN" altLang="en-US"/>
          </a:p>
          <a:p>
            <a:r>
              <a:rPr lang="en-US" altLang="zh-CN">
                <a:solidFill>
                  <a:srgbClr val="000099"/>
                </a:solidFill>
              </a:rPr>
              <a:t>3.2 </a:t>
            </a:r>
            <a:r>
              <a:rPr lang="zh-CN" altLang="zh-CN">
                <a:solidFill>
                  <a:srgbClr val="000099"/>
                </a:solidFill>
              </a:rPr>
              <a:t>调度队列模型和调度准则</a:t>
            </a:r>
          </a:p>
          <a:p>
            <a:r>
              <a:rPr lang="en-US" altLang="zh-CN"/>
              <a:t>3.3 </a:t>
            </a:r>
            <a:r>
              <a:rPr lang="zh-CN" altLang="zh-CN"/>
              <a:t>调度算法</a:t>
            </a:r>
          </a:p>
          <a:p>
            <a:r>
              <a:rPr lang="en-US" altLang="zh-CN"/>
              <a:t>3.4 </a:t>
            </a:r>
            <a:r>
              <a:rPr lang="zh-CN" altLang="zh-CN"/>
              <a:t>实时调度</a:t>
            </a:r>
          </a:p>
          <a:p>
            <a:r>
              <a:rPr lang="en-US" altLang="zh-CN"/>
              <a:t>3.5 </a:t>
            </a:r>
            <a:r>
              <a:rPr lang="zh-CN" altLang="zh-CN"/>
              <a:t>产生死锁的原因和必要条件</a:t>
            </a:r>
          </a:p>
          <a:p>
            <a:r>
              <a:rPr lang="en-US" altLang="zh-CN"/>
              <a:t>3.6 </a:t>
            </a:r>
            <a:r>
              <a:rPr lang="zh-CN" altLang="zh-CN"/>
              <a:t>预防死锁的方法</a:t>
            </a:r>
          </a:p>
          <a:p>
            <a:r>
              <a:rPr lang="en-US" altLang="zh-CN"/>
              <a:t>3.7 </a:t>
            </a:r>
            <a:r>
              <a:rPr lang="zh-CN" altLang="zh-CN"/>
              <a:t>死锁的检测与解除</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zh-CN"/>
              <a:t>3.2.1 </a:t>
            </a:r>
            <a:r>
              <a:rPr lang="zh-CN" altLang="zh-CN"/>
              <a:t>调度队列模型</a:t>
            </a:r>
          </a:p>
        </p:txBody>
      </p:sp>
      <p:sp>
        <p:nvSpPr>
          <p:cNvPr id="41987" name="Rectangle 3"/>
          <p:cNvSpPr>
            <a:spLocks noGrp="1" noChangeArrowheads="1"/>
          </p:cNvSpPr>
          <p:nvPr>
            <p:ph type="body" idx="1"/>
          </p:nvPr>
        </p:nvSpPr>
        <p:spPr/>
        <p:txBody>
          <a:bodyPr/>
          <a:lstStyle/>
          <a:p>
            <a:pPr>
              <a:buFont typeface="Wingdings 3" panose="05040102010807070707" pitchFamily="18" charset="2"/>
              <a:buNone/>
            </a:pPr>
            <a:r>
              <a:rPr lang="zh-CN" altLang="zh-CN"/>
              <a:t>（</a:t>
            </a:r>
            <a:r>
              <a:rPr lang="en-US" altLang="zh-CN"/>
              <a:t>1</a:t>
            </a:r>
            <a:r>
              <a:rPr lang="zh-CN" altLang="zh-CN"/>
              <a:t>）仅有进程调度的调度队列模型</a:t>
            </a:r>
          </a:p>
        </p:txBody>
      </p:sp>
      <p:graphicFrame>
        <p:nvGraphicFramePr>
          <p:cNvPr id="41988" name="Object 4"/>
          <p:cNvGraphicFramePr>
            <a:graphicFrameLocks noChangeAspect="1"/>
          </p:cNvGraphicFramePr>
          <p:nvPr/>
        </p:nvGraphicFramePr>
        <p:xfrm>
          <a:off x="0" y="2492375"/>
          <a:ext cx="9144000" cy="3086100"/>
        </p:xfrm>
        <a:graphic>
          <a:graphicData uri="http://schemas.openxmlformats.org/presentationml/2006/ole">
            <mc:AlternateContent xmlns:mc="http://schemas.openxmlformats.org/markup-compatibility/2006">
              <mc:Choice xmlns:v="urn:schemas-microsoft-com:vml" Requires="v">
                <p:oleObj spid="_x0000_s41989" r:id="rId3" imgW="3779837" imgH="1272857" progId="Visio.Drawing.4">
                  <p:embed/>
                </p:oleObj>
              </mc:Choice>
              <mc:Fallback>
                <p:oleObj r:id="rId3" imgW="3779837" imgH="1272857" progId="Visio.Drawing.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492375"/>
                        <a:ext cx="914400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zh-CN" altLang="zh-CN"/>
              <a:t>第</a:t>
            </a:r>
            <a:r>
              <a:rPr lang="en-US" altLang="zh-CN"/>
              <a:t>3</a:t>
            </a:r>
            <a:r>
              <a:rPr lang="zh-CN" altLang="zh-CN"/>
              <a:t>章  处理机调度与死锁</a:t>
            </a:r>
          </a:p>
        </p:txBody>
      </p:sp>
      <p:sp>
        <p:nvSpPr>
          <p:cNvPr id="21507" name="Rectangle 3"/>
          <p:cNvSpPr>
            <a:spLocks noGrp="1" noChangeArrowheads="1"/>
          </p:cNvSpPr>
          <p:nvPr>
            <p:ph type="body" idx="1"/>
          </p:nvPr>
        </p:nvSpPr>
        <p:spPr/>
        <p:txBody>
          <a:bodyPr/>
          <a:lstStyle/>
          <a:p>
            <a:r>
              <a:rPr lang="en-US" altLang="zh-CN"/>
              <a:t>3.1 </a:t>
            </a:r>
            <a:r>
              <a:rPr lang="zh-CN" altLang="zh-CN"/>
              <a:t>处理机调度的层次</a:t>
            </a:r>
            <a:endParaRPr lang="zh-CN" altLang="en-US"/>
          </a:p>
          <a:p>
            <a:r>
              <a:rPr lang="en-US" altLang="zh-CN"/>
              <a:t>3.2 </a:t>
            </a:r>
            <a:r>
              <a:rPr lang="zh-CN" altLang="zh-CN"/>
              <a:t>调度队列模型和调度准则</a:t>
            </a:r>
          </a:p>
          <a:p>
            <a:r>
              <a:rPr lang="en-US" altLang="zh-CN"/>
              <a:t>3.3 </a:t>
            </a:r>
            <a:r>
              <a:rPr lang="zh-CN" altLang="zh-CN"/>
              <a:t>调度算法</a:t>
            </a:r>
          </a:p>
          <a:p>
            <a:r>
              <a:rPr lang="en-US" altLang="zh-CN"/>
              <a:t>3.4 </a:t>
            </a:r>
            <a:r>
              <a:rPr lang="zh-CN" altLang="zh-CN"/>
              <a:t>实时调度</a:t>
            </a:r>
          </a:p>
          <a:p>
            <a:r>
              <a:rPr lang="en-US" altLang="zh-CN"/>
              <a:t>3.5 </a:t>
            </a:r>
            <a:r>
              <a:rPr lang="zh-CN" altLang="zh-CN"/>
              <a:t>产生死锁的原因和必要条件</a:t>
            </a:r>
          </a:p>
          <a:p>
            <a:r>
              <a:rPr lang="en-US" altLang="zh-CN"/>
              <a:t>3.6 </a:t>
            </a:r>
            <a:r>
              <a:rPr lang="zh-CN" altLang="zh-CN"/>
              <a:t>预防死锁的方法</a:t>
            </a:r>
          </a:p>
          <a:p>
            <a:r>
              <a:rPr lang="en-US" altLang="zh-CN"/>
              <a:t>3.7 </a:t>
            </a:r>
            <a:r>
              <a:rPr lang="zh-CN" altLang="zh-CN"/>
              <a:t>死锁的检测与解除</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21507">
                                            <p:txEl>
                                              <p:pRg st="0" end="0"/>
                                            </p:txEl>
                                          </p:spTgt>
                                        </p:tgtEl>
                                        <p:attrNameLst>
                                          <p:attrName>style.color</p:attrName>
                                        </p:attrNameLst>
                                      </p:cBhvr>
                                      <p:to>
                                        <a:srgbClr val="0000CC"/>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zh-CN" altLang="zh-CN" sz="3200">
                <a:solidFill>
                  <a:schemeClr val="tx1"/>
                </a:solidFill>
              </a:rPr>
              <a:t>（</a:t>
            </a:r>
            <a:r>
              <a:rPr lang="en-US" altLang="zh-CN" sz="3200">
                <a:solidFill>
                  <a:schemeClr val="tx1"/>
                </a:solidFill>
              </a:rPr>
              <a:t>2</a:t>
            </a:r>
            <a:r>
              <a:rPr lang="zh-CN" altLang="zh-CN" sz="3200">
                <a:solidFill>
                  <a:schemeClr val="tx1"/>
                </a:solidFill>
              </a:rPr>
              <a:t>）具有高、低两级调度的调度队列模型</a:t>
            </a:r>
          </a:p>
        </p:txBody>
      </p:sp>
      <p:graphicFrame>
        <p:nvGraphicFramePr>
          <p:cNvPr id="43011" name="Object 3"/>
          <p:cNvGraphicFramePr>
            <a:graphicFrameLocks noChangeAspect="1"/>
          </p:cNvGraphicFramePr>
          <p:nvPr/>
        </p:nvGraphicFramePr>
        <p:xfrm>
          <a:off x="0" y="1700213"/>
          <a:ext cx="9144000" cy="4376737"/>
        </p:xfrm>
        <a:graphic>
          <a:graphicData uri="http://schemas.openxmlformats.org/presentationml/2006/ole">
            <mc:AlternateContent xmlns:mc="http://schemas.openxmlformats.org/markup-compatibility/2006">
              <mc:Choice xmlns:v="urn:schemas-microsoft-com:vml" Requires="v">
                <p:oleObj spid="_x0000_s43012" r:id="rId3" imgW="4770437" imgH="2286317" progId="Visio.Drawing.4">
                  <p:embed/>
                </p:oleObj>
              </mc:Choice>
              <mc:Fallback>
                <p:oleObj r:id="rId3" imgW="4770437" imgH="2286317" progId="Visio.Drawing.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700213"/>
                        <a:ext cx="9144000" cy="4376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034" name="Object 2"/>
          <p:cNvGraphicFramePr>
            <a:graphicFrameLocks noChangeAspect="1"/>
          </p:cNvGraphicFramePr>
          <p:nvPr/>
        </p:nvGraphicFramePr>
        <p:xfrm>
          <a:off x="0" y="1484313"/>
          <a:ext cx="9144000" cy="5230812"/>
        </p:xfrm>
        <a:graphic>
          <a:graphicData uri="http://schemas.openxmlformats.org/presentationml/2006/ole">
            <mc:AlternateContent xmlns:mc="http://schemas.openxmlformats.org/markup-compatibility/2006">
              <mc:Choice xmlns:v="urn:schemas-microsoft-com:vml" Requires="v">
                <p:oleObj spid="_x0000_s44036" r:id="rId3" imgW="4305617" imgH="2461577" progId="Visio.Drawing.4">
                  <p:embed/>
                </p:oleObj>
              </mc:Choice>
              <mc:Fallback>
                <p:oleObj r:id="rId3" imgW="4305617" imgH="2461577" progId="Visio.Drawing.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484313"/>
                        <a:ext cx="9144000" cy="5230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035" name="Rectangle 3"/>
          <p:cNvSpPr>
            <a:spLocks noGrp="1" noChangeArrowheads="1"/>
          </p:cNvSpPr>
          <p:nvPr>
            <p:ph type="title"/>
          </p:nvPr>
        </p:nvSpPr>
        <p:spPr/>
        <p:txBody>
          <a:bodyPr/>
          <a:lstStyle/>
          <a:p>
            <a:r>
              <a:rPr lang="zh-CN" altLang="zh-CN" sz="3200">
                <a:solidFill>
                  <a:schemeClr val="tx1"/>
                </a:solidFill>
              </a:rPr>
              <a:t>（</a:t>
            </a:r>
            <a:r>
              <a:rPr lang="en-US" altLang="zh-CN" sz="3200">
                <a:solidFill>
                  <a:schemeClr val="tx1"/>
                </a:solidFill>
              </a:rPr>
              <a:t>3</a:t>
            </a:r>
            <a:r>
              <a:rPr lang="zh-CN" altLang="zh-CN" sz="3200">
                <a:solidFill>
                  <a:schemeClr val="tx1"/>
                </a:solidFill>
              </a:rPr>
              <a:t>）同时具有三级调度的调度队列模型</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zh-CN"/>
              <a:t>3.2.2 </a:t>
            </a:r>
            <a:r>
              <a:rPr lang="zh-CN" altLang="zh-CN"/>
              <a:t>选择调度方式和算法的准则</a:t>
            </a:r>
          </a:p>
        </p:txBody>
      </p:sp>
      <p:sp>
        <p:nvSpPr>
          <p:cNvPr id="45059" name="Rectangle 3"/>
          <p:cNvSpPr>
            <a:spLocks noGrp="1" noChangeArrowheads="1"/>
          </p:cNvSpPr>
          <p:nvPr>
            <p:ph type="body" idx="1"/>
          </p:nvPr>
        </p:nvSpPr>
        <p:spPr/>
        <p:txBody>
          <a:bodyPr/>
          <a:lstStyle/>
          <a:p>
            <a:pPr algn="just"/>
            <a:r>
              <a:rPr lang="zh-CN" altLang="zh-CN"/>
              <a:t>处理机调度的主要任务是按一定的</a:t>
            </a:r>
            <a:r>
              <a:rPr lang="zh-CN" altLang="zh-CN">
                <a:solidFill>
                  <a:srgbClr val="9900FF"/>
                </a:solidFill>
              </a:rPr>
              <a:t>调度算法</a:t>
            </a:r>
            <a:r>
              <a:rPr lang="zh-CN" altLang="zh-CN"/>
              <a:t>选择进程（作业），并使它们运行。</a:t>
            </a:r>
          </a:p>
          <a:p>
            <a:pPr algn="just"/>
            <a:r>
              <a:rPr lang="zh-CN" altLang="zh-CN"/>
              <a:t>由于操作系统的类型及目标不同，因此选择的调度方式和调度算法也不同。</a:t>
            </a:r>
          </a:p>
          <a:p>
            <a:pPr algn="just"/>
            <a:r>
              <a:rPr lang="zh-CN" altLang="zh-CN"/>
              <a:t>选择调度算法有以下准则：</a:t>
            </a:r>
          </a:p>
          <a:p>
            <a:pPr lvl="1" algn="just"/>
            <a:r>
              <a:rPr lang="zh-CN" altLang="zh-CN"/>
              <a:t>面向系统的准则</a:t>
            </a:r>
          </a:p>
          <a:p>
            <a:pPr lvl="1" algn="just"/>
            <a:r>
              <a:rPr lang="zh-CN" altLang="zh-CN"/>
              <a:t>面向用户的准则</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395288" y="198438"/>
            <a:ext cx="8512175" cy="1143000"/>
          </a:xfrm>
        </p:spPr>
        <p:txBody>
          <a:bodyPr/>
          <a:lstStyle/>
          <a:p>
            <a:r>
              <a:rPr lang="zh-CN" altLang="zh-CN"/>
              <a:t>（</a:t>
            </a:r>
            <a:r>
              <a:rPr lang="en-US" altLang="zh-CN"/>
              <a:t>1</a:t>
            </a:r>
            <a:r>
              <a:rPr lang="zh-CN" altLang="zh-CN"/>
              <a:t>）面向用户的准则</a:t>
            </a:r>
          </a:p>
        </p:txBody>
      </p:sp>
      <p:sp>
        <p:nvSpPr>
          <p:cNvPr id="46083" name="Rectangle 3"/>
          <p:cNvSpPr>
            <a:spLocks noGrp="1" noChangeArrowheads="1"/>
          </p:cNvSpPr>
          <p:nvPr>
            <p:ph type="body" idx="1"/>
          </p:nvPr>
        </p:nvSpPr>
        <p:spPr>
          <a:xfrm>
            <a:off x="381000" y="1524000"/>
            <a:ext cx="8574088" cy="4535488"/>
          </a:xfrm>
        </p:spPr>
        <p:txBody>
          <a:bodyPr/>
          <a:lstStyle/>
          <a:p>
            <a:pPr algn="just">
              <a:lnSpc>
                <a:spcPct val="90000"/>
              </a:lnSpc>
            </a:pPr>
            <a:r>
              <a:rPr lang="zh-CN" altLang="en-US" b="1" u="sng"/>
              <a:t>周转时间</a:t>
            </a:r>
            <a:r>
              <a:rPr lang="zh-CN" altLang="en-US" b="1"/>
              <a:t>短</a:t>
            </a:r>
            <a:r>
              <a:rPr lang="zh-CN" altLang="en-US"/>
              <a:t>：指从作业提交到作业完成的时间间隔。</a:t>
            </a:r>
            <a:r>
              <a:rPr lang="zh-CN" altLang="en-US" sz="2800">
                <a:solidFill>
                  <a:srgbClr val="000099"/>
                </a:solidFill>
              </a:rPr>
              <a:t>批处理系统用户看重</a:t>
            </a:r>
          </a:p>
          <a:p>
            <a:pPr algn="just">
              <a:lnSpc>
                <a:spcPct val="90000"/>
              </a:lnSpc>
            </a:pPr>
            <a:r>
              <a:rPr lang="zh-CN" altLang="en-US" b="1"/>
              <a:t>响应时间快</a:t>
            </a:r>
            <a:r>
              <a:rPr lang="zh-CN" altLang="en-US"/>
              <a:t>：指从用户提交请求到系统产生响应的时间间隔。</a:t>
            </a:r>
            <a:r>
              <a:rPr lang="zh-CN" altLang="en-US" sz="2800">
                <a:solidFill>
                  <a:srgbClr val="000099"/>
                </a:solidFill>
              </a:rPr>
              <a:t>分时系统用户看重</a:t>
            </a:r>
          </a:p>
          <a:p>
            <a:pPr algn="just">
              <a:lnSpc>
                <a:spcPct val="90000"/>
              </a:lnSpc>
            </a:pPr>
            <a:r>
              <a:rPr lang="zh-CN" altLang="en-US" b="1"/>
              <a:t>截止时间的保证</a:t>
            </a:r>
            <a:r>
              <a:rPr lang="zh-CN" altLang="en-US"/>
              <a:t>：截止时间是指某任务必须开始执行或必须完成的最迟时间。</a:t>
            </a:r>
            <a:r>
              <a:rPr lang="zh-CN" altLang="en-US" sz="2800">
                <a:solidFill>
                  <a:srgbClr val="000099"/>
                </a:solidFill>
              </a:rPr>
              <a:t>实时系统用户看重</a:t>
            </a:r>
          </a:p>
          <a:p>
            <a:pPr algn="just">
              <a:lnSpc>
                <a:spcPct val="90000"/>
              </a:lnSpc>
            </a:pPr>
            <a:r>
              <a:rPr lang="zh-CN" altLang="en-US" b="1"/>
              <a:t>稳定性</a:t>
            </a:r>
            <a:r>
              <a:rPr lang="zh-CN" altLang="en-US"/>
              <a:t>：对某用户的作业而言，调度策略不应使其响应时间和周转时间变化太大。</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zh-CN" altLang="en-US"/>
              <a:t>周转时间</a:t>
            </a:r>
          </a:p>
        </p:txBody>
      </p:sp>
      <p:sp>
        <p:nvSpPr>
          <p:cNvPr id="47107" name="Rectangle 3"/>
          <p:cNvSpPr>
            <a:spLocks noGrp="1" noChangeArrowheads="1"/>
          </p:cNvSpPr>
          <p:nvPr>
            <p:ph type="body" sz="half" idx="1"/>
          </p:nvPr>
        </p:nvSpPr>
        <p:spPr>
          <a:xfrm>
            <a:off x="395288" y="1484313"/>
            <a:ext cx="8078787" cy="4976812"/>
          </a:xfrm>
          <a:solidFill>
            <a:schemeClr val="bg1"/>
          </a:solidFill>
        </p:spPr>
        <p:txBody>
          <a:bodyPr/>
          <a:lstStyle/>
          <a:p>
            <a:pPr algn="just"/>
            <a:r>
              <a:rPr lang="zh-CN" altLang="zh-CN" sz="2900"/>
              <a:t>作业的</a:t>
            </a:r>
            <a:r>
              <a:rPr lang="zh-CN" altLang="zh-CN" sz="2900">
                <a:solidFill>
                  <a:srgbClr val="9900CC"/>
                </a:solidFill>
              </a:rPr>
              <a:t>周转时间</a:t>
            </a:r>
            <a:r>
              <a:rPr lang="zh-CN" altLang="zh-CN" sz="2900"/>
              <a:t>是指从作业提交到作业完成之间的时间间隔。</a:t>
            </a:r>
            <a:r>
              <a:rPr lang="zh-CN" altLang="en-US" sz="2900"/>
              <a:t>即：</a:t>
            </a:r>
          </a:p>
          <a:p>
            <a:pPr algn="just">
              <a:buFont typeface="Wingdings 3" panose="05040102010807070707" pitchFamily="18" charset="2"/>
              <a:buNone/>
            </a:pPr>
            <a:r>
              <a:rPr lang="en-US" altLang="zh-CN" sz="2900"/>
              <a:t>            </a:t>
            </a:r>
            <a:r>
              <a:rPr lang="zh-CN" altLang="zh-CN" sz="2800"/>
              <a:t>周转时间＝完成时刻－提交时刻</a:t>
            </a:r>
          </a:p>
          <a:p>
            <a:pPr algn="just">
              <a:buFont typeface="Wingdings 3" panose="05040102010807070707" pitchFamily="18" charset="2"/>
              <a:buNone/>
            </a:pPr>
            <a:r>
              <a:rPr lang="zh-CN" altLang="zh-CN" sz="2800"/>
              <a:t>  </a:t>
            </a:r>
            <a:r>
              <a:rPr lang="zh-CN" altLang="zh-CN" sz="2900"/>
              <a:t>实际上，它是作业在系统里的等待时间与实际运行时间之和。</a:t>
            </a:r>
          </a:p>
          <a:p>
            <a:pPr algn="just"/>
            <a:r>
              <a:rPr lang="zh-CN" altLang="zh-CN" sz="2900">
                <a:solidFill>
                  <a:srgbClr val="9900CC"/>
                </a:solidFill>
              </a:rPr>
              <a:t>平均周转时间</a:t>
            </a:r>
            <a:r>
              <a:rPr lang="zh-CN" altLang="zh-CN" sz="2900"/>
              <a:t>是指多个作业的周转时间的平均值。即</a:t>
            </a:r>
            <a:r>
              <a:rPr lang="en-US" altLang="zh-CN" sz="2900" i="1"/>
              <a:t>n</a:t>
            </a:r>
            <a:r>
              <a:rPr lang="zh-CN" altLang="zh-CN" sz="2900"/>
              <a:t>个作业的平均周转时间：</a:t>
            </a:r>
          </a:p>
          <a:p>
            <a:pPr lvl="1" algn="just"/>
            <a:endParaRPr lang="zh-CN" altLang="en-US" sz="2600"/>
          </a:p>
          <a:p>
            <a:pPr lvl="1" algn="just"/>
            <a:endParaRPr lang="zh-CN" altLang="en-US" sz="2600"/>
          </a:p>
          <a:p>
            <a:pPr lvl="1" algn="just">
              <a:buFont typeface="Verdana" panose="020B0604030504040204" pitchFamily="34" charset="0"/>
              <a:buNone/>
            </a:pPr>
            <a:endParaRPr lang="zh-CN" altLang="zh-CN" sz="2600"/>
          </a:p>
          <a:p>
            <a:pPr lvl="1" algn="just">
              <a:buFont typeface="Verdana" panose="020B0604030504040204" pitchFamily="34" charset="0"/>
              <a:buNone/>
            </a:pPr>
            <a:r>
              <a:rPr lang="zh-CN" altLang="zh-CN" sz="2600"/>
              <a:t>其中</a:t>
            </a:r>
            <a:r>
              <a:rPr lang="en-US" altLang="zh-CN" sz="2600" i="1"/>
              <a:t>T</a:t>
            </a:r>
            <a:r>
              <a:rPr lang="en-US" altLang="zh-CN" sz="2600" i="1" baseline="-30000"/>
              <a:t>i</a:t>
            </a:r>
            <a:r>
              <a:rPr lang="zh-CN" altLang="zh-CN" sz="2600"/>
              <a:t>为作业</a:t>
            </a:r>
            <a:r>
              <a:rPr lang="zh-CN" altLang="en-US" sz="2600" i="1"/>
              <a:t> </a:t>
            </a:r>
            <a:r>
              <a:rPr lang="en-US" altLang="zh-CN" sz="2600" i="1"/>
              <a:t>i </a:t>
            </a:r>
            <a:r>
              <a:rPr lang="zh-CN" altLang="zh-CN" sz="2600"/>
              <a:t>的周转时间</a:t>
            </a:r>
          </a:p>
        </p:txBody>
      </p:sp>
      <p:graphicFrame>
        <p:nvGraphicFramePr>
          <p:cNvPr id="47108" name="Object 4"/>
          <p:cNvGraphicFramePr>
            <a:graphicFrameLocks noChangeAspect="1"/>
          </p:cNvGraphicFramePr>
          <p:nvPr>
            <p:ph sz="half" idx="2"/>
          </p:nvPr>
        </p:nvGraphicFramePr>
        <p:xfrm>
          <a:off x="3563938" y="4826000"/>
          <a:ext cx="1736725" cy="979488"/>
        </p:xfrm>
        <a:graphic>
          <a:graphicData uri="http://schemas.openxmlformats.org/presentationml/2006/ole">
            <mc:AlternateContent xmlns:mc="http://schemas.openxmlformats.org/markup-compatibility/2006">
              <mc:Choice xmlns:v="urn:schemas-microsoft-com:vml" Requires="v">
                <p:oleObj spid="_x0000_s47109" r:id="rId3" imgW="851586" imgH="457716" progId="Equation.3">
                  <p:embed/>
                </p:oleObj>
              </mc:Choice>
              <mc:Fallback>
                <p:oleObj r:id="rId3" imgW="851586" imgH="457716"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938" y="4826000"/>
                        <a:ext cx="1736725" cy="979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7107">
                                            <p:txEl>
                                              <p:pRg st="3" end="3"/>
                                            </p:txEl>
                                          </p:spTgt>
                                        </p:tgtEl>
                                        <p:attrNameLst>
                                          <p:attrName>style.visibility</p:attrName>
                                        </p:attrNameLst>
                                      </p:cBhvr>
                                      <p:to>
                                        <p:strVal val="visible"/>
                                      </p:to>
                                    </p:set>
                                    <p:animEffect transition="in" filter="box(in)">
                                      <p:cBhvr>
                                        <p:cTn id="7" dur="500"/>
                                        <p:tgtEl>
                                          <p:spTgt spid="47107">
                                            <p:txEl>
                                              <p:pRg st="3" end="3"/>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47107">
                                            <p:txEl>
                                              <p:pRg st="7" end="7"/>
                                            </p:txEl>
                                          </p:spTgt>
                                        </p:tgtEl>
                                        <p:attrNameLst>
                                          <p:attrName>style.visibility</p:attrName>
                                        </p:attrNameLst>
                                      </p:cBhvr>
                                      <p:to>
                                        <p:strVal val="visible"/>
                                      </p:to>
                                    </p:set>
                                    <p:animEffect transition="in" filter="box(in)">
                                      <p:cBhvr>
                                        <p:cTn id="10" dur="500"/>
                                        <p:tgtEl>
                                          <p:spTgt spid="47107">
                                            <p:txEl>
                                              <p:pRg st="7" end="7"/>
                                            </p:txEl>
                                          </p:spTgt>
                                        </p:tgtEl>
                                      </p:cBhvr>
                                    </p:animEffect>
                                  </p:childTnLst>
                                </p:cTn>
                              </p:par>
                            </p:childTnLst>
                          </p:cTn>
                        </p:par>
                        <p:par>
                          <p:cTn id="11" fill="hold" nodeType="afterGroup">
                            <p:stCondLst>
                              <p:cond delay="500"/>
                            </p:stCondLst>
                            <p:childTnLst>
                              <p:par>
                                <p:cTn id="12" presetID="3" presetClass="entr" presetSubtype="10" fill="hold" nodeType="afterEffect">
                                  <p:stCondLst>
                                    <p:cond delay="0"/>
                                  </p:stCondLst>
                                  <p:childTnLst>
                                    <p:set>
                                      <p:cBhvr>
                                        <p:cTn id="13" dur="1" fill="hold">
                                          <p:stCondLst>
                                            <p:cond delay="0"/>
                                          </p:stCondLst>
                                        </p:cTn>
                                        <p:tgtEl>
                                          <p:spTgt spid="47108"/>
                                        </p:tgtEl>
                                        <p:attrNameLst>
                                          <p:attrName>style.visibility</p:attrName>
                                        </p:attrNameLst>
                                      </p:cBhvr>
                                      <p:to>
                                        <p:strVal val="visible"/>
                                      </p:to>
                                    </p:set>
                                    <p:animEffect transition="in" filter="blinds(horizontal)">
                                      <p:cBhvr>
                                        <p:cTn id="14" dur="500"/>
                                        <p:tgtEl>
                                          <p:spTgt spid="47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uiExpand="1"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395288" y="188913"/>
            <a:ext cx="8512175" cy="1143000"/>
          </a:xfrm>
        </p:spPr>
        <p:txBody>
          <a:bodyPr/>
          <a:lstStyle/>
          <a:p>
            <a:r>
              <a:rPr lang="zh-CN" altLang="en-US"/>
              <a:t>带权周转时间</a:t>
            </a:r>
          </a:p>
        </p:txBody>
      </p:sp>
      <p:sp>
        <p:nvSpPr>
          <p:cNvPr id="48131" name="Rectangle 3"/>
          <p:cNvSpPr>
            <a:spLocks noGrp="1" noChangeArrowheads="1"/>
          </p:cNvSpPr>
          <p:nvPr>
            <p:ph type="body" sz="half" idx="1"/>
          </p:nvPr>
        </p:nvSpPr>
        <p:spPr>
          <a:xfrm>
            <a:off x="468313" y="1484313"/>
            <a:ext cx="8008937" cy="4525962"/>
          </a:xfrm>
        </p:spPr>
        <p:txBody>
          <a:bodyPr/>
          <a:lstStyle/>
          <a:p>
            <a:pPr algn="just">
              <a:lnSpc>
                <a:spcPct val="105000"/>
              </a:lnSpc>
            </a:pPr>
            <a:r>
              <a:rPr lang="zh-CN" altLang="zh-CN" sz="2900">
                <a:solidFill>
                  <a:srgbClr val="9900CC"/>
                </a:solidFill>
              </a:rPr>
              <a:t>带权周转时间</a:t>
            </a:r>
            <a:r>
              <a:rPr lang="zh-CN" altLang="zh-CN" sz="2900"/>
              <a:t>是指作业周转时间与作业实际运行时间的比。</a:t>
            </a:r>
          </a:p>
          <a:p>
            <a:pPr algn="just">
              <a:lnSpc>
                <a:spcPct val="105000"/>
              </a:lnSpc>
            </a:pPr>
            <a:r>
              <a:rPr lang="zh-CN" altLang="zh-CN" sz="2900">
                <a:solidFill>
                  <a:srgbClr val="9900CC"/>
                </a:solidFill>
              </a:rPr>
              <a:t>平均带权周转时间</a:t>
            </a:r>
            <a:r>
              <a:rPr lang="zh-CN" altLang="zh-CN" sz="2900"/>
              <a:t>是指多个作业的带权周转时间的平均值。即</a:t>
            </a:r>
            <a:r>
              <a:rPr lang="en-US" altLang="zh-CN" sz="2900" i="1"/>
              <a:t>n</a:t>
            </a:r>
            <a:r>
              <a:rPr lang="zh-CN" altLang="zh-CN" sz="2900"/>
              <a:t>个作业的平均带权周转时间</a:t>
            </a:r>
            <a:r>
              <a:rPr lang="zh-CN" altLang="en-US" sz="2900"/>
              <a:t>：</a:t>
            </a:r>
          </a:p>
          <a:p>
            <a:pPr algn="just">
              <a:lnSpc>
                <a:spcPct val="90000"/>
              </a:lnSpc>
            </a:pPr>
            <a:endParaRPr lang="zh-CN" altLang="en-US" sz="2900"/>
          </a:p>
          <a:p>
            <a:pPr algn="just">
              <a:lnSpc>
                <a:spcPct val="90000"/>
              </a:lnSpc>
            </a:pPr>
            <a:endParaRPr lang="zh-CN" altLang="en-US" sz="2900"/>
          </a:p>
          <a:p>
            <a:pPr algn="just">
              <a:lnSpc>
                <a:spcPct val="90000"/>
              </a:lnSpc>
            </a:pPr>
            <a:endParaRPr lang="zh-CN" altLang="en-US" sz="2900"/>
          </a:p>
          <a:p>
            <a:pPr algn="just">
              <a:lnSpc>
                <a:spcPct val="90000"/>
              </a:lnSpc>
              <a:buFont typeface="Wingdings 3" panose="05040102010807070707" pitchFamily="18" charset="2"/>
              <a:buNone/>
            </a:pPr>
            <a:r>
              <a:rPr lang="zh-CN" altLang="zh-CN" sz="2800"/>
              <a:t>其中</a:t>
            </a:r>
            <a:r>
              <a:rPr lang="en-US" altLang="zh-CN" sz="2800" i="1"/>
              <a:t>T</a:t>
            </a:r>
            <a:r>
              <a:rPr lang="en-US" altLang="zh-CN" sz="2800" i="1" baseline="-30000"/>
              <a:t>i</a:t>
            </a:r>
            <a:r>
              <a:rPr lang="zh-CN" altLang="zh-CN" sz="2800"/>
              <a:t>为作业</a:t>
            </a:r>
            <a:r>
              <a:rPr lang="zh-CN" altLang="en-US" sz="2800" i="1"/>
              <a:t> </a:t>
            </a:r>
            <a:r>
              <a:rPr lang="en-US" altLang="zh-CN" sz="2800" i="1"/>
              <a:t>i </a:t>
            </a:r>
            <a:r>
              <a:rPr lang="zh-CN" altLang="zh-CN" sz="2800"/>
              <a:t>的周转时间，</a:t>
            </a:r>
            <a:r>
              <a:rPr lang="en-US" altLang="zh-CN" sz="2800" i="1"/>
              <a:t>T</a:t>
            </a:r>
            <a:r>
              <a:rPr lang="en-US" altLang="zh-CN" sz="2800" i="1" baseline="-30000"/>
              <a:t>Si</a:t>
            </a:r>
            <a:r>
              <a:rPr lang="zh-CN" altLang="zh-CN" sz="2800"/>
              <a:t>为作业</a:t>
            </a:r>
            <a:r>
              <a:rPr lang="zh-CN" altLang="en-US" sz="2800" i="1"/>
              <a:t> </a:t>
            </a:r>
            <a:r>
              <a:rPr lang="en-US" altLang="zh-CN" sz="2800" i="1"/>
              <a:t>i </a:t>
            </a:r>
            <a:r>
              <a:rPr lang="zh-CN" altLang="zh-CN" sz="2800"/>
              <a:t>的实际运行时间。</a:t>
            </a:r>
          </a:p>
          <a:p>
            <a:pPr lvl="1" algn="just">
              <a:lnSpc>
                <a:spcPct val="90000"/>
              </a:lnSpc>
              <a:buFont typeface="Verdana" panose="020B0604030504040204" pitchFamily="34" charset="0"/>
              <a:buNone/>
            </a:pPr>
            <a:endParaRPr lang="zh-CN" altLang="zh-CN" sz="3200"/>
          </a:p>
          <a:p>
            <a:pPr lvl="1" algn="just">
              <a:lnSpc>
                <a:spcPct val="90000"/>
              </a:lnSpc>
              <a:buFont typeface="Verdana" panose="020B0604030504040204" pitchFamily="34" charset="0"/>
              <a:buNone/>
            </a:pPr>
            <a:endParaRPr lang="zh-CN" altLang="zh-CN" sz="2600"/>
          </a:p>
        </p:txBody>
      </p:sp>
      <p:graphicFrame>
        <p:nvGraphicFramePr>
          <p:cNvPr id="48132" name="Object 4"/>
          <p:cNvGraphicFramePr>
            <a:graphicFrameLocks noChangeAspect="1"/>
          </p:cNvGraphicFramePr>
          <p:nvPr>
            <p:ph sz="half" idx="2"/>
          </p:nvPr>
        </p:nvGraphicFramePr>
        <p:xfrm>
          <a:off x="3419475" y="3789363"/>
          <a:ext cx="2014538" cy="1069975"/>
        </p:xfrm>
        <a:graphic>
          <a:graphicData uri="http://schemas.openxmlformats.org/presentationml/2006/ole">
            <mc:AlternateContent xmlns:mc="http://schemas.openxmlformats.org/markup-compatibility/2006">
              <mc:Choice xmlns:v="urn:schemas-microsoft-com:vml" Requires="v">
                <p:oleObj spid="_x0000_s48133" r:id="rId3" imgW="953231" imgH="483127" progId="Equation.3">
                  <p:embed/>
                </p:oleObj>
              </mc:Choice>
              <mc:Fallback>
                <p:oleObj r:id="rId3" imgW="953231" imgH="483127"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475" y="3789363"/>
                        <a:ext cx="2014538" cy="1069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131">
                                            <p:txEl>
                                              <p:pRg st="1" end="1"/>
                                            </p:txEl>
                                          </p:spTgt>
                                        </p:tgtEl>
                                        <p:attrNameLst>
                                          <p:attrName>style.visibility</p:attrName>
                                        </p:attrNameLst>
                                      </p:cBhvr>
                                      <p:to>
                                        <p:strVal val="visible"/>
                                      </p:to>
                                    </p:set>
                                    <p:animEffect transition="in" filter="blinds(horizontal)">
                                      <p:cBhvr>
                                        <p:cTn id="7" dur="500"/>
                                        <p:tgtEl>
                                          <p:spTgt spid="48131">
                                            <p:txEl>
                                              <p:pRg st="1" end="1"/>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8131">
                                            <p:txEl>
                                              <p:pRg st="5" end="5"/>
                                            </p:txEl>
                                          </p:spTgt>
                                        </p:tgtEl>
                                        <p:attrNameLst>
                                          <p:attrName>style.visibility</p:attrName>
                                        </p:attrNameLst>
                                      </p:cBhvr>
                                      <p:to>
                                        <p:strVal val="visible"/>
                                      </p:to>
                                    </p:set>
                                    <p:animEffect transition="in" filter="blinds(horizontal)">
                                      <p:cBhvr>
                                        <p:cTn id="10" dur="500"/>
                                        <p:tgtEl>
                                          <p:spTgt spid="48131">
                                            <p:txEl>
                                              <p:pRg st="5" end="5"/>
                                            </p:txEl>
                                          </p:spTgt>
                                        </p:tgtEl>
                                      </p:cBhvr>
                                    </p:animEffect>
                                  </p:childTnLst>
                                </p:cTn>
                              </p:par>
                            </p:childTnLst>
                          </p:cTn>
                        </p:par>
                        <p:par>
                          <p:cTn id="11" fill="hold" nodeType="afterGroup">
                            <p:stCondLst>
                              <p:cond delay="500"/>
                            </p:stCondLst>
                            <p:childTnLst>
                              <p:par>
                                <p:cTn id="12" presetID="3" presetClass="entr" presetSubtype="10" fill="hold" nodeType="afterEffect">
                                  <p:stCondLst>
                                    <p:cond delay="0"/>
                                  </p:stCondLst>
                                  <p:childTnLst>
                                    <p:set>
                                      <p:cBhvr>
                                        <p:cTn id="13" dur="1" fill="hold">
                                          <p:stCondLst>
                                            <p:cond delay="0"/>
                                          </p:stCondLst>
                                        </p:cTn>
                                        <p:tgtEl>
                                          <p:spTgt spid="48132"/>
                                        </p:tgtEl>
                                        <p:attrNameLst>
                                          <p:attrName>style.visibility</p:attrName>
                                        </p:attrNameLst>
                                      </p:cBhvr>
                                      <p:to>
                                        <p:strVal val="visible"/>
                                      </p:to>
                                    </p:set>
                                    <p:animEffect transition="in" filter="blinds(horizontal)">
                                      <p:cBhvr>
                                        <p:cTn id="14" dur="500"/>
                                        <p:tgtEl>
                                          <p:spTgt spid="48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uiExpand="1"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zh-CN" altLang="zh-CN"/>
              <a:t>（</a:t>
            </a:r>
            <a:r>
              <a:rPr lang="en-US" altLang="zh-CN"/>
              <a:t>2</a:t>
            </a:r>
            <a:r>
              <a:rPr lang="zh-CN" altLang="zh-CN"/>
              <a:t>）面向系统的准则</a:t>
            </a:r>
          </a:p>
        </p:txBody>
      </p:sp>
      <p:sp>
        <p:nvSpPr>
          <p:cNvPr id="49155" name="Rectangle 3"/>
          <p:cNvSpPr>
            <a:spLocks noGrp="1" noChangeArrowheads="1"/>
          </p:cNvSpPr>
          <p:nvPr>
            <p:ph type="body" idx="1"/>
          </p:nvPr>
        </p:nvSpPr>
        <p:spPr/>
        <p:txBody>
          <a:bodyPr/>
          <a:lstStyle/>
          <a:p>
            <a:pPr algn="just">
              <a:spcBef>
                <a:spcPct val="50000"/>
              </a:spcBef>
              <a:spcAft>
                <a:spcPct val="20000"/>
              </a:spcAft>
            </a:pPr>
            <a:r>
              <a:rPr lang="zh-CN" altLang="zh-CN" b="1"/>
              <a:t>系统吞吐量高</a:t>
            </a:r>
            <a:r>
              <a:rPr lang="zh-CN" altLang="zh-CN"/>
              <a:t>：吞吐量指单位时间内所完成的作业数。</a:t>
            </a:r>
            <a:r>
              <a:rPr lang="zh-CN" altLang="zh-CN" sz="2800">
                <a:solidFill>
                  <a:srgbClr val="0000CC"/>
                </a:solidFill>
              </a:rPr>
              <a:t>批处理系统</a:t>
            </a:r>
            <a:r>
              <a:rPr lang="zh-CN" altLang="en-US" sz="2800">
                <a:solidFill>
                  <a:srgbClr val="0000CC"/>
                </a:solidFill>
              </a:rPr>
              <a:t>看重</a:t>
            </a:r>
            <a:endParaRPr lang="zh-CN" altLang="zh-CN" sz="2800">
              <a:solidFill>
                <a:srgbClr val="0000CC"/>
              </a:solidFill>
            </a:endParaRPr>
          </a:p>
          <a:p>
            <a:pPr algn="just">
              <a:spcBef>
                <a:spcPct val="50000"/>
              </a:spcBef>
              <a:spcAft>
                <a:spcPct val="20000"/>
              </a:spcAft>
            </a:pPr>
            <a:r>
              <a:rPr lang="en-US" altLang="zh-CN" b="1"/>
              <a:t>CPU</a:t>
            </a:r>
            <a:r>
              <a:rPr lang="zh-CN" altLang="zh-CN" b="1"/>
              <a:t>利用率好</a:t>
            </a:r>
            <a:r>
              <a:rPr lang="zh-CN" altLang="zh-CN"/>
              <a:t>：</a:t>
            </a:r>
            <a:r>
              <a:rPr lang="zh-CN" altLang="zh-CN" sz="2800">
                <a:solidFill>
                  <a:srgbClr val="0000CC"/>
                </a:solidFill>
              </a:rPr>
              <a:t>大中型主机看重，对微机和实时系统不太重要</a:t>
            </a:r>
            <a:endParaRPr lang="zh-CN" altLang="en-US">
              <a:solidFill>
                <a:srgbClr val="0000CC"/>
              </a:solidFill>
            </a:endParaRPr>
          </a:p>
          <a:p>
            <a:pPr algn="just">
              <a:spcBef>
                <a:spcPct val="50000"/>
              </a:spcBef>
              <a:spcAft>
                <a:spcPct val="20000"/>
              </a:spcAft>
            </a:pPr>
            <a:r>
              <a:rPr lang="zh-CN" altLang="zh-CN" b="1"/>
              <a:t>各类资源的平衡利用</a:t>
            </a:r>
            <a:r>
              <a:rPr lang="zh-CN" altLang="zh-CN"/>
              <a:t>：让各类资源都忙碌。</a:t>
            </a:r>
            <a:r>
              <a:rPr lang="zh-CN" altLang="zh-CN" sz="2800">
                <a:solidFill>
                  <a:srgbClr val="0000CC"/>
                </a:solidFill>
              </a:rPr>
              <a:t>大中型主机看重，对微机不太重要</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zh-CN" altLang="en-US"/>
              <a:t>关于准则的说明</a:t>
            </a:r>
          </a:p>
        </p:txBody>
      </p:sp>
      <p:sp>
        <p:nvSpPr>
          <p:cNvPr id="50179" name="Rectangle 3"/>
          <p:cNvSpPr>
            <a:spLocks noGrp="1" noChangeArrowheads="1"/>
          </p:cNvSpPr>
          <p:nvPr>
            <p:ph type="body" idx="1"/>
          </p:nvPr>
        </p:nvSpPr>
        <p:spPr/>
        <p:txBody>
          <a:bodyPr/>
          <a:lstStyle/>
          <a:p>
            <a:r>
              <a:rPr lang="zh-CN" altLang="zh-CN"/>
              <a:t>当然，这些目标本身就存在着矛盾之处，操作系统在设计时必须根据其类型的不同进行权衡，以达到较好的效果。</a:t>
            </a:r>
          </a:p>
          <a:p>
            <a:endParaRPr lang="zh-CN" altLang="zh-CN"/>
          </a:p>
          <a:p>
            <a:r>
              <a:rPr lang="zh-CN" altLang="zh-CN"/>
              <a:t>另外，还要考虑调度算法本身的性能准则</a:t>
            </a:r>
          </a:p>
          <a:p>
            <a:pPr lvl="1"/>
            <a:r>
              <a:rPr lang="zh-CN" altLang="zh-CN"/>
              <a:t>易于实现</a:t>
            </a:r>
          </a:p>
          <a:p>
            <a:pPr lvl="1"/>
            <a:r>
              <a:rPr lang="zh-CN" altLang="zh-CN"/>
              <a:t>执行开销比</a:t>
            </a:r>
          </a:p>
          <a:p>
            <a:endParaRPr lang="zh-CN" altLang="zh-CN"/>
          </a:p>
          <a:p>
            <a:endParaRPr lang="zh-CN" altLang="zh-CN"/>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zh-CN" altLang="zh-CN"/>
              <a:t>第</a:t>
            </a:r>
            <a:r>
              <a:rPr lang="en-US" altLang="zh-CN"/>
              <a:t>3</a:t>
            </a:r>
            <a:r>
              <a:rPr lang="zh-CN" altLang="zh-CN"/>
              <a:t>章  处理机调度与死锁</a:t>
            </a:r>
          </a:p>
        </p:txBody>
      </p:sp>
      <p:sp>
        <p:nvSpPr>
          <p:cNvPr id="51203" name="Rectangle 3"/>
          <p:cNvSpPr>
            <a:spLocks noGrp="1" noChangeArrowheads="1"/>
          </p:cNvSpPr>
          <p:nvPr>
            <p:ph type="body" idx="1"/>
          </p:nvPr>
        </p:nvSpPr>
        <p:spPr/>
        <p:txBody>
          <a:bodyPr/>
          <a:lstStyle/>
          <a:p>
            <a:r>
              <a:rPr lang="en-US" altLang="zh-CN"/>
              <a:t>3.1 </a:t>
            </a:r>
            <a:r>
              <a:rPr lang="zh-CN" altLang="zh-CN"/>
              <a:t>处理机调度的层次</a:t>
            </a:r>
            <a:endParaRPr lang="zh-CN" altLang="en-US"/>
          </a:p>
          <a:p>
            <a:r>
              <a:rPr lang="en-US" altLang="zh-CN"/>
              <a:t>3.2 </a:t>
            </a:r>
            <a:r>
              <a:rPr lang="zh-CN" altLang="zh-CN"/>
              <a:t>调度队列模型和调度准则</a:t>
            </a:r>
          </a:p>
          <a:p>
            <a:r>
              <a:rPr lang="en-US" altLang="zh-CN">
                <a:solidFill>
                  <a:srgbClr val="000099"/>
                </a:solidFill>
              </a:rPr>
              <a:t>3.3 </a:t>
            </a:r>
            <a:r>
              <a:rPr lang="zh-CN" altLang="zh-CN">
                <a:solidFill>
                  <a:srgbClr val="000099"/>
                </a:solidFill>
              </a:rPr>
              <a:t>调度算法</a:t>
            </a:r>
            <a:endParaRPr lang="zh-CN" altLang="en-US">
              <a:solidFill>
                <a:srgbClr val="000099"/>
              </a:solidFill>
            </a:endParaRPr>
          </a:p>
          <a:p>
            <a:r>
              <a:rPr lang="en-US" altLang="zh-CN"/>
              <a:t>3.4 </a:t>
            </a:r>
            <a:r>
              <a:rPr lang="zh-CN" altLang="zh-CN"/>
              <a:t>实时调度</a:t>
            </a:r>
          </a:p>
          <a:p>
            <a:r>
              <a:rPr lang="en-US" altLang="zh-CN"/>
              <a:t>3.5 </a:t>
            </a:r>
            <a:r>
              <a:rPr lang="zh-CN" altLang="zh-CN"/>
              <a:t>产生死锁的原因和必要条件</a:t>
            </a:r>
          </a:p>
          <a:p>
            <a:r>
              <a:rPr lang="en-US" altLang="zh-CN"/>
              <a:t>3.6 </a:t>
            </a:r>
            <a:r>
              <a:rPr lang="zh-CN" altLang="zh-CN"/>
              <a:t>预防死锁的方法</a:t>
            </a:r>
          </a:p>
          <a:p>
            <a:r>
              <a:rPr lang="en-US" altLang="zh-CN"/>
              <a:t>3.7 </a:t>
            </a:r>
            <a:r>
              <a:rPr lang="zh-CN" altLang="zh-CN"/>
              <a:t>死锁的检测与解除</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zh-CN" altLang="en-US"/>
              <a:t>调度算法</a:t>
            </a:r>
          </a:p>
        </p:txBody>
      </p:sp>
      <p:sp>
        <p:nvSpPr>
          <p:cNvPr id="52227" name="Rectangle 3"/>
          <p:cNvSpPr>
            <a:spLocks noGrp="1" noChangeArrowheads="1"/>
          </p:cNvSpPr>
          <p:nvPr>
            <p:ph type="body" idx="1"/>
          </p:nvPr>
        </p:nvSpPr>
        <p:spPr/>
        <p:txBody>
          <a:bodyPr/>
          <a:lstStyle/>
          <a:p>
            <a:pPr algn="just"/>
            <a:r>
              <a:rPr lang="zh-CN" altLang="en-US"/>
              <a:t>本章的算法有些适合作业调度，有些适合进程调度，有些适用于两者。</a:t>
            </a:r>
          </a:p>
          <a:p>
            <a:pPr algn="just"/>
            <a:r>
              <a:rPr lang="zh-CN" altLang="en-US"/>
              <a:t>对于作业调度，调度算法决定从后备作业队列中选择哪一个（一批）作业，调入内存执行。</a:t>
            </a:r>
          </a:p>
          <a:p>
            <a:pPr algn="just"/>
            <a:r>
              <a:rPr lang="zh-CN" altLang="en-US"/>
              <a:t>对于进程调度，调度算法决定从就绪队列选择哪一个进程，给它分配处理机。</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zh-CN" altLang="en-US"/>
              <a:t>问题提出</a:t>
            </a:r>
          </a:p>
        </p:txBody>
      </p:sp>
      <p:sp>
        <p:nvSpPr>
          <p:cNvPr id="22531" name="Rectangle 3"/>
          <p:cNvSpPr>
            <a:spLocks noGrp="1" noChangeArrowheads="1"/>
          </p:cNvSpPr>
          <p:nvPr>
            <p:ph type="body" idx="1"/>
          </p:nvPr>
        </p:nvSpPr>
        <p:spPr/>
        <p:txBody>
          <a:bodyPr/>
          <a:lstStyle/>
          <a:p>
            <a:r>
              <a:rPr lang="zh-CN" altLang="zh-CN"/>
              <a:t>多道程序环境中，外存上有多个作业等待执行，OS如何决定将哪个作业调入内存？</a:t>
            </a:r>
          </a:p>
          <a:p>
            <a:endParaRPr lang="zh-CN" altLang="zh-CN"/>
          </a:p>
          <a:p>
            <a:r>
              <a:rPr lang="zh-CN" altLang="zh-CN"/>
              <a:t>内存中多个进程竞争CPU，OS如何决定将CPU分配给哪一个进程?</a:t>
            </a:r>
          </a:p>
          <a:p>
            <a:endParaRPr lang="zh-CN" altLang="zh-CN"/>
          </a:p>
          <a:p>
            <a:r>
              <a:rPr lang="zh-CN" altLang="zh-CN"/>
              <a:t>内存中的进程越来越多，OS如何缓解内存紧张的问题？</a:t>
            </a:r>
          </a:p>
        </p:txBody>
      </p:sp>
      <p:grpSp>
        <p:nvGrpSpPr>
          <p:cNvPr id="22532" name="Group 4"/>
          <p:cNvGrpSpPr>
            <a:grpSpLocks/>
          </p:cNvGrpSpPr>
          <p:nvPr/>
        </p:nvGrpSpPr>
        <p:grpSpPr bwMode="auto">
          <a:xfrm>
            <a:off x="2195513" y="2524125"/>
            <a:ext cx="4805362" cy="517525"/>
            <a:chOff x="0" y="0"/>
            <a:chExt cx="7567" cy="816"/>
          </a:xfrm>
        </p:grpSpPr>
        <p:sp>
          <p:nvSpPr>
            <p:cNvPr id="22533" name="AutoShape 5"/>
            <p:cNvSpPr>
              <a:spLocks noChangeArrowheads="1"/>
            </p:cNvSpPr>
            <p:nvPr/>
          </p:nvSpPr>
          <p:spPr bwMode="auto">
            <a:xfrm>
              <a:off x="0" y="292"/>
              <a:ext cx="1588" cy="340"/>
            </a:xfrm>
            <a:prstGeom prst="rightArrow">
              <a:avLst>
                <a:gd name="adj1" fmla="val 50000"/>
                <a:gd name="adj2" fmla="val 116765"/>
              </a:avLst>
            </a:prstGeom>
            <a:solidFill>
              <a:schemeClr val="tx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2534" name="Text Box 6"/>
            <p:cNvSpPr txBox="1">
              <a:spLocks noChangeArrowheads="1"/>
            </p:cNvSpPr>
            <p:nvPr/>
          </p:nvSpPr>
          <p:spPr bwMode="auto">
            <a:xfrm>
              <a:off x="1679" y="0"/>
              <a:ext cx="5888" cy="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800" b="1">
                  <a:solidFill>
                    <a:srgbClr val="000099"/>
                  </a:solidFill>
                </a:rPr>
                <a:t>高级调度要解决的问题</a:t>
              </a:r>
            </a:p>
          </p:txBody>
        </p:sp>
      </p:grpSp>
      <p:grpSp>
        <p:nvGrpSpPr>
          <p:cNvPr id="22535" name="Group 7"/>
          <p:cNvGrpSpPr>
            <a:grpSpLocks/>
          </p:cNvGrpSpPr>
          <p:nvPr/>
        </p:nvGrpSpPr>
        <p:grpSpPr bwMode="auto">
          <a:xfrm>
            <a:off x="2214563" y="4149725"/>
            <a:ext cx="4805362" cy="517525"/>
            <a:chOff x="0" y="0"/>
            <a:chExt cx="7567" cy="816"/>
          </a:xfrm>
        </p:grpSpPr>
        <p:sp>
          <p:nvSpPr>
            <p:cNvPr id="22536" name="AutoShape 8"/>
            <p:cNvSpPr>
              <a:spLocks noChangeArrowheads="1"/>
            </p:cNvSpPr>
            <p:nvPr/>
          </p:nvSpPr>
          <p:spPr bwMode="auto">
            <a:xfrm>
              <a:off x="0" y="292"/>
              <a:ext cx="1588" cy="340"/>
            </a:xfrm>
            <a:prstGeom prst="rightArrow">
              <a:avLst>
                <a:gd name="adj1" fmla="val 50000"/>
                <a:gd name="adj2" fmla="val 116765"/>
              </a:avLst>
            </a:prstGeom>
            <a:solidFill>
              <a:schemeClr val="tx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2537" name="Text Box 9"/>
            <p:cNvSpPr txBox="1">
              <a:spLocks noChangeArrowheads="1"/>
            </p:cNvSpPr>
            <p:nvPr/>
          </p:nvSpPr>
          <p:spPr bwMode="auto">
            <a:xfrm>
              <a:off x="1679" y="0"/>
              <a:ext cx="5888" cy="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800" b="1">
                  <a:solidFill>
                    <a:srgbClr val="000099"/>
                  </a:solidFill>
                </a:rPr>
                <a:t>进程调度要解决的问题</a:t>
              </a:r>
            </a:p>
          </p:txBody>
        </p:sp>
      </p:grpSp>
      <p:grpSp>
        <p:nvGrpSpPr>
          <p:cNvPr id="22538" name="Group 10"/>
          <p:cNvGrpSpPr>
            <a:grpSpLocks/>
          </p:cNvGrpSpPr>
          <p:nvPr/>
        </p:nvGrpSpPr>
        <p:grpSpPr bwMode="auto">
          <a:xfrm>
            <a:off x="2195513" y="5791200"/>
            <a:ext cx="4805362" cy="517525"/>
            <a:chOff x="0" y="0"/>
            <a:chExt cx="7567" cy="816"/>
          </a:xfrm>
        </p:grpSpPr>
        <p:sp>
          <p:nvSpPr>
            <p:cNvPr id="22539" name="AutoShape 11"/>
            <p:cNvSpPr>
              <a:spLocks noChangeArrowheads="1"/>
            </p:cNvSpPr>
            <p:nvPr/>
          </p:nvSpPr>
          <p:spPr bwMode="auto">
            <a:xfrm>
              <a:off x="0" y="292"/>
              <a:ext cx="1588" cy="340"/>
            </a:xfrm>
            <a:prstGeom prst="rightArrow">
              <a:avLst>
                <a:gd name="adj1" fmla="val 50000"/>
                <a:gd name="adj2" fmla="val 116765"/>
              </a:avLst>
            </a:prstGeom>
            <a:solidFill>
              <a:schemeClr val="tx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2540" name="Text Box 12"/>
            <p:cNvSpPr txBox="1">
              <a:spLocks noChangeArrowheads="1"/>
            </p:cNvSpPr>
            <p:nvPr/>
          </p:nvSpPr>
          <p:spPr bwMode="auto">
            <a:xfrm>
              <a:off x="1679" y="0"/>
              <a:ext cx="5888" cy="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800" b="1">
                  <a:solidFill>
                    <a:srgbClr val="000099"/>
                  </a:solidFill>
                </a:rPr>
                <a:t>中级调度要解决的问题</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2532"/>
                                        </p:tgtEl>
                                        <p:attrNameLst>
                                          <p:attrName>style.visibility</p:attrName>
                                        </p:attrNameLst>
                                      </p:cBhvr>
                                      <p:to>
                                        <p:strVal val="visible"/>
                                      </p:to>
                                    </p:set>
                                    <p:animEffect transition="in" filter="wipe(left)">
                                      <p:cBhvr>
                                        <p:cTn id="7" dur="500"/>
                                        <p:tgtEl>
                                          <p:spTgt spid="225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2535"/>
                                        </p:tgtEl>
                                        <p:attrNameLst>
                                          <p:attrName>style.visibility</p:attrName>
                                        </p:attrNameLst>
                                      </p:cBhvr>
                                      <p:to>
                                        <p:strVal val="visible"/>
                                      </p:to>
                                    </p:set>
                                    <p:animEffect transition="in" filter="wipe(left)">
                                      <p:cBhvr>
                                        <p:cTn id="12" dur="500"/>
                                        <p:tgtEl>
                                          <p:spTgt spid="225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2538"/>
                                        </p:tgtEl>
                                        <p:attrNameLst>
                                          <p:attrName>style.visibility</p:attrName>
                                        </p:attrNameLst>
                                      </p:cBhvr>
                                      <p:to>
                                        <p:strVal val="visible"/>
                                      </p:to>
                                    </p:set>
                                    <p:animEffect transition="in" filter="wipe(left)">
                                      <p:cBhvr>
                                        <p:cTn id="17" dur="500"/>
                                        <p:tgtEl>
                                          <p:spTgt spid="225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zh-CN"/>
              <a:t>1. </a:t>
            </a:r>
            <a:r>
              <a:rPr lang="zh-CN" altLang="en-US"/>
              <a:t>先来先服务调度算法</a:t>
            </a:r>
          </a:p>
        </p:txBody>
      </p:sp>
      <p:sp>
        <p:nvSpPr>
          <p:cNvPr id="53251" name="Rectangle 3"/>
          <p:cNvSpPr>
            <a:spLocks noGrp="1" noChangeArrowheads="1"/>
          </p:cNvSpPr>
          <p:nvPr>
            <p:ph type="body" idx="1"/>
          </p:nvPr>
        </p:nvSpPr>
        <p:spPr>
          <a:xfrm>
            <a:off x="304800" y="1331913"/>
            <a:ext cx="8650288" cy="4611687"/>
          </a:xfrm>
        </p:spPr>
        <p:txBody>
          <a:bodyPr/>
          <a:lstStyle/>
          <a:p>
            <a:pPr>
              <a:buFont typeface="Wingdings 3" panose="05040102010807070707" pitchFamily="18" charset="2"/>
              <a:buNone/>
            </a:pPr>
            <a:r>
              <a:rPr lang="en-US" altLang="zh-CN">
                <a:solidFill>
                  <a:srgbClr val="9900FF"/>
                </a:solidFill>
              </a:rPr>
              <a:t>First-Come First-Served</a:t>
            </a:r>
            <a:r>
              <a:rPr lang="zh-CN" altLang="en-US">
                <a:solidFill>
                  <a:srgbClr val="9900FF"/>
                </a:solidFill>
              </a:rPr>
              <a:t>， </a:t>
            </a:r>
            <a:r>
              <a:rPr lang="en-US" altLang="zh-CN">
                <a:solidFill>
                  <a:srgbClr val="9900FF"/>
                </a:solidFill>
              </a:rPr>
              <a:t>FCFS </a:t>
            </a:r>
          </a:p>
          <a:p>
            <a:r>
              <a:rPr lang="en-US" altLang="zh-CN"/>
              <a:t>FCFS</a:t>
            </a:r>
            <a:r>
              <a:rPr lang="zh-CN" altLang="zh-CN"/>
              <a:t>算法总是选择最先到达的作业或进程。</a:t>
            </a:r>
          </a:p>
          <a:p>
            <a:endParaRPr lang="zh-CN" altLang="zh-CN"/>
          </a:p>
          <a:p>
            <a:r>
              <a:rPr lang="zh-CN" altLang="zh-CN"/>
              <a:t>在进程调度中，从就绪队列中选择一个最先进入该队列的进程，为之分配处理机，使之投入运行。该进程一直运行到完成或因等待某一事件而阻塞时才释放处理机。</a:t>
            </a:r>
            <a:r>
              <a:rPr lang="zh-CN" altLang="zh-CN">
                <a:solidFill>
                  <a:srgbClr val="9900CC"/>
                </a:solidFill>
              </a:rPr>
              <a:t>非抢占式</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xfrm>
            <a:off x="152400" y="1524000"/>
            <a:ext cx="8839200" cy="2057400"/>
          </a:xfrm>
        </p:spPr>
        <p:txBody>
          <a:bodyPr/>
          <a:lstStyle/>
          <a:p>
            <a:pPr algn="just"/>
            <a:r>
              <a:rPr lang="zh-CN" altLang="en-US"/>
              <a:t>设有</a:t>
            </a:r>
            <a:r>
              <a:rPr lang="en-US" altLang="zh-CN"/>
              <a:t>4</a:t>
            </a:r>
            <a:r>
              <a:rPr lang="zh-CN" altLang="en-US"/>
              <a:t>道作业，它们的提交时间及执行时间如下表，若按先来先服务调度算法进行调度，试计算</a:t>
            </a:r>
            <a:r>
              <a:rPr lang="en-US" altLang="zh-CN"/>
              <a:t>4</a:t>
            </a:r>
            <a:r>
              <a:rPr lang="zh-CN" altLang="en-US"/>
              <a:t>个作业的平均周转时间和平均带权周转时间。</a:t>
            </a:r>
          </a:p>
        </p:txBody>
      </p:sp>
      <p:sp>
        <p:nvSpPr>
          <p:cNvPr id="54275" name="Rectangle 3"/>
          <p:cNvSpPr>
            <a:spLocks noGrp="1" noChangeArrowheads="1"/>
          </p:cNvSpPr>
          <p:nvPr>
            <p:ph type="title"/>
          </p:nvPr>
        </p:nvSpPr>
        <p:spPr/>
        <p:txBody>
          <a:bodyPr/>
          <a:lstStyle/>
          <a:p>
            <a:r>
              <a:rPr lang="zh-CN" altLang="en-US"/>
              <a:t>先来先服务调度算法例</a:t>
            </a:r>
          </a:p>
        </p:txBody>
      </p:sp>
      <p:grpSp>
        <p:nvGrpSpPr>
          <p:cNvPr id="54276" name="Group 4"/>
          <p:cNvGrpSpPr>
            <a:grpSpLocks/>
          </p:cNvGrpSpPr>
          <p:nvPr/>
        </p:nvGrpSpPr>
        <p:grpSpPr bwMode="auto">
          <a:xfrm>
            <a:off x="2124075" y="3429000"/>
            <a:ext cx="5105400" cy="2438400"/>
            <a:chOff x="0" y="0"/>
            <a:chExt cx="2792" cy="2311"/>
          </a:xfrm>
        </p:grpSpPr>
        <p:grpSp>
          <p:nvGrpSpPr>
            <p:cNvPr id="54277" name="Group 5"/>
            <p:cNvGrpSpPr>
              <a:grpSpLocks/>
            </p:cNvGrpSpPr>
            <p:nvPr/>
          </p:nvGrpSpPr>
          <p:grpSpPr bwMode="auto">
            <a:xfrm>
              <a:off x="3" y="3"/>
              <a:ext cx="2786" cy="2305"/>
              <a:chOff x="0" y="0"/>
              <a:chExt cx="2786" cy="2305"/>
            </a:xfrm>
          </p:grpSpPr>
          <p:grpSp>
            <p:nvGrpSpPr>
              <p:cNvPr id="54278" name="Group 6"/>
              <p:cNvGrpSpPr>
                <a:grpSpLocks/>
              </p:cNvGrpSpPr>
              <p:nvPr/>
            </p:nvGrpSpPr>
            <p:grpSpPr bwMode="auto">
              <a:xfrm>
                <a:off x="0" y="0"/>
                <a:ext cx="687" cy="461"/>
                <a:chOff x="0" y="0"/>
                <a:chExt cx="687" cy="461"/>
              </a:xfrm>
            </p:grpSpPr>
            <p:sp>
              <p:nvSpPr>
                <p:cNvPr id="54279" name="Rectangle 7"/>
                <p:cNvSpPr>
                  <a:spLocks noChangeArrowheads="1"/>
                </p:cNvSpPr>
                <p:nvPr/>
              </p:nvSpPr>
              <p:spPr bwMode="auto">
                <a:xfrm>
                  <a:off x="43" y="0"/>
                  <a:ext cx="601"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zh-CN" sz="2400">
                      <a:latin typeface="Arial" panose="020B0604020202020204" pitchFamily="34" charset="0"/>
                    </a:rPr>
                    <a:t>  </a:t>
                  </a:r>
                </a:p>
                <a:p>
                  <a:pPr algn="ctr"/>
                  <a:r>
                    <a:rPr lang="zh-CN" altLang="zh-CN" sz="2400">
                      <a:latin typeface="Arial" panose="020B0604020202020204" pitchFamily="34" charset="0"/>
                    </a:rPr>
                    <a:t>作业</a:t>
                  </a:r>
                </a:p>
                <a:p>
                  <a:pPr algn="ctr" eaLnBrk="0" hangingPunct="0"/>
                  <a:endParaRPr lang="zh-CN" altLang="zh-CN" sz="2400">
                    <a:latin typeface="Arial" panose="020B0604020202020204" pitchFamily="34" charset="0"/>
                  </a:endParaRPr>
                </a:p>
              </p:txBody>
            </p:sp>
            <p:sp>
              <p:nvSpPr>
                <p:cNvPr id="54280" name="Rectangle 8"/>
                <p:cNvSpPr>
                  <a:spLocks noChangeArrowheads="1"/>
                </p:cNvSpPr>
                <p:nvPr/>
              </p:nvSpPr>
              <p:spPr bwMode="auto">
                <a:xfrm>
                  <a:off x="0" y="0"/>
                  <a:ext cx="687" cy="461"/>
                </a:xfrm>
                <a:prstGeom prst="rect">
                  <a:avLst/>
                </a:prstGeom>
                <a:noFill/>
                <a:ln w="222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54281" name="Group 9"/>
              <p:cNvGrpSpPr>
                <a:grpSpLocks/>
              </p:cNvGrpSpPr>
              <p:nvPr/>
            </p:nvGrpSpPr>
            <p:grpSpPr bwMode="auto">
              <a:xfrm>
                <a:off x="687" y="0"/>
                <a:ext cx="894" cy="461"/>
                <a:chOff x="0" y="0"/>
                <a:chExt cx="894" cy="461"/>
              </a:xfrm>
            </p:grpSpPr>
            <p:sp>
              <p:nvSpPr>
                <p:cNvPr id="54282" name="Rectangle 10"/>
                <p:cNvSpPr>
                  <a:spLocks noChangeArrowheads="1"/>
                </p:cNvSpPr>
                <p:nvPr/>
              </p:nvSpPr>
              <p:spPr bwMode="auto">
                <a:xfrm>
                  <a:off x="43" y="0"/>
                  <a:ext cx="808"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400">
                      <a:latin typeface="Arial" panose="020B0604020202020204" pitchFamily="34" charset="0"/>
                    </a:rPr>
                    <a:t>到达</a:t>
                  </a:r>
                  <a:r>
                    <a:rPr lang="zh-CN" altLang="zh-CN" sz="2400">
                      <a:latin typeface="Arial" panose="020B0604020202020204" pitchFamily="34" charset="0"/>
                    </a:rPr>
                    <a:t>时间</a:t>
                  </a:r>
                </a:p>
              </p:txBody>
            </p:sp>
            <p:sp>
              <p:nvSpPr>
                <p:cNvPr id="54283" name="Rectangle 11"/>
                <p:cNvSpPr>
                  <a:spLocks noChangeArrowheads="1"/>
                </p:cNvSpPr>
                <p:nvPr/>
              </p:nvSpPr>
              <p:spPr bwMode="auto">
                <a:xfrm>
                  <a:off x="0" y="0"/>
                  <a:ext cx="894" cy="461"/>
                </a:xfrm>
                <a:prstGeom prst="rect">
                  <a:avLst/>
                </a:prstGeom>
                <a:noFill/>
                <a:ln w="222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54284" name="Group 12"/>
              <p:cNvGrpSpPr>
                <a:grpSpLocks/>
              </p:cNvGrpSpPr>
              <p:nvPr/>
            </p:nvGrpSpPr>
            <p:grpSpPr bwMode="auto">
              <a:xfrm>
                <a:off x="1581" y="0"/>
                <a:ext cx="1205" cy="461"/>
                <a:chOff x="0" y="0"/>
                <a:chExt cx="1205" cy="461"/>
              </a:xfrm>
            </p:grpSpPr>
            <p:sp>
              <p:nvSpPr>
                <p:cNvPr id="54285" name="Rectangle 13"/>
                <p:cNvSpPr>
                  <a:spLocks noChangeArrowheads="1"/>
                </p:cNvSpPr>
                <p:nvPr/>
              </p:nvSpPr>
              <p:spPr bwMode="auto">
                <a:xfrm>
                  <a:off x="43" y="0"/>
                  <a:ext cx="1119"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lang="zh-CN" altLang="zh-CN" sz="2400">
                    <a:latin typeface="Arial" panose="020B0604020202020204" pitchFamily="34" charset="0"/>
                  </a:endParaRPr>
                </a:p>
                <a:p>
                  <a:pPr algn="ctr"/>
                  <a:r>
                    <a:rPr lang="zh-CN" altLang="en-US" sz="2400">
                      <a:latin typeface="Arial" panose="020B0604020202020204" pitchFamily="34" charset="0"/>
                    </a:rPr>
                    <a:t>服务时间</a:t>
                  </a:r>
                  <a:endParaRPr lang="zh-CN" altLang="zh-CN" sz="2400">
                    <a:latin typeface="Arial" panose="020B0604020202020204" pitchFamily="34" charset="0"/>
                  </a:endParaRPr>
                </a:p>
                <a:p>
                  <a:pPr algn="ctr" eaLnBrk="0" hangingPunct="0"/>
                  <a:endParaRPr lang="zh-CN" altLang="zh-CN" sz="2400">
                    <a:latin typeface="Arial" panose="020B0604020202020204" pitchFamily="34" charset="0"/>
                  </a:endParaRPr>
                </a:p>
              </p:txBody>
            </p:sp>
            <p:sp>
              <p:nvSpPr>
                <p:cNvPr id="54286" name="Rectangle 14"/>
                <p:cNvSpPr>
                  <a:spLocks noChangeArrowheads="1"/>
                </p:cNvSpPr>
                <p:nvPr/>
              </p:nvSpPr>
              <p:spPr bwMode="auto">
                <a:xfrm>
                  <a:off x="0" y="0"/>
                  <a:ext cx="1205" cy="461"/>
                </a:xfrm>
                <a:prstGeom prst="rect">
                  <a:avLst/>
                </a:prstGeom>
                <a:noFill/>
                <a:ln w="222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54287" name="Group 15"/>
              <p:cNvGrpSpPr>
                <a:grpSpLocks/>
              </p:cNvGrpSpPr>
              <p:nvPr/>
            </p:nvGrpSpPr>
            <p:grpSpPr bwMode="auto">
              <a:xfrm>
                <a:off x="0" y="461"/>
                <a:ext cx="687" cy="461"/>
                <a:chOff x="0" y="0"/>
                <a:chExt cx="687" cy="461"/>
              </a:xfrm>
            </p:grpSpPr>
            <p:sp>
              <p:nvSpPr>
                <p:cNvPr id="54288" name="Rectangle 16"/>
                <p:cNvSpPr>
                  <a:spLocks noChangeArrowheads="1"/>
                </p:cNvSpPr>
                <p:nvPr/>
              </p:nvSpPr>
              <p:spPr bwMode="auto">
                <a:xfrm>
                  <a:off x="43" y="0"/>
                  <a:ext cx="601"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lang="zh-CN" altLang="zh-CN" sz="2400">
                    <a:latin typeface="Arial" panose="020B0604020202020204" pitchFamily="34" charset="0"/>
                  </a:endParaRPr>
                </a:p>
                <a:p>
                  <a:pPr algn="ctr"/>
                  <a:r>
                    <a:rPr lang="en-US" altLang="zh-CN" sz="2400">
                      <a:latin typeface="Arial" panose="020B0604020202020204" pitchFamily="34" charset="0"/>
                    </a:rPr>
                    <a:t>A</a:t>
                  </a:r>
                  <a:endParaRPr lang="zh-CN" altLang="zh-CN" sz="2400">
                    <a:latin typeface="Arial" panose="020B0604020202020204" pitchFamily="34" charset="0"/>
                  </a:endParaRPr>
                </a:p>
                <a:p>
                  <a:pPr algn="ctr" eaLnBrk="0" hangingPunct="0"/>
                  <a:endParaRPr lang="zh-CN" altLang="zh-CN" sz="2400">
                    <a:latin typeface="Arial" panose="020B0604020202020204" pitchFamily="34" charset="0"/>
                  </a:endParaRPr>
                </a:p>
              </p:txBody>
            </p:sp>
            <p:sp>
              <p:nvSpPr>
                <p:cNvPr id="54289" name="Rectangle 17"/>
                <p:cNvSpPr>
                  <a:spLocks noChangeArrowheads="1"/>
                </p:cNvSpPr>
                <p:nvPr/>
              </p:nvSpPr>
              <p:spPr bwMode="auto">
                <a:xfrm>
                  <a:off x="0" y="0"/>
                  <a:ext cx="687" cy="461"/>
                </a:xfrm>
                <a:prstGeom prst="rect">
                  <a:avLst/>
                </a:prstGeom>
                <a:noFill/>
                <a:ln w="222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54290" name="Group 18"/>
              <p:cNvGrpSpPr>
                <a:grpSpLocks/>
              </p:cNvGrpSpPr>
              <p:nvPr/>
            </p:nvGrpSpPr>
            <p:grpSpPr bwMode="auto">
              <a:xfrm>
                <a:off x="687" y="461"/>
                <a:ext cx="894" cy="461"/>
                <a:chOff x="0" y="0"/>
                <a:chExt cx="894" cy="461"/>
              </a:xfrm>
            </p:grpSpPr>
            <p:sp>
              <p:nvSpPr>
                <p:cNvPr id="54291" name="Rectangle 19"/>
                <p:cNvSpPr>
                  <a:spLocks noChangeArrowheads="1"/>
                </p:cNvSpPr>
                <p:nvPr/>
              </p:nvSpPr>
              <p:spPr bwMode="auto">
                <a:xfrm>
                  <a:off x="43" y="0"/>
                  <a:ext cx="808"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lang="en-US" altLang="zh-CN" sz="2400">
                    <a:latin typeface="Arial" panose="020B0604020202020204" pitchFamily="34" charset="0"/>
                  </a:endParaRPr>
                </a:p>
                <a:p>
                  <a:pPr algn="ctr"/>
                  <a:r>
                    <a:rPr lang="en-US" altLang="zh-CN" sz="2400">
                      <a:latin typeface="Arial" panose="020B0604020202020204" pitchFamily="34" charset="0"/>
                    </a:rPr>
                    <a:t>0</a:t>
                  </a:r>
                  <a:r>
                    <a:rPr lang="zh-CN" altLang="zh-CN" sz="2400">
                      <a:latin typeface="Arial" panose="020B0604020202020204" pitchFamily="34" charset="0"/>
                    </a:rPr>
                    <a:t>  </a:t>
                  </a:r>
                </a:p>
                <a:p>
                  <a:pPr algn="ctr" eaLnBrk="0" hangingPunct="0"/>
                  <a:endParaRPr lang="zh-CN" altLang="zh-CN" sz="2400">
                    <a:latin typeface="Arial" panose="020B0604020202020204" pitchFamily="34" charset="0"/>
                  </a:endParaRPr>
                </a:p>
              </p:txBody>
            </p:sp>
            <p:sp>
              <p:nvSpPr>
                <p:cNvPr id="54292" name="Rectangle 20"/>
                <p:cNvSpPr>
                  <a:spLocks noChangeArrowheads="1"/>
                </p:cNvSpPr>
                <p:nvPr/>
              </p:nvSpPr>
              <p:spPr bwMode="auto">
                <a:xfrm>
                  <a:off x="0" y="0"/>
                  <a:ext cx="894" cy="461"/>
                </a:xfrm>
                <a:prstGeom prst="rect">
                  <a:avLst/>
                </a:prstGeom>
                <a:noFill/>
                <a:ln w="222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54293" name="Group 21"/>
              <p:cNvGrpSpPr>
                <a:grpSpLocks/>
              </p:cNvGrpSpPr>
              <p:nvPr/>
            </p:nvGrpSpPr>
            <p:grpSpPr bwMode="auto">
              <a:xfrm>
                <a:off x="1581" y="461"/>
                <a:ext cx="1205" cy="461"/>
                <a:chOff x="0" y="0"/>
                <a:chExt cx="1205" cy="461"/>
              </a:xfrm>
            </p:grpSpPr>
            <p:sp>
              <p:nvSpPr>
                <p:cNvPr id="54294" name="Rectangle 22"/>
                <p:cNvSpPr>
                  <a:spLocks noChangeArrowheads="1"/>
                </p:cNvSpPr>
                <p:nvPr/>
              </p:nvSpPr>
              <p:spPr bwMode="auto">
                <a:xfrm>
                  <a:off x="43" y="0"/>
                  <a:ext cx="1119"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lang="zh-CN" altLang="zh-CN" sz="2400">
                    <a:latin typeface="Arial" panose="020B0604020202020204" pitchFamily="34" charset="0"/>
                  </a:endParaRPr>
                </a:p>
                <a:p>
                  <a:pPr algn="ctr"/>
                  <a:r>
                    <a:rPr lang="en-US" altLang="zh-CN" sz="2400">
                      <a:latin typeface="Arial" panose="020B0604020202020204" pitchFamily="34" charset="0"/>
                    </a:rPr>
                    <a:t>1</a:t>
                  </a:r>
                  <a:endParaRPr lang="zh-CN" altLang="zh-CN" sz="2400">
                    <a:latin typeface="Arial" panose="020B0604020202020204" pitchFamily="34" charset="0"/>
                  </a:endParaRPr>
                </a:p>
                <a:p>
                  <a:pPr algn="ctr" eaLnBrk="0" hangingPunct="0"/>
                  <a:endParaRPr lang="zh-CN" altLang="zh-CN" sz="2400">
                    <a:latin typeface="Arial" panose="020B0604020202020204" pitchFamily="34" charset="0"/>
                  </a:endParaRPr>
                </a:p>
              </p:txBody>
            </p:sp>
            <p:sp>
              <p:nvSpPr>
                <p:cNvPr id="54295" name="Rectangle 23"/>
                <p:cNvSpPr>
                  <a:spLocks noChangeArrowheads="1"/>
                </p:cNvSpPr>
                <p:nvPr/>
              </p:nvSpPr>
              <p:spPr bwMode="auto">
                <a:xfrm>
                  <a:off x="0" y="0"/>
                  <a:ext cx="1205" cy="461"/>
                </a:xfrm>
                <a:prstGeom prst="rect">
                  <a:avLst/>
                </a:prstGeom>
                <a:noFill/>
                <a:ln w="222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54296" name="Group 24"/>
              <p:cNvGrpSpPr>
                <a:grpSpLocks/>
              </p:cNvGrpSpPr>
              <p:nvPr/>
            </p:nvGrpSpPr>
            <p:grpSpPr bwMode="auto">
              <a:xfrm>
                <a:off x="0" y="922"/>
                <a:ext cx="687" cy="461"/>
                <a:chOff x="0" y="0"/>
                <a:chExt cx="687" cy="461"/>
              </a:xfrm>
            </p:grpSpPr>
            <p:sp>
              <p:nvSpPr>
                <p:cNvPr id="54297" name="Rectangle 25"/>
                <p:cNvSpPr>
                  <a:spLocks noChangeArrowheads="1"/>
                </p:cNvSpPr>
                <p:nvPr/>
              </p:nvSpPr>
              <p:spPr bwMode="auto">
                <a:xfrm>
                  <a:off x="43" y="0"/>
                  <a:ext cx="601"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lang="zh-CN" altLang="zh-CN" sz="2400">
                    <a:latin typeface="Arial" panose="020B0604020202020204" pitchFamily="34" charset="0"/>
                  </a:endParaRPr>
                </a:p>
                <a:p>
                  <a:pPr algn="ctr"/>
                  <a:r>
                    <a:rPr lang="en-US" altLang="zh-CN" sz="2400">
                      <a:latin typeface="Arial" panose="020B0604020202020204" pitchFamily="34" charset="0"/>
                    </a:rPr>
                    <a:t>B</a:t>
                  </a:r>
                  <a:endParaRPr lang="zh-CN" altLang="zh-CN" sz="2400">
                    <a:latin typeface="Arial" panose="020B0604020202020204" pitchFamily="34" charset="0"/>
                  </a:endParaRPr>
                </a:p>
                <a:p>
                  <a:pPr algn="ctr" eaLnBrk="0" hangingPunct="0"/>
                  <a:endParaRPr lang="zh-CN" altLang="zh-CN" sz="2400">
                    <a:latin typeface="Arial" panose="020B0604020202020204" pitchFamily="34" charset="0"/>
                  </a:endParaRPr>
                </a:p>
              </p:txBody>
            </p:sp>
            <p:sp>
              <p:nvSpPr>
                <p:cNvPr id="54298" name="Rectangle 26"/>
                <p:cNvSpPr>
                  <a:spLocks noChangeArrowheads="1"/>
                </p:cNvSpPr>
                <p:nvPr/>
              </p:nvSpPr>
              <p:spPr bwMode="auto">
                <a:xfrm>
                  <a:off x="0" y="0"/>
                  <a:ext cx="687" cy="461"/>
                </a:xfrm>
                <a:prstGeom prst="rect">
                  <a:avLst/>
                </a:prstGeom>
                <a:noFill/>
                <a:ln w="222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54299" name="Group 27"/>
              <p:cNvGrpSpPr>
                <a:grpSpLocks/>
              </p:cNvGrpSpPr>
              <p:nvPr/>
            </p:nvGrpSpPr>
            <p:grpSpPr bwMode="auto">
              <a:xfrm>
                <a:off x="687" y="922"/>
                <a:ext cx="894" cy="461"/>
                <a:chOff x="0" y="0"/>
                <a:chExt cx="894" cy="461"/>
              </a:xfrm>
            </p:grpSpPr>
            <p:sp>
              <p:nvSpPr>
                <p:cNvPr id="54300" name="Rectangle 28"/>
                <p:cNvSpPr>
                  <a:spLocks noChangeArrowheads="1"/>
                </p:cNvSpPr>
                <p:nvPr/>
              </p:nvSpPr>
              <p:spPr bwMode="auto">
                <a:xfrm>
                  <a:off x="43" y="0"/>
                  <a:ext cx="808"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lang="zh-CN" altLang="zh-CN" sz="2400">
                    <a:latin typeface="Arial" panose="020B0604020202020204" pitchFamily="34" charset="0"/>
                  </a:endParaRPr>
                </a:p>
                <a:p>
                  <a:pPr algn="ctr"/>
                  <a:r>
                    <a:rPr lang="en-US" altLang="zh-CN" sz="2400">
                      <a:latin typeface="Arial" panose="020B0604020202020204" pitchFamily="34" charset="0"/>
                    </a:rPr>
                    <a:t>1</a:t>
                  </a:r>
                  <a:endParaRPr lang="zh-CN" altLang="zh-CN" sz="2400">
                    <a:latin typeface="Arial" panose="020B0604020202020204" pitchFamily="34" charset="0"/>
                  </a:endParaRPr>
                </a:p>
                <a:p>
                  <a:pPr algn="ctr" eaLnBrk="0" hangingPunct="0"/>
                  <a:endParaRPr lang="zh-CN" altLang="zh-CN" sz="2400">
                    <a:latin typeface="Arial" panose="020B0604020202020204" pitchFamily="34" charset="0"/>
                  </a:endParaRPr>
                </a:p>
              </p:txBody>
            </p:sp>
            <p:sp>
              <p:nvSpPr>
                <p:cNvPr id="54301" name="Rectangle 29"/>
                <p:cNvSpPr>
                  <a:spLocks noChangeArrowheads="1"/>
                </p:cNvSpPr>
                <p:nvPr/>
              </p:nvSpPr>
              <p:spPr bwMode="auto">
                <a:xfrm>
                  <a:off x="0" y="0"/>
                  <a:ext cx="894" cy="461"/>
                </a:xfrm>
                <a:prstGeom prst="rect">
                  <a:avLst/>
                </a:prstGeom>
                <a:noFill/>
                <a:ln w="222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54302" name="Group 30"/>
              <p:cNvGrpSpPr>
                <a:grpSpLocks/>
              </p:cNvGrpSpPr>
              <p:nvPr/>
            </p:nvGrpSpPr>
            <p:grpSpPr bwMode="auto">
              <a:xfrm>
                <a:off x="1581" y="922"/>
                <a:ext cx="1205" cy="461"/>
                <a:chOff x="0" y="0"/>
                <a:chExt cx="1205" cy="461"/>
              </a:xfrm>
            </p:grpSpPr>
            <p:sp>
              <p:nvSpPr>
                <p:cNvPr id="54303" name="Rectangle 31"/>
                <p:cNvSpPr>
                  <a:spLocks noChangeArrowheads="1"/>
                </p:cNvSpPr>
                <p:nvPr/>
              </p:nvSpPr>
              <p:spPr bwMode="auto">
                <a:xfrm>
                  <a:off x="43" y="0"/>
                  <a:ext cx="1119"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lang="zh-CN" altLang="zh-CN" sz="2400">
                    <a:latin typeface="Arial" panose="020B0604020202020204" pitchFamily="34" charset="0"/>
                  </a:endParaRPr>
                </a:p>
                <a:p>
                  <a:pPr algn="ctr"/>
                  <a:r>
                    <a:rPr lang="en-US" altLang="zh-CN" sz="2400">
                      <a:latin typeface="Arial" panose="020B0604020202020204" pitchFamily="34" charset="0"/>
                    </a:rPr>
                    <a:t>100</a:t>
                  </a:r>
                  <a:endParaRPr lang="zh-CN" altLang="zh-CN" sz="2400">
                    <a:latin typeface="Arial" panose="020B0604020202020204" pitchFamily="34" charset="0"/>
                  </a:endParaRPr>
                </a:p>
                <a:p>
                  <a:pPr algn="ctr" eaLnBrk="0" hangingPunct="0"/>
                  <a:endParaRPr lang="zh-CN" altLang="zh-CN" sz="2400">
                    <a:latin typeface="Arial" panose="020B0604020202020204" pitchFamily="34" charset="0"/>
                  </a:endParaRPr>
                </a:p>
              </p:txBody>
            </p:sp>
            <p:sp>
              <p:nvSpPr>
                <p:cNvPr id="54304" name="Rectangle 32"/>
                <p:cNvSpPr>
                  <a:spLocks noChangeArrowheads="1"/>
                </p:cNvSpPr>
                <p:nvPr/>
              </p:nvSpPr>
              <p:spPr bwMode="auto">
                <a:xfrm>
                  <a:off x="0" y="0"/>
                  <a:ext cx="1205" cy="461"/>
                </a:xfrm>
                <a:prstGeom prst="rect">
                  <a:avLst/>
                </a:prstGeom>
                <a:noFill/>
                <a:ln w="222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54305" name="Group 33"/>
              <p:cNvGrpSpPr>
                <a:grpSpLocks/>
              </p:cNvGrpSpPr>
              <p:nvPr/>
            </p:nvGrpSpPr>
            <p:grpSpPr bwMode="auto">
              <a:xfrm>
                <a:off x="0" y="1383"/>
                <a:ext cx="687" cy="461"/>
                <a:chOff x="0" y="0"/>
                <a:chExt cx="687" cy="461"/>
              </a:xfrm>
            </p:grpSpPr>
            <p:sp>
              <p:nvSpPr>
                <p:cNvPr id="54306" name="Rectangle 34"/>
                <p:cNvSpPr>
                  <a:spLocks noChangeArrowheads="1"/>
                </p:cNvSpPr>
                <p:nvPr/>
              </p:nvSpPr>
              <p:spPr bwMode="auto">
                <a:xfrm>
                  <a:off x="43" y="0"/>
                  <a:ext cx="601"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lang="zh-CN" altLang="zh-CN" sz="2400">
                    <a:latin typeface="Arial" panose="020B0604020202020204" pitchFamily="34" charset="0"/>
                  </a:endParaRPr>
                </a:p>
                <a:p>
                  <a:pPr algn="ctr"/>
                  <a:r>
                    <a:rPr lang="en-US" altLang="zh-CN" sz="2400">
                      <a:latin typeface="Arial" panose="020B0604020202020204" pitchFamily="34" charset="0"/>
                    </a:rPr>
                    <a:t>C</a:t>
                  </a:r>
                  <a:endParaRPr lang="zh-CN" altLang="zh-CN" sz="2400">
                    <a:latin typeface="Arial" panose="020B0604020202020204" pitchFamily="34" charset="0"/>
                  </a:endParaRPr>
                </a:p>
                <a:p>
                  <a:pPr algn="ctr" eaLnBrk="0" hangingPunct="0"/>
                  <a:endParaRPr lang="zh-CN" altLang="zh-CN" sz="2400">
                    <a:latin typeface="Arial" panose="020B0604020202020204" pitchFamily="34" charset="0"/>
                  </a:endParaRPr>
                </a:p>
              </p:txBody>
            </p:sp>
            <p:sp>
              <p:nvSpPr>
                <p:cNvPr id="54307" name="Rectangle 35"/>
                <p:cNvSpPr>
                  <a:spLocks noChangeArrowheads="1"/>
                </p:cNvSpPr>
                <p:nvPr/>
              </p:nvSpPr>
              <p:spPr bwMode="auto">
                <a:xfrm>
                  <a:off x="0" y="0"/>
                  <a:ext cx="687" cy="461"/>
                </a:xfrm>
                <a:prstGeom prst="rect">
                  <a:avLst/>
                </a:prstGeom>
                <a:noFill/>
                <a:ln w="222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54308" name="Group 36"/>
              <p:cNvGrpSpPr>
                <a:grpSpLocks/>
              </p:cNvGrpSpPr>
              <p:nvPr/>
            </p:nvGrpSpPr>
            <p:grpSpPr bwMode="auto">
              <a:xfrm>
                <a:off x="687" y="1383"/>
                <a:ext cx="894" cy="461"/>
                <a:chOff x="0" y="0"/>
                <a:chExt cx="894" cy="461"/>
              </a:xfrm>
            </p:grpSpPr>
            <p:sp>
              <p:nvSpPr>
                <p:cNvPr id="54309" name="Rectangle 37"/>
                <p:cNvSpPr>
                  <a:spLocks noChangeArrowheads="1"/>
                </p:cNvSpPr>
                <p:nvPr/>
              </p:nvSpPr>
              <p:spPr bwMode="auto">
                <a:xfrm>
                  <a:off x="43" y="0"/>
                  <a:ext cx="808"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lang="zh-CN" altLang="zh-CN" sz="2400">
                    <a:latin typeface="Arial" panose="020B0604020202020204" pitchFamily="34" charset="0"/>
                  </a:endParaRPr>
                </a:p>
                <a:p>
                  <a:pPr algn="ctr"/>
                  <a:r>
                    <a:rPr lang="en-US" altLang="zh-CN" sz="2400">
                      <a:latin typeface="Arial" panose="020B0604020202020204" pitchFamily="34" charset="0"/>
                    </a:rPr>
                    <a:t>2</a:t>
                  </a:r>
                  <a:endParaRPr lang="zh-CN" altLang="zh-CN" sz="2400">
                    <a:latin typeface="Arial" panose="020B0604020202020204" pitchFamily="34" charset="0"/>
                  </a:endParaRPr>
                </a:p>
                <a:p>
                  <a:pPr algn="ctr" eaLnBrk="0" hangingPunct="0"/>
                  <a:endParaRPr lang="zh-CN" altLang="zh-CN" sz="2400">
                    <a:latin typeface="Arial" panose="020B0604020202020204" pitchFamily="34" charset="0"/>
                  </a:endParaRPr>
                </a:p>
              </p:txBody>
            </p:sp>
            <p:sp>
              <p:nvSpPr>
                <p:cNvPr id="54310" name="Rectangle 38"/>
                <p:cNvSpPr>
                  <a:spLocks noChangeArrowheads="1"/>
                </p:cNvSpPr>
                <p:nvPr/>
              </p:nvSpPr>
              <p:spPr bwMode="auto">
                <a:xfrm>
                  <a:off x="0" y="0"/>
                  <a:ext cx="894" cy="461"/>
                </a:xfrm>
                <a:prstGeom prst="rect">
                  <a:avLst/>
                </a:prstGeom>
                <a:noFill/>
                <a:ln w="222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54311" name="Group 39"/>
              <p:cNvGrpSpPr>
                <a:grpSpLocks/>
              </p:cNvGrpSpPr>
              <p:nvPr/>
            </p:nvGrpSpPr>
            <p:grpSpPr bwMode="auto">
              <a:xfrm>
                <a:off x="1581" y="1383"/>
                <a:ext cx="1205" cy="461"/>
                <a:chOff x="0" y="0"/>
                <a:chExt cx="1205" cy="461"/>
              </a:xfrm>
            </p:grpSpPr>
            <p:sp>
              <p:nvSpPr>
                <p:cNvPr id="54312" name="Rectangle 40"/>
                <p:cNvSpPr>
                  <a:spLocks noChangeArrowheads="1"/>
                </p:cNvSpPr>
                <p:nvPr/>
              </p:nvSpPr>
              <p:spPr bwMode="auto">
                <a:xfrm>
                  <a:off x="43" y="0"/>
                  <a:ext cx="1119"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lang="zh-CN" altLang="zh-CN" sz="2400">
                    <a:latin typeface="Arial" panose="020B0604020202020204" pitchFamily="34" charset="0"/>
                  </a:endParaRPr>
                </a:p>
                <a:p>
                  <a:pPr algn="ctr"/>
                  <a:r>
                    <a:rPr lang="en-US" altLang="zh-CN" sz="2400">
                      <a:latin typeface="Arial" panose="020B0604020202020204" pitchFamily="34" charset="0"/>
                    </a:rPr>
                    <a:t>1</a:t>
                  </a:r>
                  <a:endParaRPr lang="zh-CN" altLang="zh-CN" sz="2400">
                    <a:latin typeface="Arial" panose="020B0604020202020204" pitchFamily="34" charset="0"/>
                  </a:endParaRPr>
                </a:p>
                <a:p>
                  <a:pPr algn="ctr" eaLnBrk="0" hangingPunct="0"/>
                  <a:endParaRPr lang="zh-CN" altLang="zh-CN" sz="2400">
                    <a:latin typeface="Arial" panose="020B0604020202020204" pitchFamily="34" charset="0"/>
                  </a:endParaRPr>
                </a:p>
              </p:txBody>
            </p:sp>
            <p:sp>
              <p:nvSpPr>
                <p:cNvPr id="54313" name="Rectangle 41"/>
                <p:cNvSpPr>
                  <a:spLocks noChangeArrowheads="1"/>
                </p:cNvSpPr>
                <p:nvPr/>
              </p:nvSpPr>
              <p:spPr bwMode="auto">
                <a:xfrm>
                  <a:off x="0" y="0"/>
                  <a:ext cx="1205" cy="461"/>
                </a:xfrm>
                <a:prstGeom prst="rect">
                  <a:avLst/>
                </a:prstGeom>
                <a:noFill/>
                <a:ln w="222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54314" name="Group 42"/>
              <p:cNvGrpSpPr>
                <a:grpSpLocks/>
              </p:cNvGrpSpPr>
              <p:nvPr/>
            </p:nvGrpSpPr>
            <p:grpSpPr bwMode="auto">
              <a:xfrm>
                <a:off x="0" y="1844"/>
                <a:ext cx="687" cy="461"/>
                <a:chOff x="0" y="0"/>
                <a:chExt cx="687" cy="461"/>
              </a:xfrm>
            </p:grpSpPr>
            <p:sp>
              <p:nvSpPr>
                <p:cNvPr id="54315" name="Rectangle 43"/>
                <p:cNvSpPr>
                  <a:spLocks noChangeArrowheads="1"/>
                </p:cNvSpPr>
                <p:nvPr/>
              </p:nvSpPr>
              <p:spPr bwMode="auto">
                <a:xfrm>
                  <a:off x="43" y="0"/>
                  <a:ext cx="601"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lang="zh-CN" altLang="zh-CN" sz="2400">
                    <a:latin typeface="Arial" panose="020B0604020202020204" pitchFamily="34" charset="0"/>
                  </a:endParaRPr>
                </a:p>
                <a:p>
                  <a:pPr algn="ctr"/>
                  <a:r>
                    <a:rPr lang="en-US" altLang="zh-CN" sz="2400">
                      <a:latin typeface="Arial" panose="020B0604020202020204" pitchFamily="34" charset="0"/>
                    </a:rPr>
                    <a:t>D</a:t>
                  </a:r>
                  <a:endParaRPr lang="zh-CN" altLang="zh-CN" sz="2400">
                    <a:latin typeface="Arial" panose="020B0604020202020204" pitchFamily="34" charset="0"/>
                  </a:endParaRPr>
                </a:p>
                <a:p>
                  <a:pPr algn="ctr" eaLnBrk="0" hangingPunct="0"/>
                  <a:endParaRPr lang="zh-CN" altLang="zh-CN" sz="2400">
                    <a:latin typeface="Arial" panose="020B0604020202020204" pitchFamily="34" charset="0"/>
                  </a:endParaRPr>
                </a:p>
              </p:txBody>
            </p:sp>
            <p:sp>
              <p:nvSpPr>
                <p:cNvPr id="54316" name="Rectangle 44"/>
                <p:cNvSpPr>
                  <a:spLocks noChangeArrowheads="1"/>
                </p:cNvSpPr>
                <p:nvPr/>
              </p:nvSpPr>
              <p:spPr bwMode="auto">
                <a:xfrm>
                  <a:off x="0" y="0"/>
                  <a:ext cx="687" cy="461"/>
                </a:xfrm>
                <a:prstGeom prst="rect">
                  <a:avLst/>
                </a:prstGeom>
                <a:noFill/>
                <a:ln w="222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54317" name="Group 45"/>
              <p:cNvGrpSpPr>
                <a:grpSpLocks/>
              </p:cNvGrpSpPr>
              <p:nvPr/>
            </p:nvGrpSpPr>
            <p:grpSpPr bwMode="auto">
              <a:xfrm>
                <a:off x="687" y="1844"/>
                <a:ext cx="894" cy="461"/>
                <a:chOff x="0" y="0"/>
                <a:chExt cx="894" cy="461"/>
              </a:xfrm>
            </p:grpSpPr>
            <p:sp>
              <p:nvSpPr>
                <p:cNvPr id="54318" name="Rectangle 46"/>
                <p:cNvSpPr>
                  <a:spLocks noChangeArrowheads="1"/>
                </p:cNvSpPr>
                <p:nvPr/>
              </p:nvSpPr>
              <p:spPr bwMode="auto">
                <a:xfrm>
                  <a:off x="43" y="0"/>
                  <a:ext cx="808"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lang="zh-CN" altLang="zh-CN" sz="2400">
                    <a:latin typeface="Arial" panose="020B0604020202020204" pitchFamily="34" charset="0"/>
                  </a:endParaRPr>
                </a:p>
                <a:p>
                  <a:pPr algn="ctr"/>
                  <a:r>
                    <a:rPr lang="en-US" altLang="zh-CN" sz="2400">
                      <a:latin typeface="Arial" panose="020B0604020202020204" pitchFamily="34" charset="0"/>
                    </a:rPr>
                    <a:t>3</a:t>
                  </a:r>
                  <a:endParaRPr lang="zh-CN" altLang="zh-CN" sz="2400">
                    <a:latin typeface="Arial" panose="020B0604020202020204" pitchFamily="34" charset="0"/>
                  </a:endParaRPr>
                </a:p>
                <a:p>
                  <a:pPr algn="ctr" eaLnBrk="0" hangingPunct="0"/>
                  <a:endParaRPr lang="zh-CN" altLang="zh-CN" sz="2400">
                    <a:latin typeface="Arial" panose="020B0604020202020204" pitchFamily="34" charset="0"/>
                  </a:endParaRPr>
                </a:p>
              </p:txBody>
            </p:sp>
            <p:sp>
              <p:nvSpPr>
                <p:cNvPr id="54319" name="Rectangle 47"/>
                <p:cNvSpPr>
                  <a:spLocks noChangeArrowheads="1"/>
                </p:cNvSpPr>
                <p:nvPr/>
              </p:nvSpPr>
              <p:spPr bwMode="auto">
                <a:xfrm>
                  <a:off x="0" y="0"/>
                  <a:ext cx="894" cy="461"/>
                </a:xfrm>
                <a:prstGeom prst="rect">
                  <a:avLst/>
                </a:prstGeom>
                <a:noFill/>
                <a:ln w="222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54320" name="Group 48"/>
              <p:cNvGrpSpPr>
                <a:grpSpLocks/>
              </p:cNvGrpSpPr>
              <p:nvPr/>
            </p:nvGrpSpPr>
            <p:grpSpPr bwMode="auto">
              <a:xfrm>
                <a:off x="1581" y="1844"/>
                <a:ext cx="1205" cy="461"/>
                <a:chOff x="0" y="0"/>
                <a:chExt cx="1205" cy="461"/>
              </a:xfrm>
            </p:grpSpPr>
            <p:sp>
              <p:nvSpPr>
                <p:cNvPr id="54321" name="Rectangle 49"/>
                <p:cNvSpPr>
                  <a:spLocks noChangeArrowheads="1"/>
                </p:cNvSpPr>
                <p:nvPr/>
              </p:nvSpPr>
              <p:spPr bwMode="auto">
                <a:xfrm>
                  <a:off x="43" y="0"/>
                  <a:ext cx="1119"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lang="zh-CN" altLang="zh-CN" sz="2400">
                    <a:latin typeface="Arial" panose="020B0604020202020204" pitchFamily="34" charset="0"/>
                  </a:endParaRPr>
                </a:p>
                <a:p>
                  <a:pPr algn="ctr"/>
                  <a:r>
                    <a:rPr lang="en-US" altLang="zh-CN" sz="2400">
                      <a:latin typeface="Arial" panose="020B0604020202020204" pitchFamily="34" charset="0"/>
                    </a:rPr>
                    <a:t>100</a:t>
                  </a:r>
                  <a:endParaRPr lang="zh-CN" altLang="zh-CN" sz="2400">
                    <a:latin typeface="Arial" panose="020B0604020202020204" pitchFamily="34" charset="0"/>
                  </a:endParaRPr>
                </a:p>
                <a:p>
                  <a:pPr algn="ctr" eaLnBrk="0" hangingPunct="0"/>
                  <a:endParaRPr lang="zh-CN" altLang="zh-CN" sz="2400">
                    <a:latin typeface="Arial" panose="020B0604020202020204" pitchFamily="34" charset="0"/>
                  </a:endParaRPr>
                </a:p>
              </p:txBody>
            </p:sp>
            <p:sp>
              <p:nvSpPr>
                <p:cNvPr id="54322" name="Rectangle 50"/>
                <p:cNvSpPr>
                  <a:spLocks noChangeArrowheads="1"/>
                </p:cNvSpPr>
                <p:nvPr/>
              </p:nvSpPr>
              <p:spPr bwMode="auto">
                <a:xfrm>
                  <a:off x="0" y="0"/>
                  <a:ext cx="1205" cy="461"/>
                </a:xfrm>
                <a:prstGeom prst="rect">
                  <a:avLst/>
                </a:prstGeom>
                <a:noFill/>
                <a:ln w="222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54323" name="Rectangle 51"/>
            <p:cNvSpPr>
              <a:spLocks noChangeArrowheads="1"/>
            </p:cNvSpPr>
            <p:nvPr/>
          </p:nvSpPr>
          <p:spPr bwMode="auto">
            <a:xfrm>
              <a:off x="0" y="0"/>
              <a:ext cx="2792" cy="2311"/>
            </a:xfrm>
            <a:prstGeom prst="rect">
              <a:avLst/>
            </a:prstGeom>
            <a:noFill/>
            <a:ln w="222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zh-CN" altLang="en-US" sz="3600"/>
              <a:t>作业周转时间及带权周转时间的计算</a:t>
            </a:r>
          </a:p>
        </p:txBody>
      </p:sp>
      <p:sp>
        <p:nvSpPr>
          <p:cNvPr id="55299" name="Rectangle 3"/>
          <p:cNvSpPr>
            <a:spLocks noGrp="1" noChangeArrowheads="1"/>
          </p:cNvSpPr>
          <p:nvPr>
            <p:ph type="body" idx="1"/>
          </p:nvPr>
        </p:nvSpPr>
        <p:spPr>
          <a:xfrm>
            <a:off x="304800" y="5068888"/>
            <a:ext cx="8839200" cy="1103312"/>
          </a:xfrm>
        </p:spPr>
        <p:txBody>
          <a:bodyPr/>
          <a:lstStyle/>
          <a:p>
            <a:pPr algn="just"/>
            <a:r>
              <a:rPr lang="zh-CN" altLang="zh-CN" sz="2800"/>
              <a:t>平均周转时间</a:t>
            </a:r>
            <a:r>
              <a:rPr lang="en-US" altLang="zh-CN" sz="2800"/>
              <a:t>T=(1</a:t>
            </a:r>
            <a:r>
              <a:rPr lang="zh-CN" altLang="en-US" sz="2800"/>
              <a:t>＋</a:t>
            </a:r>
            <a:r>
              <a:rPr lang="en-US" altLang="zh-CN" sz="2800"/>
              <a:t>100</a:t>
            </a:r>
            <a:r>
              <a:rPr lang="zh-CN" altLang="en-US" sz="2800"/>
              <a:t>＋</a:t>
            </a:r>
            <a:r>
              <a:rPr lang="en-US" altLang="zh-CN" sz="2800"/>
              <a:t>100</a:t>
            </a:r>
            <a:r>
              <a:rPr lang="zh-CN" altLang="en-US" sz="2800"/>
              <a:t>＋</a:t>
            </a:r>
            <a:r>
              <a:rPr lang="en-US" altLang="zh-CN" sz="2800"/>
              <a:t>199)/4=100</a:t>
            </a:r>
          </a:p>
          <a:p>
            <a:pPr algn="just"/>
            <a:r>
              <a:rPr lang="zh-CN" altLang="zh-CN" sz="2800"/>
              <a:t>平均带权周转时间</a:t>
            </a:r>
            <a:r>
              <a:rPr lang="en-US" altLang="zh-CN" sz="2800"/>
              <a:t>W=(1</a:t>
            </a:r>
            <a:r>
              <a:rPr lang="zh-CN" altLang="en-US" sz="2800"/>
              <a:t>＋</a:t>
            </a:r>
            <a:r>
              <a:rPr lang="en-US" altLang="zh-CN" sz="2800"/>
              <a:t>1</a:t>
            </a:r>
            <a:r>
              <a:rPr lang="zh-CN" altLang="en-US" sz="2800"/>
              <a:t>＋</a:t>
            </a:r>
            <a:r>
              <a:rPr lang="en-US" altLang="zh-CN" sz="2800"/>
              <a:t>100</a:t>
            </a:r>
            <a:r>
              <a:rPr lang="zh-CN" altLang="en-US" sz="2800"/>
              <a:t>＋</a:t>
            </a:r>
            <a:r>
              <a:rPr lang="en-US" altLang="zh-CN" sz="2800"/>
              <a:t>1.99)/4=26</a:t>
            </a:r>
            <a:endParaRPr lang="zh-CN" altLang="zh-CN" sz="2800"/>
          </a:p>
        </p:txBody>
      </p:sp>
      <p:grpSp>
        <p:nvGrpSpPr>
          <p:cNvPr id="55350" name="Group 54"/>
          <p:cNvGrpSpPr>
            <a:grpSpLocks/>
          </p:cNvGrpSpPr>
          <p:nvPr/>
        </p:nvGrpSpPr>
        <p:grpSpPr bwMode="auto">
          <a:xfrm>
            <a:off x="7572375" y="2379663"/>
            <a:ext cx="1243013" cy="2614612"/>
            <a:chOff x="4770" y="1499"/>
            <a:chExt cx="783" cy="1647"/>
          </a:xfrm>
        </p:grpSpPr>
        <p:sp>
          <p:nvSpPr>
            <p:cNvPr id="55300" name="Rectangle 4"/>
            <p:cNvSpPr>
              <a:spLocks noChangeArrowheads="1"/>
            </p:cNvSpPr>
            <p:nvPr/>
          </p:nvSpPr>
          <p:spPr bwMode="auto">
            <a:xfrm>
              <a:off x="4785" y="2795"/>
              <a:ext cx="768" cy="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a:t>
              </a:r>
              <a:r>
                <a:rPr lang="zh-CN" altLang="en-US" sz="2400">
                  <a:latin typeface="Arial" panose="020B0604020202020204" pitchFamily="34" charset="0"/>
                </a:rPr>
                <a:t> </a:t>
              </a:r>
              <a:r>
                <a:rPr lang="en-US" altLang="zh-CN" sz="2400">
                  <a:latin typeface="Arial" panose="020B0604020202020204" pitchFamily="34" charset="0"/>
                </a:rPr>
                <a:t>1.99</a:t>
              </a:r>
              <a:endParaRPr lang="zh-CN" altLang="zh-CN" sz="2400">
                <a:latin typeface="Arial" panose="020B0604020202020204" pitchFamily="34" charset="0"/>
              </a:endParaRPr>
            </a:p>
          </p:txBody>
        </p:sp>
        <p:sp>
          <p:nvSpPr>
            <p:cNvPr id="55301" name="Rectangle 5"/>
            <p:cNvSpPr>
              <a:spLocks noChangeArrowheads="1"/>
            </p:cNvSpPr>
            <p:nvPr/>
          </p:nvSpPr>
          <p:spPr bwMode="auto">
            <a:xfrm>
              <a:off x="4785" y="2318"/>
              <a:ext cx="768"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a:t>
              </a:r>
              <a:r>
                <a:rPr lang="en-US" altLang="zh-CN" sz="2400">
                  <a:latin typeface="Arial" panose="020B0604020202020204" pitchFamily="34" charset="0"/>
                </a:rPr>
                <a:t>100</a:t>
              </a:r>
              <a:endParaRPr lang="zh-CN" altLang="zh-CN" sz="2400">
                <a:latin typeface="Arial" panose="020B0604020202020204" pitchFamily="34" charset="0"/>
              </a:endParaRPr>
            </a:p>
          </p:txBody>
        </p:sp>
        <p:sp>
          <p:nvSpPr>
            <p:cNvPr id="55302" name="Rectangle 6"/>
            <p:cNvSpPr>
              <a:spLocks noChangeArrowheads="1"/>
            </p:cNvSpPr>
            <p:nvPr/>
          </p:nvSpPr>
          <p:spPr bwMode="auto">
            <a:xfrm>
              <a:off x="4770" y="1910"/>
              <a:ext cx="768" cy="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a:t>
              </a:r>
              <a:r>
                <a:rPr lang="zh-CN" altLang="en-US" sz="2400">
                  <a:latin typeface="Arial" panose="020B0604020202020204" pitchFamily="34" charset="0"/>
                </a:rPr>
                <a:t>  </a:t>
              </a:r>
              <a:r>
                <a:rPr lang="en-US" altLang="zh-CN" sz="2400">
                  <a:latin typeface="Arial" panose="020B0604020202020204" pitchFamily="34" charset="0"/>
                </a:rPr>
                <a:t>1</a:t>
              </a:r>
              <a:endParaRPr lang="zh-CN" altLang="zh-CN" sz="2400">
                <a:latin typeface="Arial" panose="020B0604020202020204" pitchFamily="34" charset="0"/>
              </a:endParaRPr>
            </a:p>
          </p:txBody>
        </p:sp>
        <p:sp>
          <p:nvSpPr>
            <p:cNvPr id="55303" name="Rectangle 7"/>
            <p:cNvSpPr>
              <a:spLocks noChangeArrowheads="1"/>
            </p:cNvSpPr>
            <p:nvPr/>
          </p:nvSpPr>
          <p:spPr bwMode="auto">
            <a:xfrm>
              <a:off x="4770" y="1499"/>
              <a:ext cx="768" cy="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2400">
                  <a:latin typeface="Arial" panose="020B0604020202020204" pitchFamily="34" charset="0"/>
                </a:rPr>
                <a:t>     </a:t>
              </a:r>
              <a:r>
                <a:rPr lang="zh-CN" altLang="zh-CN" sz="2400">
                  <a:latin typeface="Arial" panose="020B0604020202020204" pitchFamily="34" charset="0"/>
                </a:rPr>
                <a:t>1</a:t>
              </a:r>
            </a:p>
          </p:txBody>
        </p:sp>
      </p:grpSp>
      <p:sp>
        <p:nvSpPr>
          <p:cNvPr id="55304" name="Rectangle 8"/>
          <p:cNvSpPr>
            <a:spLocks noChangeArrowheads="1"/>
          </p:cNvSpPr>
          <p:nvPr/>
        </p:nvSpPr>
        <p:spPr bwMode="auto">
          <a:xfrm>
            <a:off x="7620000" y="1524000"/>
            <a:ext cx="1219200" cy="82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zh-CN" sz="2400">
                <a:latin typeface="Arial" panose="020B0604020202020204" pitchFamily="34" charset="0"/>
              </a:rPr>
              <a:t>带权周转时间</a:t>
            </a:r>
          </a:p>
        </p:txBody>
      </p:sp>
      <p:grpSp>
        <p:nvGrpSpPr>
          <p:cNvPr id="55349" name="Group 53"/>
          <p:cNvGrpSpPr>
            <a:grpSpLocks/>
          </p:cNvGrpSpPr>
          <p:nvPr/>
        </p:nvGrpSpPr>
        <p:grpSpPr bwMode="auto">
          <a:xfrm>
            <a:off x="6386513" y="2344738"/>
            <a:ext cx="1276350" cy="2614612"/>
            <a:chOff x="4023" y="1477"/>
            <a:chExt cx="804" cy="1647"/>
          </a:xfrm>
        </p:grpSpPr>
        <p:sp>
          <p:nvSpPr>
            <p:cNvPr id="55305" name="Rectangle 9"/>
            <p:cNvSpPr>
              <a:spLocks noChangeArrowheads="1"/>
            </p:cNvSpPr>
            <p:nvPr/>
          </p:nvSpPr>
          <p:spPr bwMode="auto">
            <a:xfrm>
              <a:off x="4059" y="2773"/>
              <a:ext cx="768" cy="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a:t>
              </a:r>
              <a:r>
                <a:rPr lang="en-US" altLang="zh-CN" sz="2400">
                  <a:latin typeface="Arial" panose="020B0604020202020204" pitchFamily="34" charset="0"/>
                </a:rPr>
                <a:t>199</a:t>
              </a:r>
              <a:endParaRPr lang="zh-CN" altLang="zh-CN" sz="2400">
                <a:latin typeface="Arial" panose="020B0604020202020204" pitchFamily="34" charset="0"/>
              </a:endParaRPr>
            </a:p>
          </p:txBody>
        </p:sp>
        <p:sp>
          <p:nvSpPr>
            <p:cNvPr id="55306" name="Rectangle 10"/>
            <p:cNvSpPr>
              <a:spLocks noChangeArrowheads="1"/>
            </p:cNvSpPr>
            <p:nvPr/>
          </p:nvSpPr>
          <p:spPr bwMode="auto">
            <a:xfrm>
              <a:off x="4041" y="2296"/>
              <a:ext cx="768"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a:t>
              </a:r>
              <a:r>
                <a:rPr lang="en-US" altLang="zh-CN" sz="2400">
                  <a:latin typeface="Arial" panose="020B0604020202020204" pitchFamily="34" charset="0"/>
                </a:rPr>
                <a:t>100</a:t>
              </a:r>
              <a:endParaRPr lang="zh-CN" altLang="zh-CN" sz="2400">
                <a:latin typeface="Arial" panose="020B0604020202020204" pitchFamily="34" charset="0"/>
              </a:endParaRPr>
            </a:p>
          </p:txBody>
        </p:sp>
        <p:sp>
          <p:nvSpPr>
            <p:cNvPr id="55307" name="Rectangle 11"/>
            <p:cNvSpPr>
              <a:spLocks noChangeArrowheads="1"/>
            </p:cNvSpPr>
            <p:nvPr/>
          </p:nvSpPr>
          <p:spPr bwMode="auto">
            <a:xfrm>
              <a:off x="4023" y="1888"/>
              <a:ext cx="768" cy="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a:t>
              </a:r>
              <a:r>
                <a:rPr lang="en-US" altLang="zh-CN" sz="2400">
                  <a:latin typeface="Arial" panose="020B0604020202020204" pitchFamily="34" charset="0"/>
                </a:rPr>
                <a:t>100</a:t>
              </a:r>
              <a:endParaRPr lang="zh-CN" altLang="zh-CN" sz="2400">
                <a:latin typeface="Arial" panose="020B0604020202020204" pitchFamily="34" charset="0"/>
              </a:endParaRPr>
            </a:p>
          </p:txBody>
        </p:sp>
        <p:sp>
          <p:nvSpPr>
            <p:cNvPr id="55308" name="Rectangle 12"/>
            <p:cNvSpPr>
              <a:spLocks noChangeArrowheads="1"/>
            </p:cNvSpPr>
            <p:nvPr/>
          </p:nvSpPr>
          <p:spPr bwMode="auto">
            <a:xfrm>
              <a:off x="4041" y="1477"/>
              <a:ext cx="768" cy="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a:t>
              </a:r>
              <a:r>
                <a:rPr lang="zh-CN" altLang="en-US" sz="2400">
                  <a:latin typeface="Arial" panose="020B0604020202020204" pitchFamily="34" charset="0"/>
                </a:rPr>
                <a:t>  </a:t>
              </a:r>
              <a:r>
                <a:rPr lang="en-US" altLang="zh-CN" sz="2400">
                  <a:latin typeface="Arial" panose="020B0604020202020204" pitchFamily="34" charset="0"/>
                </a:rPr>
                <a:t>1</a:t>
              </a:r>
              <a:endParaRPr lang="zh-CN" altLang="zh-CN" sz="2400">
                <a:latin typeface="Arial" panose="020B0604020202020204" pitchFamily="34" charset="0"/>
              </a:endParaRPr>
            </a:p>
          </p:txBody>
        </p:sp>
      </p:grpSp>
      <p:sp>
        <p:nvSpPr>
          <p:cNvPr id="55309" name="Rectangle 13"/>
          <p:cNvSpPr>
            <a:spLocks noChangeArrowheads="1"/>
          </p:cNvSpPr>
          <p:nvPr/>
        </p:nvSpPr>
        <p:spPr bwMode="auto">
          <a:xfrm>
            <a:off x="6400800" y="1524000"/>
            <a:ext cx="1219200" cy="82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zh-CN" sz="2400">
                <a:latin typeface="Arial" panose="020B0604020202020204" pitchFamily="34" charset="0"/>
              </a:rPr>
              <a:t>周转  时间</a:t>
            </a:r>
          </a:p>
        </p:txBody>
      </p:sp>
      <p:sp>
        <p:nvSpPr>
          <p:cNvPr id="55310" name="Rectangle 14"/>
          <p:cNvSpPr>
            <a:spLocks noChangeArrowheads="1"/>
          </p:cNvSpPr>
          <p:nvPr/>
        </p:nvSpPr>
        <p:spPr bwMode="auto">
          <a:xfrm>
            <a:off x="5181600" y="4402138"/>
            <a:ext cx="1219200" cy="557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a:t>
            </a:r>
            <a:r>
              <a:rPr lang="en-US" altLang="zh-CN" sz="2400">
                <a:latin typeface="Arial" panose="020B0604020202020204" pitchFamily="34" charset="0"/>
              </a:rPr>
              <a:t>202</a:t>
            </a:r>
            <a:endParaRPr lang="zh-CN" altLang="zh-CN" sz="2400">
              <a:latin typeface="Arial" panose="020B0604020202020204" pitchFamily="34" charset="0"/>
            </a:endParaRPr>
          </a:p>
        </p:txBody>
      </p:sp>
      <p:sp>
        <p:nvSpPr>
          <p:cNvPr id="55311" name="Rectangle 15"/>
          <p:cNvSpPr>
            <a:spLocks noChangeArrowheads="1"/>
          </p:cNvSpPr>
          <p:nvPr/>
        </p:nvSpPr>
        <p:spPr bwMode="auto">
          <a:xfrm>
            <a:off x="5181600" y="3663950"/>
            <a:ext cx="1219200"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a:t>
            </a:r>
            <a:r>
              <a:rPr lang="en-US" altLang="zh-CN" sz="2400">
                <a:latin typeface="Arial" panose="020B0604020202020204" pitchFamily="34" charset="0"/>
              </a:rPr>
              <a:t>102</a:t>
            </a:r>
            <a:endParaRPr lang="zh-CN" altLang="zh-CN" sz="2400">
              <a:latin typeface="Arial" panose="020B0604020202020204" pitchFamily="34" charset="0"/>
            </a:endParaRPr>
          </a:p>
        </p:txBody>
      </p:sp>
      <p:sp>
        <p:nvSpPr>
          <p:cNvPr id="55312" name="Rectangle 16"/>
          <p:cNvSpPr>
            <a:spLocks noChangeArrowheads="1"/>
          </p:cNvSpPr>
          <p:nvPr/>
        </p:nvSpPr>
        <p:spPr bwMode="auto">
          <a:xfrm>
            <a:off x="5181600" y="3008313"/>
            <a:ext cx="1219200" cy="65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a:t>
            </a:r>
            <a:r>
              <a:rPr lang="en-US" altLang="zh-CN" sz="2400">
                <a:latin typeface="Arial" panose="020B0604020202020204" pitchFamily="34" charset="0"/>
              </a:rPr>
              <a:t>101</a:t>
            </a:r>
            <a:endParaRPr lang="zh-CN" altLang="zh-CN" sz="2400">
              <a:latin typeface="Arial" panose="020B0604020202020204" pitchFamily="34" charset="0"/>
            </a:endParaRPr>
          </a:p>
        </p:txBody>
      </p:sp>
      <p:sp>
        <p:nvSpPr>
          <p:cNvPr id="55313" name="Rectangle 17"/>
          <p:cNvSpPr>
            <a:spLocks noChangeArrowheads="1"/>
          </p:cNvSpPr>
          <p:nvPr/>
        </p:nvSpPr>
        <p:spPr bwMode="auto">
          <a:xfrm>
            <a:off x="5181600" y="2344738"/>
            <a:ext cx="1219200" cy="66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a:t>
            </a:r>
            <a:r>
              <a:rPr lang="zh-CN" altLang="en-US" sz="2400">
                <a:latin typeface="Arial" panose="020B0604020202020204" pitchFamily="34" charset="0"/>
              </a:rPr>
              <a:t> </a:t>
            </a:r>
            <a:r>
              <a:rPr lang="zh-CN" altLang="zh-CN" sz="2400">
                <a:latin typeface="Arial" panose="020B0604020202020204" pitchFamily="34" charset="0"/>
              </a:rPr>
              <a:t>1</a:t>
            </a:r>
          </a:p>
        </p:txBody>
      </p:sp>
      <p:sp>
        <p:nvSpPr>
          <p:cNvPr id="55314" name="Rectangle 18"/>
          <p:cNvSpPr>
            <a:spLocks noChangeArrowheads="1"/>
          </p:cNvSpPr>
          <p:nvPr/>
        </p:nvSpPr>
        <p:spPr bwMode="auto">
          <a:xfrm>
            <a:off x="5181600" y="1524000"/>
            <a:ext cx="1219200" cy="82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zh-CN" sz="2400">
                <a:latin typeface="Arial" panose="020B0604020202020204" pitchFamily="34" charset="0"/>
              </a:rPr>
              <a:t>完成  时间</a:t>
            </a:r>
          </a:p>
        </p:txBody>
      </p:sp>
      <p:sp>
        <p:nvSpPr>
          <p:cNvPr id="55315" name="Rectangle 19"/>
          <p:cNvSpPr>
            <a:spLocks noChangeArrowheads="1"/>
          </p:cNvSpPr>
          <p:nvPr/>
        </p:nvSpPr>
        <p:spPr bwMode="auto">
          <a:xfrm>
            <a:off x="3810000" y="4402138"/>
            <a:ext cx="1371600" cy="557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a:t>
            </a:r>
            <a:r>
              <a:rPr lang="en-US" altLang="zh-CN" sz="2400">
                <a:latin typeface="Arial" panose="020B0604020202020204" pitchFamily="34" charset="0"/>
              </a:rPr>
              <a:t>102</a:t>
            </a:r>
            <a:endParaRPr lang="zh-CN" altLang="zh-CN" sz="2400">
              <a:latin typeface="Arial" panose="020B0604020202020204" pitchFamily="34" charset="0"/>
            </a:endParaRPr>
          </a:p>
        </p:txBody>
      </p:sp>
      <p:sp>
        <p:nvSpPr>
          <p:cNvPr id="55316" name="Rectangle 20"/>
          <p:cNvSpPr>
            <a:spLocks noChangeArrowheads="1"/>
          </p:cNvSpPr>
          <p:nvPr/>
        </p:nvSpPr>
        <p:spPr bwMode="auto">
          <a:xfrm>
            <a:off x="3810000" y="3663950"/>
            <a:ext cx="1371600"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1</a:t>
            </a:r>
            <a:r>
              <a:rPr lang="en-US" altLang="zh-CN" sz="2400">
                <a:latin typeface="Arial" panose="020B0604020202020204" pitchFamily="34" charset="0"/>
              </a:rPr>
              <a:t>01</a:t>
            </a:r>
            <a:endParaRPr lang="zh-CN" altLang="zh-CN" sz="2400">
              <a:latin typeface="Arial" panose="020B0604020202020204" pitchFamily="34" charset="0"/>
            </a:endParaRPr>
          </a:p>
        </p:txBody>
      </p:sp>
      <p:sp>
        <p:nvSpPr>
          <p:cNvPr id="55317" name="Rectangle 21"/>
          <p:cNvSpPr>
            <a:spLocks noChangeArrowheads="1"/>
          </p:cNvSpPr>
          <p:nvPr/>
        </p:nvSpPr>
        <p:spPr bwMode="auto">
          <a:xfrm>
            <a:off x="3810000" y="3008313"/>
            <a:ext cx="1371600" cy="65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a:t>
            </a:r>
            <a:r>
              <a:rPr lang="zh-CN" altLang="en-US" sz="2400">
                <a:latin typeface="Arial" panose="020B0604020202020204" pitchFamily="34" charset="0"/>
              </a:rPr>
              <a:t> </a:t>
            </a:r>
            <a:r>
              <a:rPr lang="zh-CN" altLang="zh-CN" sz="2400">
                <a:latin typeface="Arial" panose="020B0604020202020204" pitchFamily="34" charset="0"/>
              </a:rPr>
              <a:t>1</a:t>
            </a:r>
          </a:p>
        </p:txBody>
      </p:sp>
      <p:sp>
        <p:nvSpPr>
          <p:cNvPr id="55318" name="Rectangle 22"/>
          <p:cNvSpPr>
            <a:spLocks noChangeArrowheads="1"/>
          </p:cNvSpPr>
          <p:nvPr/>
        </p:nvSpPr>
        <p:spPr bwMode="auto">
          <a:xfrm>
            <a:off x="3810000" y="2344738"/>
            <a:ext cx="1371600" cy="66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a:t>
            </a:r>
            <a:r>
              <a:rPr lang="zh-CN" altLang="en-US" sz="2400">
                <a:latin typeface="Arial" panose="020B0604020202020204" pitchFamily="34" charset="0"/>
              </a:rPr>
              <a:t> </a:t>
            </a:r>
            <a:r>
              <a:rPr lang="en-US" altLang="zh-CN" sz="2400">
                <a:latin typeface="Arial" panose="020B0604020202020204" pitchFamily="34" charset="0"/>
              </a:rPr>
              <a:t>0 </a:t>
            </a:r>
            <a:endParaRPr lang="zh-CN" altLang="zh-CN" sz="2400">
              <a:latin typeface="Arial" panose="020B0604020202020204" pitchFamily="34" charset="0"/>
            </a:endParaRPr>
          </a:p>
        </p:txBody>
      </p:sp>
      <p:sp>
        <p:nvSpPr>
          <p:cNvPr id="55319" name="Rectangle 23"/>
          <p:cNvSpPr>
            <a:spLocks noChangeArrowheads="1"/>
          </p:cNvSpPr>
          <p:nvPr/>
        </p:nvSpPr>
        <p:spPr bwMode="auto">
          <a:xfrm>
            <a:off x="3810000" y="1524000"/>
            <a:ext cx="1371600" cy="82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zh-CN" sz="2400">
                <a:latin typeface="Arial" panose="020B0604020202020204" pitchFamily="34" charset="0"/>
              </a:rPr>
              <a:t> 开始</a:t>
            </a:r>
          </a:p>
          <a:p>
            <a:pPr algn="ctr"/>
            <a:r>
              <a:rPr lang="zh-CN" altLang="zh-CN" sz="2400">
                <a:latin typeface="Arial" panose="020B0604020202020204" pitchFamily="34" charset="0"/>
              </a:rPr>
              <a:t> 时间</a:t>
            </a:r>
          </a:p>
        </p:txBody>
      </p:sp>
      <p:sp>
        <p:nvSpPr>
          <p:cNvPr id="55320" name="Rectangle 24"/>
          <p:cNvSpPr>
            <a:spLocks noChangeArrowheads="1"/>
          </p:cNvSpPr>
          <p:nvPr/>
        </p:nvSpPr>
        <p:spPr bwMode="auto">
          <a:xfrm>
            <a:off x="2514600" y="4402138"/>
            <a:ext cx="1295400" cy="557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a:t>
            </a:r>
            <a:r>
              <a:rPr lang="en-US" altLang="zh-CN" sz="2400">
                <a:latin typeface="Arial" panose="020B0604020202020204" pitchFamily="34" charset="0"/>
              </a:rPr>
              <a:t>100</a:t>
            </a:r>
            <a:endParaRPr lang="zh-CN" altLang="zh-CN" sz="2400">
              <a:latin typeface="Arial" panose="020B0604020202020204" pitchFamily="34" charset="0"/>
            </a:endParaRPr>
          </a:p>
        </p:txBody>
      </p:sp>
      <p:sp>
        <p:nvSpPr>
          <p:cNvPr id="55321" name="Rectangle 25"/>
          <p:cNvSpPr>
            <a:spLocks noChangeArrowheads="1"/>
          </p:cNvSpPr>
          <p:nvPr/>
        </p:nvSpPr>
        <p:spPr bwMode="auto">
          <a:xfrm>
            <a:off x="2514600" y="3663950"/>
            <a:ext cx="1295400"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400">
                <a:latin typeface="Arial" panose="020B0604020202020204" pitchFamily="34" charset="0"/>
              </a:rPr>
              <a:t>      1</a:t>
            </a:r>
            <a:endParaRPr lang="zh-CN" altLang="zh-CN" sz="2400">
              <a:latin typeface="Arial" panose="020B0604020202020204" pitchFamily="34" charset="0"/>
            </a:endParaRPr>
          </a:p>
        </p:txBody>
      </p:sp>
      <p:sp>
        <p:nvSpPr>
          <p:cNvPr id="55322" name="Rectangle 26"/>
          <p:cNvSpPr>
            <a:spLocks noChangeArrowheads="1"/>
          </p:cNvSpPr>
          <p:nvPr/>
        </p:nvSpPr>
        <p:spPr bwMode="auto">
          <a:xfrm>
            <a:off x="2514600" y="3008313"/>
            <a:ext cx="1295400" cy="65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1</a:t>
            </a:r>
            <a:r>
              <a:rPr lang="en-US" altLang="zh-CN" sz="2400">
                <a:latin typeface="Arial" panose="020B0604020202020204" pitchFamily="34" charset="0"/>
              </a:rPr>
              <a:t>00</a:t>
            </a:r>
            <a:endParaRPr lang="zh-CN" altLang="zh-CN" sz="2400">
              <a:latin typeface="Arial" panose="020B0604020202020204" pitchFamily="34" charset="0"/>
            </a:endParaRPr>
          </a:p>
        </p:txBody>
      </p:sp>
      <p:sp>
        <p:nvSpPr>
          <p:cNvPr id="55323" name="Rectangle 27"/>
          <p:cNvSpPr>
            <a:spLocks noChangeArrowheads="1"/>
          </p:cNvSpPr>
          <p:nvPr/>
        </p:nvSpPr>
        <p:spPr bwMode="auto">
          <a:xfrm>
            <a:off x="2514600" y="2344738"/>
            <a:ext cx="1295400" cy="66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a:t>
            </a:r>
            <a:r>
              <a:rPr lang="zh-CN" altLang="en-US" sz="2400">
                <a:latin typeface="Arial" panose="020B0604020202020204" pitchFamily="34" charset="0"/>
              </a:rPr>
              <a:t>  </a:t>
            </a:r>
            <a:r>
              <a:rPr lang="en-US" altLang="zh-CN" sz="2400">
                <a:latin typeface="Arial" panose="020B0604020202020204" pitchFamily="34" charset="0"/>
              </a:rPr>
              <a:t>1</a:t>
            </a:r>
            <a:endParaRPr lang="zh-CN" altLang="zh-CN" sz="2400">
              <a:latin typeface="Arial" panose="020B0604020202020204" pitchFamily="34" charset="0"/>
            </a:endParaRPr>
          </a:p>
        </p:txBody>
      </p:sp>
      <p:sp>
        <p:nvSpPr>
          <p:cNvPr id="55324" name="Rectangle 28"/>
          <p:cNvSpPr>
            <a:spLocks noChangeArrowheads="1"/>
          </p:cNvSpPr>
          <p:nvPr/>
        </p:nvSpPr>
        <p:spPr bwMode="auto">
          <a:xfrm>
            <a:off x="2514600" y="1524000"/>
            <a:ext cx="1295400" cy="82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400">
                <a:latin typeface="Arial" panose="020B0604020202020204" pitchFamily="34" charset="0"/>
              </a:rPr>
              <a:t>服务</a:t>
            </a:r>
            <a:endParaRPr lang="zh-CN" altLang="zh-CN" sz="2400">
              <a:latin typeface="Arial" panose="020B0604020202020204" pitchFamily="34" charset="0"/>
            </a:endParaRPr>
          </a:p>
          <a:p>
            <a:pPr algn="ctr"/>
            <a:r>
              <a:rPr lang="zh-CN" altLang="zh-CN" sz="2400">
                <a:latin typeface="Arial" panose="020B0604020202020204" pitchFamily="34" charset="0"/>
              </a:rPr>
              <a:t>时间</a:t>
            </a:r>
          </a:p>
        </p:txBody>
      </p:sp>
      <p:sp>
        <p:nvSpPr>
          <p:cNvPr id="55325" name="Rectangle 29"/>
          <p:cNvSpPr>
            <a:spLocks noChangeArrowheads="1"/>
          </p:cNvSpPr>
          <p:nvPr/>
        </p:nvSpPr>
        <p:spPr bwMode="auto">
          <a:xfrm>
            <a:off x="1295400" y="4402138"/>
            <a:ext cx="1219200" cy="557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a:t>
            </a:r>
            <a:r>
              <a:rPr lang="zh-CN" altLang="en-US" sz="2400">
                <a:latin typeface="Arial" panose="020B0604020202020204" pitchFamily="34" charset="0"/>
              </a:rPr>
              <a:t> </a:t>
            </a:r>
            <a:r>
              <a:rPr lang="zh-CN" altLang="zh-CN" sz="2400">
                <a:latin typeface="Arial" panose="020B0604020202020204" pitchFamily="34" charset="0"/>
              </a:rPr>
              <a:t> </a:t>
            </a:r>
            <a:r>
              <a:rPr lang="en-US" altLang="zh-CN" sz="2400">
                <a:latin typeface="Arial" panose="020B0604020202020204" pitchFamily="34" charset="0"/>
              </a:rPr>
              <a:t>3</a:t>
            </a:r>
            <a:endParaRPr lang="zh-CN" altLang="zh-CN" sz="2400">
              <a:latin typeface="Arial" panose="020B0604020202020204" pitchFamily="34" charset="0"/>
            </a:endParaRPr>
          </a:p>
        </p:txBody>
      </p:sp>
      <p:sp>
        <p:nvSpPr>
          <p:cNvPr id="55326" name="Rectangle 30"/>
          <p:cNvSpPr>
            <a:spLocks noChangeArrowheads="1"/>
          </p:cNvSpPr>
          <p:nvPr/>
        </p:nvSpPr>
        <p:spPr bwMode="auto">
          <a:xfrm>
            <a:off x="1295400" y="3663950"/>
            <a:ext cx="1219200"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400">
                <a:latin typeface="Arial" panose="020B0604020202020204" pitchFamily="34" charset="0"/>
              </a:rPr>
              <a:t>    2</a:t>
            </a:r>
            <a:endParaRPr lang="zh-CN" altLang="zh-CN" sz="2400">
              <a:latin typeface="Arial" panose="020B0604020202020204" pitchFamily="34" charset="0"/>
            </a:endParaRPr>
          </a:p>
        </p:txBody>
      </p:sp>
      <p:sp>
        <p:nvSpPr>
          <p:cNvPr id="55327" name="Rectangle 31"/>
          <p:cNvSpPr>
            <a:spLocks noChangeArrowheads="1"/>
          </p:cNvSpPr>
          <p:nvPr/>
        </p:nvSpPr>
        <p:spPr bwMode="auto">
          <a:xfrm>
            <a:off x="1295400" y="3008313"/>
            <a:ext cx="1219200" cy="65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a:t>
            </a:r>
            <a:r>
              <a:rPr lang="zh-CN" altLang="en-US" sz="2400">
                <a:latin typeface="Arial" panose="020B0604020202020204" pitchFamily="34" charset="0"/>
              </a:rPr>
              <a:t> </a:t>
            </a:r>
            <a:r>
              <a:rPr lang="en-US" altLang="zh-CN" sz="2400">
                <a:latin typeface="Arial" panose="020B0604020202020204" pitchFamily="34" charset="0"/>
              </a:rPr>
              <a:t>1</a:t>
            </a:r>
            <a:endParaRPr lang="zh-CN" altLang="zh-CN" sz="2400">
              <a:latin typeface="Arial" panose="020B0604020202020204" pitchFamily="34" charset="0"/>
            </a:endParaRPr>
          </a:p>
        </p:txBody>
      </p:sp>
      <p:sp>
        <p:nvSpPr>
          <p:cNvPr id="55328" name="Rectangle 32"/>
          <p:cNvSpPr>
            <a:spLocks noChangeArrowheads="1"/>
          </p:cNvSpPr>
          <p:nvPr/>
        </p:nvSpPr>
        <p:spPr bwMode="auto">
          <a:xfrm>
            <a:off x="1295400" y="2344738"/>
            <a:ext cx="1219200" cy="66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a:t>
            </a:r>
            <a:r>
              <a:rPr lang="zh-CN" altLang="en-US" sz="2400">
                <a:latin typeface="Arial" panose="020B0604020202020204" pitchFamily="34" charset="0"/>
              </a:rPr>
              <a:t> </a:t>
            </a:r>
            <a:r>
              <a:rPr lang="en-US" altLang="zh-CN" sz="2400">
                <a:latin typeface="Arial" panose="020B0604020202020204" pitchFamily="34" charset="0"/>
              </a:rPr>
              <a:t>0</a:t>
            </a:r>
            <a:endParaRPr lang="zh-CN" altLang="zh-CN" sz="2400">
              <a:latin typeface="Arial" panose="020B0604020202020204" pitchFamily="34" charset="0"/>
            </a:endParaRPr>
          </a:p>
        </p:txBody>
      </p:sp>
      <p:sp>
        <p:nvSpPr>
          <p:cNvPr id="55329" name="Rectangle 33"/>
          <p:cNvSpPr>
            <a:spLocks noChangeArrowheads="1"/>
          </p:cNvSpPr>
          <p:nvPr/>
        </p:nvSpPr>
        <p:spPr bwMode="auto">
          <a:xfrm>
            <a:off x="1295400" y="1524000"/>
            <a:ext cx="1219200" cy="82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400">
                <a:latin typeface="Arial" panose="020B0604020202020204" pitchFamily="34" charset="0"/>
              </a:rPr>
              <a:t>到达</a:t>
            </a:r>
            <a:r>
              <a:rPr lang="zh-CN" altLang="zh-CN" sz="2400">
                <a:latin typeface="Arial" panose="020B0604020202020204" pitchFamily="34" charset="0"/>
              </a:rPr>
              <a:t>  时间</a:t>
            </a:r>
          </a:p>
        </p:txBody>
      </p:sp>
      <p:sp>
        <p:nvSpPr>
          <p:cNvPr id="55330" name="Rectangle 34"/>
          <p:cNvSpPr>
            <a:spLocks noChangeArrowheads="1"/>
          </p:cNvSpPr>
          <p:nvPr/>
        </p:nvSpPr>
        <p:spPr bwMode="auto">
          <a:xfrm>
            <a:off x="228600" y="4402138"/>
            <a:ext cx="1066800" cy="557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4</a:t>
            </a:r>
          </a:p>
        </p:txBody>
      </p:sp>
      <p:sp>
        <p:nvSpPr>
          <p:cNvPr id="55331" name="Rectangle 35"/>
          <p:cNvSpPr>
            <a:spLocks noChangeArrowheads="1"/>
          </p:cNvSpPr>
          <p:nvPr/>
        </p:nvSpPr>
        <p:spPr bwMode="auto">
          <a:xfrm>
            <a:off x="228600" y="3663950"/>
            <a:ext cx="1066800"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3</a:t>
            </a:r>
          </a:p>
        </p:txBody>
      </p:sp>
      <p:sp>
        <p:nvSpPr>
          <p:cNvPr id="55332" name="Rectangle 36"/>
          <p:cNvSpPr>
            <a:spLocks noChangeArrowheads="1"/>
          </p:cNvSpPr>
          <p:nvPr/>
        </p:nvSpPr>
        <p:spPr bwMode="auto">
          <a:xfrm>
            <a:off x="228600" y="3008313"/>
            <a:ext cx="1066800" cy="65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2</a:t>
            </a:r>
          </a:p>
        </p:txBody>
      </p:sp>
      <p:sp>
        <p:nvSpPr>
          <p:cNvPr id="55333" name="Rectangle 37"/>
          <p:cNvSpPr>
            <a:spLocks noChangeArrowheads="1"/>
          </p:cNvSpPr>
          <p:nvPr/>
        </p:nvSpPr>
        <p:spPr bwMode="auto">
          <a:xfrm>
            <a:off x="228600" y="2344738"/>
            <a:ext cx="1066800" cy="66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1</a:t>
            </a:r>
          </a:p>
        </p:txBody>
      </p:sp>
      <p:sp>
        <p:nvSpPr>
          <p:cNvPr id="55334" name="Rectangle 38"/>
          <p:cNvSpPr>
            <a:spLocks noChangeArrowheads="1"/>
          </p:cNvSpPr>
          <p:nvPr/>
        </p:nvSpPr>
        <p:spPr bwMode="auto">
          <a:xfrm>
            <a:off x="228600" y="1524000"/>
            <a:ext cx="1066800" cy="82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zh-CN" sz="2400">
                <a:latin typeface="Arial" panose="020B0604020202020204" pitchFamily="34" charset="0"/>
              </a:rPr>
              <a:t>  作业</a:t>
            </a:r>
          </a:p>
        </p:txBody>
      </p:sp>
      <p:sp>
        <p:nvSpPr>
          <p:cNvPr id="55335" name="Line 39"/>
          <p:cNvSpPr>
            <a:spLocks noChangeShapeType="1"/>
          </p:cNvSpPr>
          <p:nvPr/>
        </p:nvSpPr>
        <p:spPr bwMode="auto">
          <a:xfrm>
            <a:off x="228600" y="1524000"/>
            <a:ext cx="8610600" cy="0"/>
          </a:xfrm>
          <a:prstGeom prst="line">
            <a:avLst/>
          </a:prstGeom>
          <a:noFill/>
          <a:ln w="2222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5336" name="Line 40"/>
          <p:cNvSpPr>
            <a:spLocks noChangeShapeType="1"/>
          </p:cNvSpPr>
          <p:nvPr/>
        </p:nvSpPr>
        <p:spPr bwMode="auto">
          <a:xfrm>
            <a:off x="228600" y="4959350"/>
            <a:ext cx="8610600" cy="0"/>
          </a:xfrm>
          <a:prstGeom prst="line">
            <a:avLst/>
          </a:prstGeom>
          <a:noFill/>
          <a:ln w="2222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5337" name="Line 41"/>
          <p:cNvSpPr>
            <a:spLocks noChangeShapeType="1"/>
          </p:cNvSpPr>
          <p:nvPr/>
        </p:nvSpPr>
        <p:spPr bwMode="auto">
          <a:xfrm>
            <a:off x="228600" y="1524000"/>
            <a:ext cx="0" cy="3435350"/>
          </a:xfrm>
          <a:prstGeom prst="line">
            <a:avLst/>
          </a:prstGeom>
          <a:noFill/>
          <a:ln w="2222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5338" name="Line 42"/>
          <p:cNvSpPr>
            <a:spLocks noChangeShapeType="1"/>
          </p:cNvSpPr>
          <p:nvPr/>
        </p:nvSpPr>
        <p:spPr bwMode="auto">
          <a:xfrm>
            <a:off x="8839200" y="1524000"/>
            <a:ext cx="0" cy="343535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5339" name="Line 43"/>
          <p:cNvSpPr>
            <a:spLocks noChangeShapeType="1"/>
          </p:cNvSpPr>
          <p:nvPr/>
        </p:nvSpPr>
        <p:spPr bwMode="auto">
          <a:xfrm>
            <a:off x="228600" y="2344738"/>
            <a:ext cx="8610600"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5340" name="Line 44"/>
          <p:cNvSpPr>
            <a:spLocks noChangeShapeType="1"/>
          </p:cNvSpPr>
          <p:nvPr/>
        </p:nvSpPr>
        <p:spPr bwMode="auto">
          <a:xfrm>
            <a:off x="228600" y="3008313"/>
            <a:ext cx="8610600"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5341" name="Line 45"/>
          <p:cNvSpPr>
            <a:spLocks noChangeShapeType="1"/>
          </p:cNvSpPr>
          <p:nvPr/>
        </p:nvSpPr>
        <p:spPr bwMode="auto">
          <a:xfrm>
            <a:off x="228600" y="3663950"/>
            <a:ext cx="8610600"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5342" name="Line 46"/>
          <p:cNvSpPr>
            <a:spLocks noChangeShapeType="1"/>
          </p:cNvSpPr>
          <p:nvPr/>
        </p:nvSpPr>
        <p:spPr bwMode="auto">
          <a:xfrm>
            <a:off x="228600" y="4402138"/>
            <a:ext cx="8610600"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5343" name="Line 47"/>
          <p:cNvSpPr>
            <a:spLocks noChangeShapeType="1"/>
          </p:cNvSpPr>
          <p:nvPr/>
        </p:nvSpPr>
        <p:spPr bwMode="auto">
          <a:xfrm>
            <a:off x="1295400" y="1524000"/>
            <a:ext cx="0" cy="343535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5344" name="Line 48"/>
          <p:cNvSpPr>
            <a:spLocks noChangeShapeType="1"/>
          </p:cNvSpPr>
          <p:nvPr/>
        </p:nvSpPr>
        <p:spPr bwMode="auto">
          <a:xfrm>
            <a:off x="2514600" y="1524000"/>
            <a:ext cx="0" cy="343535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5345" name="Line 49"/>
          <p:cNvSpPr>
            <a:spLocks noChangeShapeType="1"/>
          </p:cNvSpPr>
          <p:nvPr/>
        </p:nvSpPr>
        <p:spPr bwMode="auto">
          <a:xfrm>
            <a:off x="3810000" y="1524000"/>
            <a:ext cx="0" cy="343535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5346" name="Line 50"/>
          <p:cNvSpPr>
            <a:spLocks noChangeShapeType="1"/>
          </p:cNvSpPr>
          <p:nvPr/>
        </p:nvSpPr>
        <p:spPr bwMode="auto">
          <a:xfrm>
            <a:off x="5181600" y="1524000"/>
            <a:ext cx="0" cy="343535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5347" name="Line 51"/>
          <p:cNvSpPr>
            <a:spLocks noChangeShapeType="1"/>
          </p:cNvSpPr>
          <p:nvPr/>
        </p:nvSpPr>
        <p:spPr bwMode="auto">
          <a:xfrm>
            <a:off x="6400800" y="1524000"/>
            <a:ext cx="0" cy="343535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5348" name="Line 52"/>
          <p:cNvSpPr>
            <a:spLocks noChangeShapeType="1"/>
          </p:cNvSpPr>
          <p:nvPr/>
        </p:nvSpPr>
        <p:spPr bwMode="auto">
          <a:xfrm>
            <a:off x="7620000" y="1524000"/>
            <a:ext cx="0" cy="343535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55318"/>
                                        </p:tgtEl>
                                        <p:attrNameLst>
                                          <p:attrName>style.visibility</p:attrName>
                                        </p:attrNameLst>
                                      </p:cBhvr>
                                      <p:to>
                                        <p:strVal val="visible"/>
                                      </p:to>
                                    </p:set>
                                    <p:animEffect transition="in" filter="barn(outHorizontal)">
                                      <p:cBhvr>
                                        <p:cTn id="7" dur="500"/>
                                        <p:tgtEl>
                                          <p:spTgt spid="553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55313"/>
                                        </p:tgtEl>
                                        <p:attrNameLst>
                                          <p:attrName>style.visibility</p:attrName>
                                        </p:attrNameLst>
                                      </p:cBhvr>
                                      <p:to>
                                        <p:strVal val="visible"/>
                                      </p:to>
                                    </p:set>
                                    <p:animEffect transition="in" filter="barn(outHorizontal)">
                                      <p:cBhvr>
                                        <p:cTn id="12" dur="500"/>
                                        <p:tgtEl>
                                          <p:spTgt spid="553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55317"/>
                                        </p:tgtEl>
                                        <p:attrNameLst>
                                          <p:attrName>style.visibility</p:attrName>
                                        </p:attrNameLst>
                                      </p:cBhvr>
                                      <p:to>
                                        <p:strVal val="visible"/>
                                      </p:to>
                                    </p:set>
                                    <p:animEffect transition="in" filter="barn(outHorizontal)">
                                      <p:cBhvr>
                                        <p:cTn id="17" dur="500"/>
                                        <p:tgtEl>
                                          <p:spTgt spid="553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55312"/>
                                        </p:tgtEl>
                                        <p:attrNameLst>
                                          <p:attrName>style.visibility</p:attrName>
                                        </p:attrNameLst>
                                      </p:cBhvr>
                                      <p:to>
                                        <p:strVal val="visible"/>
                                      </p:to>
                                    </p:set>
                                    <p:animEffect transition="in" filter="barn(outHorizontal)">
                                      <p:cBhvr>
                                        <p:cTn id="22" dur="500"/>
                                        <p:tgtEl>
                                          <p:spTgt spid="5531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55316"/>
                                        </p:tgtEl>
                                        <p:attrNameLst>
                                          <p:attrName>style.visibility</p:attrName>
                                        </p:attrNameLst>
                                      </p:cBhvr>
                                      <p:to>
                                        <p:strVal val="visible"/>
                                      </p:to>
                                    </p:set>
                                    <p:animEffect transition="in" filter="barn(outHorizontal)">
                                      <p:cBhvr>
                                        <p:cTn id="27" dur="500"/>
                                        <p:tgtEl>
                                          <p:spTgt spid="5531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42" fill="hold" grpId="0" nodeType="clickEffect">
                                  <p:stCondLst>
                                    <p:cond delay="0"/>
                                  </p:stCondLst>
                                  <p:childTnLst>
                                    <p:set>
                                      <p:cBhvr>
                                        <p:cTn id="31" dur="1" fill="hold">
                                          <p:stCondLst>
                                            <p:cond delay="0"/>
                                          </p:stCondLst>
                                        </p:cTn>
                                        <p:tgtEl>
                                          <p:spTgt spid="55311"/>
                                        </p:tgtEl>
                                        <p:attrNameLst>
                                          <p:attrName>style.visibility</p:attrName>
                                        </p:attrNameLst>
                                      </p:cBhvr>
                                      <p:to>
                                        <p:strVal val="visible"/>
                                      </p:to>
                                    </p:set>
                                    <p:animEffect transition="in" filter="barn(outHorizontal)">
                                      <p:cBhvr>
                                        <p:cTn id="32" dur="500"/>
                                        <p:tgtEl>
                                          <p:spTgt spid="5531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42" fill="hold" grpId="0" nodeType="clickEffect">
                                  <p:stCondLst>
                                    <p:cond delay="0"/>
                                  </p:stCondLst>
                                  <p:childTnLst>
                                    <p:set>
                                      <p:cBhvr>
                                        <p:cTn id="36" dur="1" fill="hold">
                                          <p:stCondLst>
                                            <p:cond delay="0"/>
                                          </p:stCondLst>
                                        </p:cTn>
                                        <p:tgtEl>
                                          <p:spTgt spid="55315"/>
                                        </p:tgtEl>
                                        <p:attrNameLst>
                                          <p:attrName>style.visibility</p:attrName>
                                        </p:attrNameLst>
                                      </p:cBhvr>
                                      <p:to>
                                        <p:strVal val="visible"/>
                                      </p:to>
                                    </p:set>
                                    <p:animEffect transition="in" filter="barn(outHorizontal)">
                                      <p:cBhvr>
                                        <p:cTn id="37" dur="500"/>
                                        <p:tgtEl>
                                          <p:spTgt spid="5531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42" fill="hold" grpId="0" nodeType="clickEffect">
                                  <p:stCondLst>
                                    <p:cond delay="0"/>
                                  </p:stCondLst>
                                  <p:childTnLst>
                                    <p:set>
                                      <p:cBhvr>
                                        <p:cTn id="41" dur="1" fill="hold">
                                          <p:stCondLst>
                                            <p:cond delay="0"/>
                                          </p:stCondLst>
                                        </p:cTn>
                                        <p:tgtEl>
                                          <p:spTgt spid="55310"/>
                                        </p:tgtEl>
                                        <p:attrNameLst>
                                          <p:attrName>style.visibility</p:attrName>
                                        </p:attrNameLst>
                                      </p:cBhvr>
                                      <p:to>
                                        <p:strVal val="visible"/>
                                      </p:to>
                                    </p:set>
                                    <p:animEffect transition="in" filter="barn(outHorizontal)">
                                      <p:cBhvr>
                                        <p:cTn id="42" dur="500"/>
                                        <p:tgtEl>
                                          <p:spTgt spid="5531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nodeType="clickEffect">
                                  <p:stCondLst>
                                    <p:cond delay="0"/>
                                  </p:stCondLst>
                                  <p:childTnLst>
                                    <p:set>
                                      <p:cBhvr>
                                        <p:cTn id="46" dur="1" fill="hold">
                                          <p:stCondLst>
                                            <p:cond delay="0"/>
                                          </p:stCondLst>
                                        </p:cTn>
                                        <p:tgtEl>
                                          <p:spTgt spid="55349"/>
                                        </p:tgtEl>
                                        <p:attrNameLst>
                                          <p:attrName>style.visibility</p:attrName>
                                        </p:attrNameLst>
                                      </p:cBhvr>
                                      <p:to>
                                        <p:strVal val="visible"/>
                                      </p:to>
                                    </p:set>
                                    <p:animEffect transition="in" filter="wipe(up)">
                                      <p:cBhvr>
                                        <p:cTn id="47" dur="500"/>
                                        <p:tgtEl>
                                          <p:spTgt spid="55349"/>
                                        </p:tgtEl>
                                      </p:cBhvr>
                                    </p:animEffect>
                                  </p:childTnLst>
                                </p:cTn>
                              </p:par>
                            </p:childTnLst>
                          </p:cTn>
                        </p:par>
                        <p:par>
                          <p:cTn id="48" fill="hold" nodeType="afterGroup">
                            <p:stCondLst>
                              <p:cond delay="500"/>
                            </p:stCondLst>
                            <p:childTnLst>
                              <p:par>
                                <p:cTn id="49" presetID="22" presetClass="entr" presetSubtype="1" fill="hold" nodeType="afterEffect">
                                  <p:stCondLst>
                                    <p:cond delay="0"/>
                                  </p:stCondLst>
                                  <p:childTnLst>
                                    <p:set>
                                      <p:cBhvr>
                                        <p:cTn id="50" dur="1" fill="hold">
                                          <p:stCondLst>
                                            <p:cond delay="0"/>
                                          </p:stCondLst>
                                        </p:cTn>
                                        <p:tgtEl>
                                          <p:spTgt spid="55350"/>
                                        </p:tgtEl>
                                        <p:attrNameLst>
                                          <p:attrName>style.visibility</p:attrName>
                                        </p:attrNameLst>
                                      </p:cBhvr>
                                      <p:to>
                                        <p:strVal val="visible"/>
                                      </p:to>
                                    </p:set>
                                    <p:animEffect transition="in" filter="wipe(up)">
                                      <p:cBhvr>
                                        <p:cTn id="51" dur="500"/>
                                        <p:tgtEl>
                                          <p:spTgt spid="55350"/>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6" presetClass="entr" presetSubtype="42" fill="hold" grpId="0" nodeType="clickEffect">
                                  <p:stCondLst>
                                    <p:cond delay="0"/>
                                  </p:stCondLst>
                                  <p:childTnLst>
                                    <p:set>
                                      <p:cBhvr>
                                        <p:cTn id="55" dur="1" fill="hold">
                                          <p:stCondLst>
                                            <p:cond delay="0"/>
                                          </p:stCondLst>
                                        </p:cTn>
                                        <p:tgtEl>
                                          <p:spTgt spid="55299">
                                            <p:txEl>
                                              <p:pRg st="0" end="0"/>
                                            </p:txEl>
                                          </p:spTgt>
                                        </p:tgtEl>
                                        <p:attrNameLst>
                                          <p:attrName>style.visibility</p:attrName>
                                        </p:attrNameLst>
                                      </p:cBhvr>
                                      <p:to>
                                        <p:strVal val="visible"/>
                                      </p:to>
                                    </p:set>
                                    <p:animEffect transition="in" filter="barn(outHorizontal)">
                                      <p:cBhvr>
                                        <p:cTn id="56" dur="500"/>
                                        <p:tgtEl>
                                          <p:spTgt spid="55299">
                                            <p:txEl>
                                              <p:pRg st="0" end="0"/>
                                            </p:txEl>
                                          </p:spTgt>
                                        </p:tgtEl>
                                      </p:cBhvr>
                                    </p:animEffect>
                                  </p:childTnLst>
                                </p:cTn>
                              </p:par>
                            </p:childTnLst>
                          </p:cTn>
                        </p:par>
                        <p:par>
                          <p:cTn id="57" fill="hold" nodeType="afterGroup">
                            <p:stCondLst>
                              <p:cond delay="500"/>
                            </p:stCondLst>
                            <p:childTnLst>
                              <p:par>
                                <p:cTn id="58" presetID="16" presetClass="entr" presetSubtype="42" fill="hold" grpId="0" nodeType="afterEffect">
                                  <p:stCondLst>
                                    <p:cond delay="0"/>
                                  </p:stCondLst>
                                  <p:childTnLst>
                                    <p:set>
                                      <p:cBhvr>
                                        <p:cTn id="59" dur="1" fill="hold">
                                          <p:stCondLst>
                                            <p:cond delay="0"/>
                                          </p:stCondLst>
                                        </p:cTn>
                                        <p:tgtEl>
                                          <p:spTgt spid="55299">
                                            <p:txEl>
                                              <p:pRg st="1" end="1"/>
                                            </p:txEl>
                                          </p:spTgt>
                                        </p:tgtEl>
                                        <p:attrNameLst>
                                          <p:attrName>style.visibility</p:attrName>
                                        </p:attrNameLst>
                                      </p:cBhvr>
                                      <p:to>
                                        <p:strVal val="visible"/>
                                      </p:to>
                                    </p:set>
                                    <p:animEffect transition="in" filter="barn(outHorizontal)">
                                      <p:cBhvr>
                                        <p:cTn id="60" dur="500"/>
                                        <p:tgtEl>
                                          <p:spTgt spid="552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uiExpand="1" build="p" autoUpdateAnimBg="0"/>
      <p:bldP spid="55310" grpId="0" autoUpdateAnimBg="0"/>
      <p:bldP spid="55311" grpId="0" autoUpdateAnimBg="0"/>
      <p:bldP spid="55312" grpId="0" autoUpdateAnimBg="0"/>
      <p:bldP spid="55313" grpId="0" autoUpdateAnimBg="0"/>
      <p:bldP spid="55315" grpId="0" autoUpdateAnimBg="0"/>
      <p:bldP spid="55316" grpId="0" autoUpdateAnimBg="0"/>
      <p:bldP spid="55317" grpId="0" autoUpdateAnimBg="0"/>
      <p:bldP spid="55318"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zh-CN" altLang="en-US"/>
              <a:t>先来先服务算法特点</a:t>
            </a:r>
          </a:p>
        </p:txBody>
      </p:sp>
      <p:sp>
        <p:nvSpPr>
          <p:cNvPr id="56323" name="Rectangle 3"/>
          <p:cNvSpPr>
            <a:spLocks noGrp="1" noChangeArrowheads="1"/>
          </p:cNvSpPr>
          <p:nvPr>
            <p:ph type="body" idx="1"/>
          </p:nvPr>
        </p:nvSpPr>
        <p:spPr/>
        <p:txBody>
          <a:bodyPr/>
          <a:lstStyle/>
          <a:p>
            <a:r>
              <a:rPr lang="zh-CN" altLang="zh-CN"/>
              <a:t>算法简单，易于实现，</a:t>
            </a:r>
          </a:p>
          <a:p>
            <a:r>
              <a:rPr lang="zh-CN" altLang="zh-CN"/>
              <a:t>有利于长作业，不利于短作业</a:t>
            </a:r>
          </a:p>
          <a:p>
            <a:r>
              <a:rPr lang="zh-CN" altLang="zh-CN"/>
              <a:t>有利于</a:t>
            </a:r>
            <a:r>
              <a:rPr lang="en-US" altLang="zh-CN"/>
              <a:t>CPU</a:t>
            </a:r>
            <a:r>
              <a:rPr lang="zh-CN" altLang="zh-CN"/>
              <a:t>繁忙型作业，不利于</a:t>
            </a:r>
            <a:r>
              <a:rPr lang="en-US" altLang="zh-CN"/>
              <a:t>I/O</a:t>
            </a:r>
            <a:r>
              <a:rPr lang="zh-CN" altLang="zh-CN"/>
              <a:t>繁忙型作业 ，可能导致</a:t>
            </a:r>
            <a:r>
              <a:rPr lang="en-US" altLang="zh-CN"/>
              <a:t>I/O</a:t>
            </a:r>
            <a:r>
              <a:rPr lang="zh-CN" altLang="zh-CN"/>
              <a:t>设备和</a:t>
            </a:r>
            <a:r>
              <a:rPr lang="en-US" altLang="zh-CN"/>
              <a:t>CPU</a:t>
            </a:r>
            <a:r>
              <a:rPr lang="zh-CN" altLang="zh-CN"/>
              <a:t>利用率低</a:t>
            </a:r>
          </a:p>
          <a:p>
            <a:r>
              <a:rPr lang="zh-CN" altLang="zh-CN"/>
              <a:t>未考虑作业的紧迫程度</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zh-CN"/>
              <a:t>2. </a:t>
            </a:r>
            <a:r>
              <a:rPr lang="zh-CN" altLang="en-US"/>
              <a:t>短作业优先调度算法</a:t>
            </a:r>
          </a:p>
        </p:txBody>
      </p:sp>
      <p:sp>
        <p:nvSpPr>
          <p:cNvPr id="57347" name="Rectangle 3"/>
          <p:cNvSpPr>
            <a:spLocks noGrp="1" noChangeArrowheads="1"/>
          </p:cNvSpPr>
          <p:nvPr>
            <p:ph type="body" idx="1"/>
          </p:nvPr>
        </p:nvSpPr>
        <p:spPr>
          <a:xfrm>
            <a:off x="457200" y="1371600"/>
            <a:ext cx="8497888" cy="4114800"/>
          </a:xfrm>
        </p:spPr>
        <p:txBody>
          <a:bodyPr/>
          <a:lstStyle/>
          <a:p>
            <a:pPr algn="just">
              <a:buFont typeface="Wingdings 3" panose="05040102010807070707" pitchFamily="18" charset="2"/>
              <a:buNone/>
            </a:pPr>
            <a:r>
              <a:rPr lang="en-US" altLang="zh-CN">
                <a:solidFill>
                  <a:srgbClr val="9900FF"/>
                </a:solidFill>
              </a:rPr>
              <a:t>Shortest Job/Process First</a:t>
            </a:r>
            <a:r>
              <a:rPr lang="zh-CN" altLang="en-US">
                <a:solidFill>
                  <a:srgbClr val="9900FF"/>
                </a:solidFill>
              </a:rPr>
              <a:t>，</a:t>
            </a:r>
            <a:r>
              <a:rPr lang="en-US" altLang="zh-CN">
                <a:solidFill>
                  <a:srgbClr val="9900FF"/>
                </a:solidFill>
              </a:rPr>
              <a:t>SJF</a:t>
            </a:r>
            <a:r>
              <a:rPr lang="zh-CN" altLang="zh-CN">
                <a:solidFill>
                  <a:srgbClr val="9900FF"/>
                </a:solidFill>
              </a:rPr>
              <a:t>或</a:t>
            </a:r>
            <a:r>
              <a:rPr lang="en-US" altLang="zh-CN">
                <a:solidFill>
                  <a:srgbClr val="9900FF"/>
                </a:solidFill>
              </a:rPr>
              <a:t>SPF</a:t>
            </a:r>
          </a:p>
          <a:p>
            <a:pPr algn="just"/>
            <a:r>
              <a:rPr lang="zh-CN" altLang="zh-CN"/>
              <a:t>该算法总是选择估计运行时间最短的作业或进程。</a:t>
            </a:r>
          </a:p>
          <a:p>
            <a:pPr algn="just"/>
            <a:r>
              <a:rPr lang="zh-CN" altLang="zh-CN"/>
              <a:t>非抢占式 </a:t>
            </a:r>
            <a:r>
              <a:rPr lang="zh-CN" altLang="zh-CN" sz="2800">
                <a:solidFill>
                  <a:srgbClr val="9900FF"/>
                </a:solidFill>
              </a:rPr>
              <a:t>若无特别说明，通常是指非抢占式的算法。</a:t>
            </a:r>
          </a:p>
          <a:p>
            <a:pPr algn="just"/>
            <a:r>
              <a:rPr lang="zh-CN" altLang="zh-CN"/>
              <a:t>抢占式 </a:t>
            </a:r>
            <a:r>
              <a:rPr lang="zh-CN" altLang="zh-CN" sz="2800">
                <a:solidFill>
                  <a:srgbClr val="9900FF"/>
                </a:solidFill>
              </a:rPr>
              <a:t>最短剩余时间调度算法</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74" name="Rectangle 70"/>
          <p:cNvSpPr>
            <a:spLocks noGrp="1" noChangeArrowheads="1"/>
          </p:cNvSpPr>
          <p:nvPr>
            <p:ph type="title"/>
          </p:nvPr>
        </p:nvSpPr>
        <p:spPr/>
        <p:txBody>
          <a:bodyPr/>
          <a:lstStyle/>
          <a:p>
            <a:r>
              <a:rPr lang="zh-CN" altLang="en-US"/>
              <a:t>短作业优先调度算法例</a:t>
            </a:r>
            <a:endParaRPr lang="en-US" altLang="zh-CN"/>
          </a:p>
        </p:txBody>
      </p:sp>
      <p:sp>
        <p:nvSpPr>
          <p:cNvPr id="123976" name="Rectangle 72"/>
          <p:cNvSpPr>
            <a:spLocks noChangeArrowheads="1"/>
          </p:cNvSpPr>
          <p:nvPr/>
        </p:nvSpPr>
        <p:spPr bwMode="auto">
          <a:xfrm>
            <a:off x="7558088" y="1455738"/>
            <a:ext cx="1219200" cy="820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zh-CN" sz="2400">
                <a:latin typeface="Arial" panose="020B0604020202020204" pitchFamily="34" charset="0"/>
              </a:rPr>
              <a:t>带权周转时间</a:t>
            </a:r>
          </a:p>
        </p:txBody>
      </p:sp>
      <p:sp>
        <p:nvSpPr>
          <p:cNvPr id="123977" name="Rectangle 73"/>
          <p:cNvSpPr>
            <a:spLocks noChangeArrowheads="1"/>
          </p:cNvSpPr>
          <p:nvPr/>
        </p:nvSpPr>
        <p:spPr bwMode="auto">
          <a:xfrm>
            <a:off x="6338888" y="1484313"/>
            <a:ext cx="1219200" cy="820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zh-CN" sz="2400">
                <a:latin typeface="Arial" panose="020B0604020202020204" pitchFamily="34" charset="0"/>
              </a:rPr>
              <a:t>周转  时间</a:t>
            </a:r>
          </a:p>
        </p:txBody>
      </p:sp>
      <p:sp>
        <p:nvSpPr>
          <p:cNvPr id="123978" name="Rectangle 74"/>
          <p:cNvSpPr>
            <a:spLocks noChangeArrowheads="1"/>
          </p:cNvSpPr>
          <p:nvPr/>
        </p:nvSpPr>
        <p:spPr bwMode="auto">
          <a:xfrm>
            <a:off x="5151438" y="1470025"/>
            <a:ext cx="1219200" cy="82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zh-CN" sz="2400">
                <a:latin typeface="Arial" panose="020B0604020202020204" pitchFamily="34" charset="0"/>
              </a:rPr>
              <a:t>完成  时间</a:t>
            </a:r>
          </a:p>
        </p:txBody>
      </p:sp>
      <p:sp>
        <p:nvSpPr>
          <p:cNvPr id="123979" name="Rectangle 75"/>
          <p:cNvSpPr>
            <a:spLocks noChangeArrowheads="1"/>
          </p:cNvSpPr>
          <p:nvPr/>
        </p:nvSpPr>
        <p:spPr bwMode="auto">
          <a:xfrm>
            <a:off x="3924300" y="1484313"/>
            <a:ext cx="1371600" cy="820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zh-CN" sz="2400">
                <a:latin typeface="Arial" panose="020B0604020202020204" pitchFamily="34" charset="0"/>
              </a:rPr>
              <a:t>开始</a:t>
            </a:r>
          </a:p>
          <a:p>
            <a:pPr algn="ctr"/>
            <a:r>
              <a:rPr lang="zh-CN" altLang="zh-CN" sz="2400">
                <a:latin typeface="Arial" panose="020B0604020202020204" pitchFamily="34" charset="0"/>
              </a:rPr>
              <a:t>时间</a:t>
            </a:r>
          </a:p>
        </p:txBody>
      </p:sp>
      <p:sp>
        <p:nvSpPr>
          <p:cNvPr id="123980" name="Rectangle 76"/>
          <p:cNvSpPr>
            <a:spLocks noChangeArrowheads="1"/>
          </p:cNvSpPr>
          <p:nvPr/>
        </p:nvSpPr>
        <p:spPr bwMode="auto">
          <a:xfrm>
            <a:off x="2738438" y="1484313"/>
            <a:ext cx="1295400" cy="820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400">
                <a:latin typeface="Arial" panose="020B0604020202020204" pitchFamily="34" charset="0"/>
              </a:rPr>
              <a:t>服务</a:t>
            </a:r>
            <a:r>
              <a:rPr lang="zh-CN" altLang="zh-CN" sz="2400">
                <a:latin typeface="Arial" panose="020B0604020202020204" pitchFamily="34" charset="0"/>
              </a:rPr>
              <a:t>   时间</a:t>
            </a:r>
          </a:p>
        </p:txBody>
      </p:sp>
      <p:sp>
        <p:nvSpPr>
          <p:cNvPr id="123981" name="Rectangle 77"/>
          <p:cNvSpPr>
            <a:spLocks noChangeArrowheads="1"/>
          </p:cNvSpPr>
          <p:nvPr/>
        </p:nvSpPr>
        <p:spPr bwMode="auto">
          <a:xfrm>
            <a:off x="1560513" y="1470025"/>
            <a:ext cx="1219200" cy="82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400">
                <a:latin typeface="Arial" panose="020B0604020202020204" pitchFamily="34" charset="0"/>
              </a:rPr>
              <a:t>到达</a:t>
            </a:r>
          </a:p>
          <a:p>
            <a:pPr algn="ctr"/>
            <a:r>
              <a:rPr lang="zh-CN" altLang="zh-CN" sz="2400">
                <a:latin typeface="Arial" panose="020B0604020202020204" pitchFamily="34" charset="0"/>
              </a:rPr>
              <a:t>时间</a:t>
            </a:r>
          </a:p>
        </p:txBody>
      </p:sp>
      <p:sp>
        <p:nvSpPr>
          <p:cNvPr id="123982" name="Rectangle 78"/>
          <p:cNvSpPr>
            <a:spLocks noChangeArrowheads="1"/>
          </p:cNvSpPr>
          <p:nvPr/>
        </p:nvSpPr>
        <p:spPr bwMode="auto">
          <a:xfrm>
            <a:off x="539750" y="1614488"/>
            <a:ext cx="10080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zh-CN" sz="2400">
                <a:latin typeface="Arial" panose="020B0604020202020204" pitchFamily="34" charset="0"/>
              </a:rPr>
              <a:t>作业</a:t>
            </a:r>
          </a:p>
        </p:txBody>
      </p:sp>
      <p:graphicFrame>
        <p:nvGraphicFramePr>
          <p:cNvPr id="124045" name="Group 141"/>
          <p:cNvGraphicFramePr>
            <a:graphicFrameLocks noGrp="1"/>
          </p:cNvGraphicFramePr>
          <p:nvPr>
            <p:ph idx="1"/>
          </p:nvPr>
        </p:nvGraphicFramePr>
        <p:xfrm>
          <a:off x="468313" y="1484313"/>
          <a:ext cx="8229600" cy="3744912"/>
        </p:xfrm>
        <a:graphic>
          <a:graphicData uri="http://schemas.openxmlformats.org/drawingml/2006/table">
            <a:tbl>
              <a:tblPr/>
              <a:tblGrid>
                <a:gridCol w="1150937">
                  <a:extLst>
                    <a:ext uri="{9D8B030D-6E8A-4147-A177-3AD203B41FA5}">
                      <a16:colId xmlns:a16="http://schemas.microsoft.com/office/drawing/2014/main" val="2544644665"/>
                    </a:ext>
                  </a:extLst>
                </a:gridCol>
                <a:gridCol w="1200150">
                  <a:extLst>
                    <a:ext uri="{9D8B030D-6E8A-4147-A177-3AD203B41FA5}">
                      <a16:colId xmlns:a16="http://schemas.microsoft.com/office/drawing/2014/main" val="128061800"/>
                    </a:ext>
                  </a:extLst>
                </a:gridCol>
                <a:gridCol w="1176338">
                  <a:extLst>
                    <a:ext uri="{9D8B030D-6E8A-4147-A177-3AD203B41FA5}">
                      <a16:colId xmlns:a16="http://schemas.microsoft.com/office/drawing/2014/main" val="778361409"/>
                    </a:ext>
                  </a:extLst>
                </a:gridCol>
                <a:gridCol w="1174750">
                  <a:extLst>
                    <a:ext uri="{9D8B030D-6E8A-4147-A177-3AD203B41FA5}">
                      <a16:colId xmlns:a16="http://schemas.microsoft.com/office/drawing/2014/main" val="1592294283"/>
                    </a:ext>
                  </a:extLst>
                </a:gridCol>
                <a:gridCol w="1176337">
                  <a:extLst>
                    <a:ext uri="{9D8B030D-6E8A-4147-A177-3AD203B41FA5}">
                      <a16:colId xmlns:a16="http://schemas.microsoft.com/office/drawing/2014/main" val="3482023521"/>
                    </a:ext>
                  </a:extLst>
                </a:gridCol>
                <a:gridCol w="1174750">
                  <a:extLst>
                    <a:ext uri="{9D8B030D-6E8A-4147-A177-3AD203B41FA5}">
                      <a16:colId xmlns:a16="http://schemas.microsoft.com/office/drawing/2014/main" val="264320551"/>
                    </a:ext>
                  </a:extLst>
                </a:gridCol>
                <a:gridCol w="1176338">
                  <a:extLst>
                    <a:ext uri="{9D8B030D-6E8A-4147-A177-3AD203B41FA5}">
                      <a16:colId xmlns:a16="http://schemas.microsoft.com/office/drawing/2014/main" val="1279726102"/>
                    </a:ext>
                  </a:extLst>
                </a:gridCol>
              </a:tblGrid>
              <a:tr h="788988">
                <a:tc>
                  <a:txBody>
                    <a:bodyPr/>
                    <a:lstStyle>
                      <a:lvl1pPr marL="109538">
                        <a:spcBef>
                          <a:spcPts val="400"/>
                        </a:spcBef>
                        <a:buClr>
                          <a:schemeClr val="accent1"/>
                        </a:buClr>
                        <a:buSzPct val="68000"/>
                        <a:buFont typeface="Wingdings 3" panose="05040102010807070707" pitchFamily="18" charset="2"/>
                        <a:defRPr sz="2800">
                          <a:solidFill>
                            <a:schemeClr val="tx1"/>
                          </a:solidFill>
                          <a:latin typeface="Lucida Sans Unicode" panose="020B0602030504020204" pitchFamily="34" charset="0"/>
                        </a:defRPr>
                      </a:lvl1pPr>
                      <a:lvl2pPr marL="392113">
                        <a:spcBef>
                          <a:spcPts val="325"/>
                        </a:spcBef>
                        <a:buClr>
                          <a:schemeClr val="accent1"/>
                        </a:buClr>
                        <a:buFont typeface="Verdana" panose="020B0604030504040204" pitchFamily="34" charset="0"/>
                        <a:defRPr sz="2400">
                          <a:solidFill>
                            <a:schemeClr val="tx1"/>
                          </a:solidFill>
                          <a:latin typeface="Lucida Sans Unicode" panose="020B0602030504020204" pitchFamily="34" charset="0"/>
                        </a:defRPr>
                      </a:lvl2pPr>
                      <a:lvl3pPr marL="630238">
                        <a:spcBef>
                          <a:spcPts val="350"/>
                        </a:spcBef>
                        <a:buClr>
                          <a:schemeClr val="accent2"/>
                        </a:buClr>
                        <a:buSzPct val="100000"/>
                        <a:buFont typeface="Wingdings 2" panose="05020102010507070707" pitchFamily="18" charset="2"/>
                        <a:defRPr sz="2100">
                          <a:solidFill>
                            <a:srgbClr val="000099"/>
                          </a:solidFill>
                          <a:latin typeface="Lucida Sans Unicode" panose="020B0602030504020204" pitchFamily="34" charset="0"/>
                        </a:defRPr>
                      </a:lvl3pPr>
                      <a:lvl4pPr marL="914400">
                        <a:spcBef>
                          <a:spcPts val="350"/>
                        </a:spcBef>
                        <a:buClr>
                          <a:schemeClr val="accent2"/>
                        </a:buClr>
                        <a:buFont typeface="Wingdings 2" panose="05020102010507070707" pitchFamily="18" charset="2"/>
                        <a:defRPr sz="1900">
                          <a:solidFill>
                            <a:schemeClr val="tx1"/>
                          </a:solidFill>
                          <a:latin typeface="Lucida Sans Unicode" panose="020B0602030504020204" pitchFamily="34" charset="0"/>
                        </a:defRPr>
                      </a:lvl4pPr>
                      <a:lvl5pPr marL="114300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16002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0574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25146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29718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109538" marR="0" lvl="0" indent="0" algn="l"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endParaRPr kumimoji="0" lang="zh-CN" altLang="en-US" sz="2800" b="0" i="0" u="none" strike="noStrike" cap="none" normalizeH="0" baseline="0">
                        <a:ln>
                          <a:noFill/>
                        </a:ln>
                        <a:solidFill>
                          <a:schemeClr val="tx1"/>
                        </a:solidFill>
                        <a:effectLst/>
                        <a:latin typeface="Lucida Sans Unicode" panose="020B0602030504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109538">
                        <a:spcBef>
                          <a:spcPts val="400"/>
                        </a:spcBef>
                        <a:buClr>
                          <a:schemeClr val="accent1"/>
                        </a:buClr>
                        <a:buSzPct val="68000"/>
                        <a:buFont typeface="Wingdings 3" panose="05040102010807070707" pitchFamily="18" charset="2"/>
                        <a:defRPr sz="2800">
                          <a:solidFill>
                            <a:schemeClr val="tx1"/>
                          </a:solidFill>
                          <a:latin typeface="Lucida Sans Unicode" panose="020B0602030504020204" pitchFamily="34" charset="0"/>
                        </a:defRPr>
                      </a:lvl1pPr>
                      <a:lvl2pPr marL="392113">
                        <a:spcBef>
                          <a:spcPts val="325"/>
                        </a:spcBef>
                        <a:buClr>
                          <a:schemeClr val="accent1"/>
                        </a:buClr>
                        <a:buFont typeface="Verdana" panose="020B0604030504040204" pitchFamily="34" charset="0"/>
                        <a:defRPr sz="2400">
                          <a:solidFill>
                            <a:schemeClr val="tx1"/>
                          </a:solidFill>
                          <a:latin typeface="Lucida Sans Unicode" panose="020B0602030504020204" pitchFamily="34" charset="0"/>
                        </a:defRPr>
                      </a:lvl2pPr>
                      <a:lvl3pPr marL="630238">
                        <a:spcBef>
                          <a:spcPts val="350"/>
                        </a:spcBef>
                        <a:buClr>
                          <a:schemeClr val="accent2"/>
                        </a:buClr>
                        <a:buSzPct val="100000"/>
                        <a:buFont typeface="Wingdings 2" panose="05020102010507070707" pitchFamily="18" charset="2"/>
                        <a:defRPr sz="2100">
                          <a:solidFill>
                            <a:srgbClr val="000099"/>
                          </a:solidFill>
                          <a:latin typeface="Lucida Sans Unicode" panose="020B0602030504020204" pitchFamily="34" charset="0"/>
                        </a:defRPr>
                      </a:lvl3pPr>
                      <a:lvl4pPr marL="914400">
                        <a:spcBef>
                          <a:spcPts val="350"/>
                        </a:spcBef>
                        <a:buClr>
                          <a:schemeClr val="accent2"/>
                        </a:buClr>
                        <a:buFont typeface="Wingdings 2" panose="05020102010507070707" pitchFamily="18" charset="2"/>
                        <a:defRPr sz="1900">
                          <a:solidFill>
                            <a:schemeClr val="tx1"/>
                          </a:solidFill>
                          <a:latin typeface="Lucida Sans Unicode" panose="020B0602030504020204" pitchFamily="34" charset="0"/>
                        </a:defRPr>
                      </a:lvl4pPr>
                      <a:lvl5pPr marL="114300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16002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0574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25146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29718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109538" marR="0" lvl="0" indent="0" algn="l"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endParaRPr kumimoji="0" lang="zh-CN" altLang="en-US" sz="2800" b="0" i="0" u="none" strike="noStrike" cap="none" normalizeH="0" baseline="0">
                        <a:ln>
                          <a:noFill/>
                        </a:ln>
                        <a:solidFill>
                          <a:schemeClr val="tx1"/>
                        </a:solidFill>
                        <a:effectLst/>
                        <a:latin typeface="Lucida Sans Unicode" panose="020B0602030504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109538">
                        <a:spcBef>
                          <a:spcPts val="400"/>
                        </a:spcBef>
                        <a:buClr>
                          <a:schemeClr val="accent1"/>
                        </a:buClr>
                        <a:buSzPct val="68000"/>
                        <a:buFont typeface="Wingdings 3" panose="05040102010807070707" pitchFamily="18" charset="2"/>
                        <a:defRPr sz="2800">
                          <a:solidFill>
                            <a:schemeClr val="tx1"/>
                          </a:solidFill>
                          <a:latin typeface="Lucida Sans Unicode" panose="020B0602030504020204" pitchFamily="34" charset="0"/>
                        </a:defRPr>
                      </a:lvl1pPr>
                      <a:lvl2pPr marL="392113">
                        <a:spcBef>
                          <a:spcPts val="325"/>
                        </a:spcBef>
                        <a:buClr>
                          <a:schemeClr val="accent1"/>
                        </a:buClr>
                        <a:buFont typeface="Verdana" panose="020B0604030504040204" pitchFamily="34" charset="0"/>
                        <a:defRPr sz="2400">
                          <a:solidFill>
                            <a:schemeClr val="tx1"/>
                          </a:solidFill>
                          <a:latin typeface="Lucida Sans Unicode" panose="020B0602030504020204" pitchFamily="34" charset="0"/>
                        </a:defRPr>
                      </a:lvl2pPr>
                      <a:lvl3pPr marL="630238">
                        <a:spcBef>
                          <a:spcPts val="350"/>
                        </a:spcBef>
                        <a:buClr>
                          <a:schemeClr val="accent2"/>
                        </a:buClr>
                        <a:buSzPct val="100000"/>
                        <a:buFont typeface="Wingdings 2" panose="05020102010507070707" pitchFamily="18" charset="2"/>
                        <a:defRPr sz="2100">
                          <a:solidFill>
                            <a:srgbClr val="000099"/>
                          </a:solidFill>
                          <a:latin typeface="Lucida Sans Unicode" panose="020B0602030504020204" pitchFamily="34" charset="0"/>
                        </a:defRPr>
                      </a:lvl3pPr>
                      <a:lvl4pPr marL="914400">
                        <a:spcBef>
                          <a:spcPts val="350"/>
                        </a:spcBef>
                        <a:buClr>
                          <a:schemeClr val="accent2"/>
                        </a:buClr>
                        <a:buFont typeface="Wingdings 2" panose="05020102010507070707" pitchFamily="18" charset="2"/>
                        <a:defRPr sz="1900">
                          <a:solidFill>
                            <a:schemeClr val="tx1"/>
                          </a:solidFill>
                          <a:latin typeface="Lucida Sans Unicode" panose="020B0602030504020204" pitchFamily="34" charset="0"/>
                        </a:defRPr>
                      </a:lvl4pPr>
                      <a:lvl5pPr marL="114300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16002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0574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25146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29718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109538" marR="0" lvl="0" indent="0" algn="l"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endParaRPr kumimoji="0" lang="zh-CN" altLang="en-US" sz="2800" b="0" i="0" u="none" strike="noStrike" cap="none" normalizeH="0" baseline="0">
                        <a:ln>
                          <a:noFill/>
                        </a:ln>
                        <a:solidFill>
                          <a:schemeClr val="tx1"/>
                        </a:solidFill>
                        <a:effectLst/>
                        <a:latin typeface="Lucida Sans Unicode" panose="020B0602030504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109538">
                        <a:spcBef>
                          <a:spcPts val="400"/>
                        </a:spcBef>
                        <a:buClr>
                          <a:schemeClr val="accent1"/>
                        </a:buClr>
                        <a:buSzPct val="68000"/>
                        <a:buFont typeface="Wingdings 3" panose="05040102010807070707" pitchFamily="18" charset="2"/>
                        <a:defRPr sz="2800">
                          <a:solidFill>
                            <a:schemeClr val="tx1"/>
                          </a:solidFill>
                          <a:latin typeface="Lucida Sans Unicode" panose="020B0602030504020204" pitchFamily="34" charset="0"/>
                        </a:defRPr>
                      </a:lvl1pPr>
                      <a:lvl2pPr marL="392113">
                        <a:spcBef>
                          <a:spcPts val="325"/>
                        </a:spcBef>
                        <a:buClr>
                          <a:schemeClr val="accent1"/>
                        </a:buClr>
                        <a:buFont typeface="Verdana" panose="020B0604030504040204" pitchFamily="34" charset="0"/>
                        <a:defRPr sz="2400">
                          <a:solidFill>
                            <a:schemeClr val="tx1"/>
                          </a:solidFill>
                          <a:latin typeface="Lucida Sans Unicode" panose="020B0602030504020204" pitchFamily="34" charset="0"/>
                        </a:defRPr>
                      </a:lvl2pPr>
                      <a:lvl3pPr marL="630238">
                        <a:spcBef>
                          <a:spcPts val="350"/>
                        </a:spcBef>
                        <a:buClr>
                          <a:schemeClr val="accent2"/>
                        </a:buClr>
                        <a:buSzPct val="100000"/>
                        <a:buFont typeface="Wingdings 2" panose="05020102010507070707" pitchFamily="18" charset="2"/>
                        <a:defRPr sz="2100">
                          <a:solidFill>
                            <a:srgbClr val="000099"/>
                          </a:solidFill>
                          <a:latin typeface="Lucida Sans Unicode" panose="020B0602030504020204" pitchFamily="34" charset="0"/>
                        </a:defRPr>
                      </a:lvl3pPr>
                      <a:lvl4pPr marL="914400">
                        <a:spcBef>
                          <a:spcPts val="350"/>
                        </a:spcBef>
                        <a:buClr>
                          <a:schemeClr val="accent2"/>
                        </a:buClr>
                        <a:buFont typeface="Wingdings 2" panose="05020102010507070707" pitchFamily="18" charset="2"/>
                        <a:defRPr sz="1900">
                          <a:solidFill>
                            <a:schemeClr val="tx1"/>
                          </a:solidFill>
                          <a:latin typeface="Lucida Sans Unicode" panose="020B0602030504020204" pitchFamily="34" charset="0"/>
                        </a:defRPr>
                      </a:lvl4pPr>
                      <a:lvl5pPr marL="114300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16002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0574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25146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29718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109538" marR="0" lvl="0" indent="0" algn="l"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endParaRPr kumimoji="0" lang="zh-CN" altLang="en-US" sz="2800" b="0" i="0" u="none" strike="noStrike" cap="none" normalizeH="0" baseline="0">
                        <a:ln>
                          <a:noFill/>
                        </a:ln>
                        <a:solidFill>
                          <a:schemeClr val="tx1"/>
                        </a:solidFill>
                        <a:effectLst/>
                        <a:latin typeface="Lucida Sans Unicode" panose="020B0602030504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109538">
                        <a:spcBef>
                          <a:spcPts val="400"/>
                        </a:spcBef>
                        <a:buClr>
                          <a:schemeClr val="accent1"/>
                        </a:buClr>
                        <a:buSzPct val="68000"/>
                        <a:buFont typeface="Wingdings 3" panose="05040102010807070707" pitchFamily="18" charset="2"/>
                        <a:defRPr sz="2800">
                          <a:solidFill>
                            <a:schemeClr val="tx1"/>
                          </a:solidFill>
                          <a:latin typeface="Lucida Sans Unicode" panose="020B0602030504020204" pitchFamily="34" charset="0"/>
                        </a:defRPr>
                      </a:lvl1pPr>
                      <a:lvl2pPr marL="392113">
                        <a:spcBef>
                          <a:spcPts val="325"/>
                        </a:spcBef>
                        <a:buClr>
                          <a:schemeClr val="accent1"/>
                        </a:buClr>
                        <a:buFont typeface="Verdana" panose="020B0604030504040204" pitchFamily="34" charset="0"/>
                        <a:defRPr sz="2400">
                          <a:solidFill>
                            <a:schemeClr val="tx1"/>
                          </a:solidFill>
                          <a:latin typeface="Lucida Sans Unicode" panose="020B0602030504020204" pitchFamily="34" charset="0"/>
                        </a:defRPr>
                      </a:lvl2pPr>
                      <a:lvl3pPr marL="630238">
                        <a:spcBef>
                          <a:spcPts val="350"/>
                        </a:spcBef>
                        <a:buClr>
                          <a:schemeClr val="accent2"/>
                        </a:buClr>
                        <a:buSzPct val="100000"/>
                        <a:buFont typeface="Wingdings 2" panose="05020102010507070707" pitchFamily="18" charset="2"/>
                        <a:defRPr sz="2100">
                          <a:solidFill>
                            <a:srgbClr val="000099"/>
                          </a:solidFill>
                          <a:latin typeface="Lucida Sans Unicode" panose="020B0602030504020204" pitchFamily="34" charset="0"/>
                        </a:defRPr>
                      </a:lvl3pPr>
                      <a:lvl4pPr marL="914400">
                        <a:spcBef>
                          <a:spcPts val="350"/>
                        </a:spcBef>
                        <a:buClr>
                          <a:schemeClr val="accent2"/>
                        </a:buClr>
                        <a:buFont typeface="Wingdings 2" panose="05020102010507070707" pitchFamily="18" charset="2"/>
                        <a:defRPr sz="1900">
                          <a:solidFill>
                            <a:schemeClr val="tx1"/>
                          </a:solidFill>
                          <a:latin typeface="Lucida Sans Unicode" panose="020B0602030504020204" pitchFamily="34" charset="0"/>
                        </a:defRPr>
                      </a:lvl4pPr>
                      <a:lvl5pPr marL="114300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16002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0574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25146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29718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109538" marR="0" lvl="0" indent="0" algn="l"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endParaRPr kumimoji="0" lang="zh-CN" altLang="en-US" sz="2800" b="0" i="0" u="none" strike="noStrike" cap="none" normalizeH="0" baseline="0">
                        <a:ln>
                          <a:noFill/>
                        </a:ln>
                        <a:solidFill>
                          <a:schemeClr val="tx1"/>
                        </a:solidFill>
                        <a:effectLst/>
                        <a:latin typeface="Lucida Sans Unicode" panose="020B0602030504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109538">
                        <a:spcBef>
                          <a:spcPts val="400"/>
                        </a:spcBef>
                        <a:buClr>
                          <a:schemeClr val="accent1"/>
                        </a:buClr>
                        <a:buSzPct val="68000"/>
                        <a:buFont typeface="Wingdings 3" panose="05040102010807070707" pitchFamily="18" charset="2"/>
                        <a:defRPr sz="2800">
                          <a:solidFill>
                            <a:schemeClr val="tx1"/>
                          </a:solidFill>
                          <a:latin typeface="Lucida Sans Unicode" panose="020B0602030504020204" pitchFamily="34" charset="0"/>
                        </a:defRPr>
                      </a:lvl1pPr>
                      <a:lvl2pPr marL="392113">
                        <a:spcBef>
                          <a:spcPts val="325"/>
                        </a:spcBef>
                        <a:buClr>
                          <a:schemeClr val="accent1"/>
                        </a:buClr>
                        <a:buFont typeface="Verdana" panose="020B0604030504040204" pitchFamily="34" charset="0"/>
                        <a:defRPr sz="2400">
                          <a:solidFill>
                            <a:schemeClr val="tx1"/>
                          </a:solidFill>
                          <a:latin typeface="Lucida Sans Unicode" panose="020B0602030504020204" pitchFamily="34" charset="0"/>
                        </a:defRPr>
                      </a:lvl2pPr>
                      <a:lvl3pPr marL="630238">
                        <a:spcBef>
                          <a:spcPts val="350"/>
                        </a:spcBef>
                        <a:buClr>
                          <a:schemeClr val="accent2"/>
                        </a:buClr>
                        <a:buSzPct val="100000"/>
                        <a:buFont typeface="Wingdings 2" panose="05020102010507070707" pitchFamily="18" charset="2"/>
                        <a:defRPr sz="2100">
                          <a:solidFill>
                            <a:srgbClr val="000099"/>
                          </a:solidFill>
                          <a:latin typeface="Lucida Sans Unicode" panose="020B0602030504020204" pitchFamily="34" charset="0"/>
                        </a:defRPr>
                      </a:lvl3pPr>
                      <a:lvl4pPr marL="914400">
                        <a:spcBef>
                          <a:spcPts val="350"/>
                        </a:spcBef>
                        <a:buClr>
                          <a:schemeClr val="accent2"/>
                        </a:buClr>
                        <a:buFont typeface="Wingdings 2" panose="05020102010507070707" pitchFamily="18" charset="2"/>
                        <a:defRPr sz="1900">
                          <a:solidFill>
                            <a:schemeClr val="tx1"/>
                          </a:solidFill>
                          <a:latin typeface="Lucida Sans Unicode" panose="020B0602030504020204" pitchFamily="34" charset="0"/>
                        </a:defRPr>
                      </a:lvl4pPr>
                      <a:lvl5pPr marL="114300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16002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0574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25146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29718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109538" marR="0" lvl="0" indent="0" algn="l"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endParaRPr kumimoji="0" lang="zh-CN" altLang="en-US" sz="2800" b="0" i="0" u="none" strike="noStrike" cap="none" normalizeH="0" baseline="0">
                        <a:ln>
                          <a:noFill/>
                        </a:ln>
                        <a:solidFill>
                          <a:schemeClr val="tx1"/>
                        </a:solidFill>
                        <a:effectLst/>
                        <a:latin typeface="Lucida Sans Unicode" panose="020B0602030504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109538">
                        <a:spcBef>
                          <a:spcPts val="400"/>
                        </a:spcBef>
                        <a:buClr>
                          <a:schemeClr val="accent1"/>
                        </a:buClr>
                        <a:buSzPct val="68000"/>
                        <a:buFont typeface="Wingdings 3" panose="05040102010807070707" pitchFamily="18" charset="2"/>
                        <a:defRPr sz="2800">
                          <a:solidFill>
                            <a:schemeClr val="tx1"/>
                          </a:solidFill>
                          <a:latin typeface="Lucida Sans Unicode" panose="020B0602030504020204" pitchFamily="34" charset="0"/>
                        </a:defRPr>
                      </a:lvl1pPr>
                      <a:lvl2pPr marL="392113">
                        <a:spcBef>
                          <a:spcPts val="325"/>
                        </a:spcBef>
                        <a:buClr>
                          <a:schemeClr val="accent1"/>
                        </a:buClr>
                        <a:buFont typeface="Verdana" panose="020B0604030504040204" pitchFamily="34" charset="0"/>
                        <a:defRPr sz="2400">
                          <a:solidFill>
                            <a:schemeClr val="tx1"/>
                          </a:solidFill>
                          <a:latin typeface="Lucida Sans Unicode" panose="020B0602030504020204" pitchFamily="34" charset="0"/>
                        </a:defRPr>
                      </a:lvl2pPr>
                      <a:lvl3pPr marL="630238">
                        <a:spcBef>
                          <a:spcPts val="350"/>
                        </a:spcBef>
                        <a:buClr>
                          <a:schemeClr val="accent2"/>
                        </a:buClr>
                        <a:buSzPct val="100000"/>
                        <a:buFont typeface="Wingdings 2" panose="05020102010507070707" pitchFamily="18" charset="2"/>
                        <a:defRPr sz="2100">
                          <a:solidFill>
                            <a:srgbClr val="000099"/>
                          </a:solidFill>
                          <a:latin typeface="Lucida Sans Unicode" panose="020B0602030504020204" pitchFamily="34" charset="0"/>
                        </a:defRPr>
                      </a:lvl3pPr>
                      <a:lvl4pPr marL="914400">
                        <a:spcBef>
                          <a:spcPts val="350"/>
                        </a:spcBef>
                        <a:buClr>
                          <a:schemeClr val="accent2"/>
                        </a:buClr>
                        <a:buFont typeface="Wingdings 2" panose="05020102010507070707" pitchFamily="18" charset="2"/>
                        <a:defRPr sz="1900">
                          <a:solidFill>
                            <a:schemeClr val="tx1"/>
                          </a:solidFill>
                          <a:latin typeface="Lucida Sans Unicode" panose="020B0602030504020204" pitchFamily="34" charset="0"/>
                        </a:defRPr>
                      </a:lvl4pPr>
                      <a:lvl5pPr marL="114300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16002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0574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25146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29718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109538" marR="0" lvl="0" indent="0" algn="l"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endParaRPr kumimoji="0" lang="zh-CN" altLang="en-US" sz="2800" b="0" i="0" u="none" strike="noStrike" cap="none" normalizeH="0" baseline="0">
                        <a:ln>
                          <a:noFill/>
                        </a:ln>
                        <a:solidFill>
                          <a:schemeClr val="tx1"/>
                        </a:solidFill>
                        <a:effectLst/>
                        <a:latin typeface="Lucida Sans Unicode" panose="020B0602030504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06429370"/>
                  </a:ext>
                </a:extLst>
              </a:tr>
              <a:tr h="588963">
                <a:tc>
                  <a:txBody>
                    <a:bodyPr/>
                    <a:lstStyle>
                      <a:lvl1pPr marL="109538">
                        <a:spcBef>
                          <a:spcPts val="400"/>
                        </a:spcBef>
                        <a:buClr>
                          <a:schemeClr val="accent1"/>
                        </a:buClr>
                        <a:buSzPct val="68000"/>
                        <a:buFont typeface="Wingdings 3" panose="05040102010807070707" pitchFamily="18" charset="2"/>
                        <a:defRPr sz="2800">
                          <a:solidFill>
                            <a:schemeClr val="tx1"/>
                          </a:solidFill>
                          <a:latin typeface="Lucida Sans Unicode" panose="020B0602030504020204" pitchFamily="34" charset="0"/>
                        </a:defRPr>
                      </a:lvl1pPr>
                      <a:lvl2pPr marL="392113">
                        <a:spcBef>
                          <a:spcPts val="325"/>
                        </a:spcBef>
                        <a:buClr>
                          <a:schemeClr val="accent1"/>
                        </a:buClr>
                        <a:buFont typeface="Verdana" panose="020B0604030504040204" pitchFamily="34" charset="0"/>
                        <a:defRPr sz="2400">
                          <a:solidFill>
                            <a:schemeClr val="tx1"/>
                          </a:solidFill>
                          <a:latin typeface="Lucida Sans Unicode" panose="020B0602030504020204" pitchFamily="34" charset="0"/>
                        </a:defRPr>
                      </a:lvl2pPr>
                      <a:lvl3pPr marL="630238">
                        <a:spcBef>
                          <a:spcPts val="350"/>
                        </a:spcBef>
                        <a:buClr>
                          <a:schemeClr val="accent2"/>
                        </a:buClr>
                        <a:buSzPct val="100000"/>
                        <a:buFont typeface="Wingdings 2" panose="05020102010507070707" pitchFamily="18" charset="2"/>
                        <a:defRPr sz="2100">
                          <a:solidFill>
                            <a:srgbClr val="000099"/>
                          </a:solidFill>
                          <a:latin typeface="Lucida Sans Unicode" panose="020B0602030504020204" pitchFamily="34" charset="0"/>
                        </a:defRPr>
                      </a:lvl3pPr>
                      <a:lvl4pPr marL="914400">
                        <a:spcBef>
                          <a:spcPts val="350"/>
                        </a:spcBef>
                        <a:buClr>
                          <a:schemeClr val="accent2"/>
                        </a:buClr>
                        <a:buFont typeface="Wingdings 2" panose="05020102010507070707" pitchFamily="18" charset="2"/>
                        <a:defRPr sz="1900">
                          <a:solidFill>
                            <a:schemeClr val="tx1"/>
                          </a:solidFill>
                          <a:latin typeface="Lucida Sans Unicode" panose="020B0602030504020204" pitchFamily="34" charset="0"/>
                        </a:defRPr>
                      </a:lvl4pPr>
                      <a:lvl5pPr marL="114300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16002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0574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25146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29718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109538" marR="0" lvl="0" indent="0" algn="l"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endParaRPr kumimoji="0" lang="zh-CN" altLang="en-US" sz="2800" b="0" i="0" u="none" strike="noStrike" cap="none" normalizeH="0" baseline="0">
                        <a:ln>
                          <a:noFill/>
                        </a:ln>
                        <a:solidFill>
                          <a:schemeClr val="tx1"/>
                        </a:solidFill>
                        <a:effectLst/>
                        <a:latin typeface="Lucida Sans Unicode" panose="020B0602030504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109538">
                        <a:spcBef>
                          <a:spcPts val="400"/>
                        </a:spcBef>
                        <a:buClr>
                          <a:schemeClr val="accent1"/>
                        </a:buClr>
                        <a:buSzPct val="68000"/>
                        <a:buFont typeface="Wingdings 3" panose="05040102010807070707" pitchFamily="18" charset="2"/>
                        <a:defRPr sz="2800">
                          <a:solidFill>
                            <a:schemeClr val="tx1"/>
                          </a:solidFill>
                          <a:latin typeface="Lucida Sans Unicode" panose="020B0602030504020204" pitchFamily="34" charset="0"/>
                        </a:defRPr>
                      </a:lvl1pPr>
                      <a:lvl2pPr marL="392113">
                        <a:spcBef>
                          <a:spcPts val="325"/>
                        </a:spcBef>
                        <a:buClr>
                          <a:schemeClr val="accent1"/>
                        </a:buClr>
                        <a:buFont typeface="Verdana" panose="020B0604030504040204" pitchFamily="34" charset="0"/>
                        <a:defRPr sz="2400">
                          <a:solidFill>
                            <a:schemeClr val="tx1"/>
                          </a:solidFill>
                          <a:latin typeface="Lucida Sans Unicode" panose="020B0602030504020204" pitchFamily="34" charset="0"/>
                        </a:defRPr>
                      </a:lvl2pPr>
                      <a:lvl3pPr marL="630238">
                        <a:spcBef>
                          <a:spcPts val="350"/>
                        </a:spcBef>
                        <a:buClr>
                          <a:schemeClr val="accent2"/>
                        </a:buClr>
                        <a:buSzPct val="100000"/>
                        <a:buFont typeface="Wingdings 2" panose="05020102010507070707" pitchFamily="18" charset="2"/>
                        <a:defRPr sz="2100">
                          <a:solidFill>
                            <a:srgbClr val="000099"/>
                          </a:solidFill>
                          <a:latin typeface="Lucida Sans Unicode" panose="020B0602030504020204" pitchFamily="34" charset="0"/>
                        </a:defRPr>
                      </a:lvl3pPr>
                      <a:lvl4pPr marL="914400">
                        <a:spcBef>
                          <a:spcPts val="350"/>
                        </a:spcBef>
                        <a:buClr>
                          <a:schemeClr val="accent2"/>
                        </a:buClr>
                        <a:buFont typeface="Wingdings 2" panose="05020102010507070707" pitchFamily="18" charset="2"/>
                        <a:defRPr sz="1900">
                          <a:solidFill>
                            <a:schemeClr val="tx1"/>
                          </a:solidFill>
                          <a:latin typeface="Lucida Sans Unicode" panose="020B0602030504020204" pitchFamily="34" charset="0"/>
                        </a:defRPr>
                      </a:lvl4pPr>
                      <a:lvl5pPr marL="114300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16002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0574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25146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29718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109538" marR="0" lvl="0" indent="0" algn="l"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endParaRPr kumimoji="0" lang="zh-CN" altLang="en-US" sz="2800" b="0" i="0" u="none" strike="noStrike" cap="none" normalizeH="0" baseline="0">
                        <a:ln>
                          <a:noFill/>
                        </a:ln>
                        <a:solidFill>
                          <a:schemeClr val="tx1"/>
                        </a:solidFill>
                        <a:effectLst/>
                        <a:latin typeface="Lucida Sans Unicode" panose="020B0602030504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109538">
                        <a:spcBef>
                          <a:spcPts val="400"/>
                        </a:spcBef>
                        <a:buClr>
                          <a:schemeClr val="accent1"/>
                        </a:buClr>
                        <a:buSzPct val="68000"/>
                        <a:buFont typeface="Wingdings 3" panose="05040102010807070707" pitchFamily="18" charset="2"/>
                        <a:defRPr sz="2800">
                          <a:solidFill>
                            <a:schemeClr val="tx1"/>
                          </a:solidFill>
                          <a:latin typeface="Lucida Sans Unicode" panose="020B0602030504020204" pitchFamily="34" charset="0"/>
                        </a:defRPr>
                      </a:lvl1pPr>
                      <a:lvl2pPr marL="392113">
                        <a:spcBef>
                          <a:spcPts val="325"/>
                        </a:spcBef>
                        <a:buClr>
                          <a:schemeClr val="accent1"/>
                        </a:buClr>
                        <a:buFont typeface="Verdana" panose="020B0604030504040204" pitchFamily="34" charset="0"/>
                        <a:defRPr sz="2400">
                          <a:solidFill>
                            <a:schemeClr val="tx1"/>
                          </a:solidFill>
                          <a:latin typeface="Lucida Sans Unicode" panose="020B0602030504020204" pitchFamily="34" charset="0"/>
                        </a:defRPr>
                      </a:lvl2pPr>
                      <a:lvl3pPr marL="630238">
                        <a:spcBef>
                          <a:spcPts val="350"/>
                        </a:spcBef>
                        <a:buClr>
                          <a:schemeClr val="accent2"/>
                        </a:buClr>
                        <a:buSzPct val="100000"/>
                        <a:buFont typeface="Wingdings 2" panose="05020102010507070707" pitchFamily="18" charset="2"/>
                        <a:defRPr sz="2100">
                          <a:solidFill>
                            <a:srgbClr val="000099"/>
                          </a:solidFill>
                          <a:latin typeface="Lucida Sans Unicode" panose="020B0602030504020204" pitchFamily="34" charset="0"/>
                        </a:defRPr>
                      </a:lvl3pPr>
                      <a:lvl4pPr marL="914400">
                        <a:spcBef>
                          <a:spcPts val="350"/>
                        </a:spcBef>
                        <a:buClr>
                          <a:schemeClr val="accent2"/>
                        </a:buClr>
                        <a:buFont typeface="Wingdings 2" panose="05020102010507070707" pitchFamily="18" charset="2"/>
                        <a:defRPr sz="1900">
                          <a:solidFill>
                            <a:schemeClr val="tx1"/>
                          </a:solidFill>
                          <a:latin typeface="Lucida Sans Unicode" panose="020B0602030504020204" pitchFamily="34" charset="0"/>
                        </a:defRPr>
                      </a:lvl4pPr>
                      <a:lvl5pPr marL="114300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16002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0574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25146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29718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109538" marR="0" lvl="0" indent="0" algn="l"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endParaRPr kumimoji="0" lang="zh-CN" altLang="en-US" sz="2800" b="0" i="0" u="none" strike="noStrike" cap="none" normalizeH="0" baseline="0">
                        <a:ln>
                          <a:noFill/>
                        </a:ln>
                        <a:solidFill>
                          <a:schemeClr val="tx1"/>
                        </a:solidFill>
                        <a:effectLst/>
                        <a:latin typeface="Lucida Sans Unicode" panose="020B0602030504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109538">
                        <a:spcBef>
                          <a:spcPts val="400"/>
                        </a:spcBef>
                        <a:buClr>
                          <a:schemeClr val="accent1"/>
                        </a:buClr>
                        <a:buSzPct val="68000"/>
                        <a:buFont typeface="Wingdings 3" panose="05040102010807070707" pitchFamily="18" charset="2"/>
                        <a:defRPr sz="2800">
                          <a:solidFill>
                            <a:schemeClr val="tx1"/>
                          </a:solidFill>
                          <a:latin typeface="Lucida Sans Unicode" panose="020B0602030504020204" pitchFamily="34" charset="0"/>
                        </a:defRPr>
                      </a:lvl1pPr>
                      <a:lvl2pPr marL="392113">
                        <a:spcBef>
                          <a:spcPts val="325"/>
                        </a:spcBef>
                        <a:buClr>
                          <a:schemeClr val="accent1"/>
                        </a:buClr>
                        <a:buFont typeface="Verdana" panose="020B0604030504040204" pitchFamily="34" charset="0"/>
                        <a:defRPr sz="2400">
                          <a:solidFill>
                            <a:schemeClr val="tx1"/>
                          </a:solidFill>
                          <a:latin typeface="Lucida Sans Unicode" panose="020B0602030504020204" pitchFamily="34" charset="0"/>
                        </a:defRPr>
                      </a:lvl2pPr>
                      <a:lvl3pPr marL="630238">
                        <a:spcBef>
                          <a:spcPts val="350"/>
                        </a:spcBef>
                        <a:buClr>
                          <a:schemeClr val="accent2"/>
                        </a:buClr>
                        <a:buSzPct val="100000"/>
                        <a:buFont typeface="Wingdings 2" panose="05020102010507070707" pitchFamily="18" charset="2"/>
                        <a:defRPr sz="2100">
                          <a:solidFill>
                            <a:srgbClr val="000099"/>
                          </a:solidFill>
                          <a:latin typeface="Lucida Sans Unicode" panose="020B0602030504020204" pitchFamily="34" charset="0"/>
                        </a:defRPr>
                      </a:lvl3pPr>
                      <a:lvl4pPr marL="914400">
                        <a:spcBef>
                          <a:spcPts val="350"/>
                        </a:spcBef>
                        <a:buClr>
                          <a:schemeClr val="accent2"/>
                        </a:buClr>
                        <a:buFont typeface="Wingdings 2" panose="05020102010507070707" pitchFamily="18" charset="2"/>
                        <a:defRPr sz="1900">
                          <a:solidFill>
                            <a:schemeClr val="tx1"/>
                          </a:solidFill>
                          <a:latin typeface="Lucida Sans Unicode" panose="020B0602030504020204" pitchFamily="34" charset="0"/>
                        </a:defRPr>
                      </a:lvl4pPr>
                      <a:lvl5pPr marL="114300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16002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0574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25146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29718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109538" marR="0" lvl="0" indent="0" algn="l"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endParaRPr kumimoji="0" lang="zh-CN" altLang="en-US" sz="2800" b="0" i="0" u="none" strike="noStrike" cap="none" normalizeH="0" baseline="0">
                        <a:ln>
                          <a:noFill/>
                        </a:ln>
                        <a:solidFill>
                          <a:schemeClr val="tx1"/>
                        </a:solidFill>
                        <a:effectLst/>
                        <a:latin typeface="Lucida Sans Unicode" panose="020B0602030504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109538">
                        <a:spcBef>
                          <a:spcPts val="400"/>
                        </a:spcBef>
                        <a:buClr>
                          <a:schemeClr val="accent1"/>
                        </a:buClr>
                        <a:buSzPct val="68000"/>
                        <a:buFont typeface="Wingdings 3" panose="05040102010807070707" pitchFamily="18" charset="2"/>
                        <a:defRPr sz="2800">
                          <a:solidFill>
                            <a:schemeClr val="tx1"/>
                          </a:solidFill>
                          <a:latin typeface="Lucida Sans Unicode" panose="020B0602030504020204" pitchFamily="34" charset="0"/>
                        </a:defRPr>
                      </a:lvl1pPr>
                      <a:lvl2pPr marL="392113">
                        <a:spcBef>
                          <a:spcPts val="325"/>
                        </a:spcBef>
                        <a:buClr>
                          <a:schemeClr val="accent1"/>
                        </a:buClr>
                        <a:buFont typeface="Verdana" panose="020B0604030504040204" pitchFamily="34" charset="0"/>
                        <a:defRPr sz="2400">
                          <a:solidFill>
                            <a:schemeClr val="tx1"/>
                          </a:solidFill>
                          <a:latin typeface="Lucida Sans Unicode" panose="020B0602030504020204" pitchFamily="34" charset="0"/>
                        </a:defRPr>
                      </a:lvl2pPr>
                      <a:lvl3pPr marL="630238">
                        <a:spcBef>
                          <a:spcPts val="350"/>
                        </a:spcBef>
                        <a:buClr>
                          <a:schemeClr val="accent2"/>
                        </a:buClr>
                        <a:buSzPct val="100000"/>
                        <a:buFont typeface="Wingdings 2" panose="05020102010507070707" pitchFamily="18" charset="2"/>
                        <a:defRPr sz="2100">
                          <a:solidFill>
                            <a:srgbClr val="000099"/>
                          </a:solidFill>
                          <a:latin typeface="Lucida Sans Unicode" panose="020B0602030504020204" pitchFamily="34" charset="0"/>
                        </a:defRPr>
                      </a:lvl3pPr>
                      <a:lvl4pPr marL="914400">
                        <a:spcBef>
                          <a:spcPts val="350"/>
                        </a:spcBef>
                        <a:buClr>
                          <a:schemeClr val="accent2"/>
                        </a:buClr>
                        <a:buFont typeface="Wingdings 2" panose="05020102010507070707" pitchFamily="18" charset="2"/>
                        <a:defRPr sz="1900">
                          <a:solidFill>
                            <a:schemeClr val="tx1"/>
                          </a:solidFill>
                          <a:latin typeface="Lucida Sans Unicode" panose="020B0602030504020204" pitchFamily="34" charset="0"/>
                        </a:defRPr>
                      </a:lvl4pPr>
                      <a:lvl5pPr marL="114300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16002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0574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25146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29718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109538" marR="0" lvl="0" indent="0" algn="l"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endParaRPr kumimoji="0" lang="zh-CN" altLang="en-US" sz="2800" b="0" i="0" u="none" strike="noStrike" cap="none" normalizeH="0" baseline="0">
                        <a:ln>
                          <a:noFill/>
                        </a:ln>
                        <a:solidFill>
                          <a:schemeClr val="tx1"/>
                        </a:solidFill>
                        <a:effectLst/>
                        <a:latin typeface="Lucida Sans Unicode" panose="020B0602030504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109538">
                        <a:spcBef>
                          <a:spcPts val="400"/>
                        </a:spcBef>
                        <a:buClr>
                          <a:schemeClr val="accent1"/>
                        </a:buClr>
                        <a:buSzPct val="68000"/>
                        <a:buFont typeface="Wingdings 3" panose="05040102010807070707" pitchFamily="18" charset="2"/>
                        <a:defRPr sz="2800">
                          <a:solidFill>
                            <a:schemeClr val="tx1"/>
                          </a:solidFill>
                          <a:latin typeface="Lucida Sans Unicode" panose="020B0602030504020204" pitchFamily="34" charset="0"/>
                        </a:defRPr>
                      </a:lvl1pPr>
                      <a:lvl2pPr marL="392113">
                        <a:spcBef>
                          <a:spcPts val="325"/>
                        </a:spcBef>
                        <a:buClr>
                          <a:schemeClr val="accent1"/>
                        </a:buClr>
                        <a:buFont typeface="Verdana" panose="020B0604030504040204" pitchFamily="34" charset="0"/>
                        <a:defRPr sz="2400">
                          <a:solidFill>
                            <a:schemeClr val="tx1"/>
                          </a:solidFill>
                          <a:latin typeface="Lucida Sans Unicode" panose="020B0602030504020204" pitchFamily="34" charset="0"/>
                        </a:defRPr>
                      </a:lvl2pPr>
                      <a:lvl3pPr marL="630238">
                        <a:spcBef>
                          <a:spcPts val="350"/>
                        </a:spcBef>
                        <a:buClr>
                          <a:schemeClr val="accent2"/>
                        </a:buClr>
                        <a:buSzPct val="100000"/>
                        <a:buFont typeface="Wingdings 2" panose="05020102010507070707" pitchFamily="18" charset="2"/>
                        <a:defRPr sz="2100">
                          <a:solidFill>
                            <a:srgbClr val="000099"/>
                          </a:solidFill>
                          <a:latin typeface="Lucida Sans Unicode" panose="020B0602030504020204" pitchFamily="34" charset="0"/>
                        </a:defRPr>
                      </a:lvl3pPr>
                      <a:lvl4pPr marL="914400">
                        <a:spcBef>
                          <a:spcPts val="350"/>
                        </a:spcBef>
                        <a:buClr>
                          <a:schemeClr val="accent2"/>
                        </a:buClr>
                        <a:buFont typeface="Wingdings 2" panose="05020102010507070707" pitchFamily="18" charset="2"/>
                        <a:defRPr sz="1900">
                          <a:solidFill>
                            <a:schemeClr val="tx1"/>
                          </a:solidFill>
                          <a:latin typeface="Lucida Sans Unicode" panose="020B0602030504020204" pitchFamily="34" charset="0"/>
                        </a:defRPr>
                      </a:lvl4pPr>
                      <a:lvl5pPr marL="114300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16002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0574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25146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29718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109538" marR="0" lvl="0" indent="0" algn="l"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endParaRPr kumimoji="0" lang="zh-CN" altLang="en-US" sz="2800" b="0" i="0" u="none" strike="noStrike" cap="none" normalizeH="0" baseline="0">
                        <a:ln>
                          <a:noFill/>
                        </a:ln>
                        <a:solidFill>
                          <a:schemeClr val="tx1"/>
                        </a:solidFill>
                        <a:effectLst/>
                        <a:latin typeface="Lucida Sans Unicode" panose="020B0602030504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109538">
                        <a:spcBef>
                          <a:spcPts val="400"/>
                        </a:spcBef>
                        <a:buClr>
                          <a:schemeClr val="accent1"/>
                        </a:buClr>
                        <a:buSzPct val="68000"/>
                        <a:buFont typeface="Wingdings 3" panose="05040102010807070707" pitchFamily="18" charset="2"/>
                        <a:defRPr sz="2800">
                          <a:solidFill>
                            <a:schemeClr val="tx1"/>
                          </a:solidFill>
                          <a:latin typeface="Lucida Sans Unicode" panose="020B0602030504020204" pitchFamily="34" charset="0"/>
                        </a:defRPr>
                      </a:lvl1pPr>
                      <a:lvl2pPr marL="392113">
                        <a:spcBef>
                          <a:spcPts val="325"/>
                        </a:spcBef>
                        <a:buClr>
                          <a:schemeClr val="accent1"/>
                        </a:buClr>
                        <a:buFont typeface="Verdana" panose="020B0604030504040204" pitchFamily="34" charset="0"/>
                        <a:defRPr sz="2400">
                          <a:solidFill>
                            <a:schemeClr val="tx1"/>
                          </a:solidFill>
                          <a:latin typeface="Lucida Sans Unicode" panose="020B0602030504020204" pitchFamily="34" charset="0"/>
                        </a:defRPr>
                      </a:lvl2pPr>
                      <a:lvl3pPr marL="630238">
                        <a:spcBef>
                          <a:spcPts val="350"/>
                        </a:spcBef>
                        <a:buClr>
                          <a:schemeClr val="accent2"/>
                        </a:buClr>
                        <a:buSzPct val="100000"/>
                        <a:buFont typeface="Wingdings 2" panose="05020102010507070707" pitchFamily="18" charset="2"/>
                        <a:defRPr sz="2100">
                          <a:solidFill>
                            <a:srgbClr val="000099"/>
                          </a:solidFill>
                          <a:latin typeface="Lucida Sans Unicode" panose="020B0602030504020204" pitchFamily="34" charset="0"/>
                        </a:defRPr>
                      </a:lvl3pPr>
                      <a:lvl4pPr marL="914400">
                        <a:spcBef>
                          <a:spcPts val="350"/>
                        </a:spcBef>
                        <a:buClr>
                          <a:schemeClr val="accent2"/>
                        </a:buClr>
                        <a:buFont typeface="Wingdings 2" panose="05020102010507070707" pitchFamily="18" charset="2"/>
                        <a:defRPr sz="1900">
                          <a:solidFill>
                            <a:schemeClr val="tx1"/>
                          </a:solidFill>
                          <a:latin typeface="Lucida Sans Unicode" panose="020B0602030504020204" pitchFamily="34" charset="0"/>
                        </a:defRPr>
                      </a:lvl4pPr>
                      <a:lvl5pPr marL="114300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16002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0574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25146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29718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109538" marR="0" lvl="0" indent="0" algn="l"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endParaRPr kumimoji="0" lang="zh-CN" altLang="en-US" sz="2800" b="0" i="0" u="none" strike="noStrike" cap="none" normalizeH="0" baseline="0">
                        <a:ln>
                          <a:noFill/>
                        </a:ln>
                        <a:solidFill>
                          <a:schemeClr val="tx1"/>
                        </a:solidFill>
                        <a:effectLst/>
                        <a:latin typeface="Lucida Sans Unicode" panose="020B0602030504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24265777"/>
                  </a:ext>
                </a:extLst>
              </a:tr>
              <a:tr h="593725">
                <a:tc>
                  <a:txBody>
                    <a:bodyPr/>
                    <a:lstStyle>
                      <a:lvl1pPr marL="109538">
                        <a:spcBef>
                          <a:spcPts val="400"/>
                        </a:spcBef>
                        <a:buClr>
                          <a:schemeClr val="accent1"/>
                        </a:buClr>
                        <a:buSzPct val="68000"/>
                        <a:buFont typeface="Wingdings 3" panose="05040102010807070707" pitchFamily="18" charset="2"/>
                        <a:defRPr sz="2800">
                          <a:solidFill>
                            <a:schemeClr val="tx1"/>
                          </a:solidFill>
                          <a:latin typeface="Lucida Sans Unicode" panose="020B0602030504020204" pitchFamily="34" charset="0"/>
                        </a:defRPr>
                      </a:lvl1pPr>
                      <a:lvl2pPr marL="392113">
                        <a:spcBef>
                          <a:spcPts val="325"/>
                        </a:spcBef>
                        <a:buClr>
                          <a:schemeClr val="accent1"/>
                        </a:buClr>
                        <a:buFont typeface="Verdana" panose="020B0604030504040204" pitchFamily="34" charset="0"/>
                        <a:defRPr sz="2400">
                          <a:solidFill>
                            <a:schemeClr val="tx1"/>
                          </a:solidFill>
                          <a:latin typeface="Lucida Sans Unicode" panose="020B0602030504020204" pitchFamily="34" charset="0"/>
                        </a:defRPr>
                      </a:lvl2pPr>
                      <a:lvl3pPr marL="630238">
                        <a:spcBef>
                          <a:spcPts val="350"/>
                        </a:spcBef>
                        <a:buClr>
                          <a:schemeClr val="accent2"/>
                        </a:buClr>
                        <a:buSzPct val="100000"/>
                        <a:buFont typeface="Wingdings 2" panose="05020102010507070707" pitchFamily="18" charset="2"/>
                        <a:defRPr sz="2100">
                          <a:solidFill>
                            <a:srgbClr val="000099"/>
                          </a:solidFill>
                          <a:latin typeface="Lucida Sans Unicode" panose="020B0602030504020204" pitchFamily="34" charset="0"/>
                        </a:defRPr>
                      </a:lvl3pPr>
                      <a:lvl4pPr marL="914400">
                        <a:spcBef>
                          <a:spcPts val="350"/>
                        </a:spcBef>
                        <a:buClr>
                          <a:schemeClr val="accent2"/>
                        </a:buClr>
                        <a:buFont typeface="Wingdings 2" panose="05020102010507070707" pitchFamily="18" charset="2"/>
                        <a:defRPr sz="1900">
                          <a:solidFill>
                            <a:schemeClr val="tx1"/>
                          </a:solidFill>
                          <a:latin typeface="Lucida Sans Unicode" panose="020B0602030504020204" pitchFamily="34" charset="0"/>
                        </a:defRPr>
                      </a:lvl4pPr>
                      <a:lvl5pPr marL="114300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16002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0574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25146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29718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109538" marR="0" lvl="0" indent="0" algn="l"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endParaRPr kumimoji="0" lang="zh-CN" altLang="en-US" sz="2800" b="0" i="0" u="none" strike="noStrike" cap="none" normalizeH="0" baseline="0">
                        <a:ln>
                          <a:noFill/>
                        </a:ln>
                        <a:solidFill>
                          <a:schemeClr val="tx1"/>
                        </a:solidFill>
                        <a:effectLst/>
                        <a:latin typeface="Lucida Sans Unicode" panose="020B0602030504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109538">
                        <a:spcBef>
                          <a:spcPts val="400"/>
                        </a:spcBef>
                        <a:buClr>
                          <a:schemeClr val="accent1"/>
                        </a:buClr>
                        <a:buSzPct val="68000"/>
                        <a:buFont typeface="Wingdings 3" panose="05040102010807070707" pitchFamily="18" charset="2"/>
                        <a:defRPr sz="2800">
                          <a:solidFill>
                            <a:schemeClr val="tx1"/>
                          </a:solidFill>
                          <a:latin typeface="Lucida Sans Unicode" panose="020B0602030504020204" pitchFamily="34" charset="0"/>
                        </a:defRPr>
                      </a:lvl1pPr>
                      <a:lvl2pPr marL="392113">
                        <a:spcBef>
                          <a:spcPts val="325"/>
                        </a:spcBef>
                        <a:buClr>
                          <a:schemeClr val="accent1"/>
                        </a:buClr>
                        <a:buFont typeface="Verdana" panose="020B0604030504040204" pitchFamily="34" charset="0"/>
                        <a:defRPr sz="2400">
                          <a:solidFill>
                            <a:schemeClr val="tx1"/>
                          </a:solidFill>
                          <a:latin typeface="Lucida Sans Unicode" panose="020B0602030504020204" pitchFamily="34" charset="0"/>
                        </a:defRPr>
                      </a:lvl2pPr>
                      <a:lvl3pPr marL="630238">
                        <a:spcBef>
                          <a:spcPts val="350"/>
                        </a:spcBef>
                        <a:buClr>
                          <a:schemeClr val="accent2"/>
                        </a:buClr>
                        <a:buSzPct val="100000"/>
                        <a:buFont typeface="Wingdings 2" panose="05020102010507070707" pitchFamily="18" charset="2"/>
                        <a:defRPr sz="2100">
                          <a:solidFill>
                            <a:srgbClr val="000099"/>
                          </a:solidFill>
                          <a:latin typeface="Lucida Sans Unicode" panose="020B0602030504020204" pitchFamily="34" charset="0"/>
                        </a:defRPr>
                      </a:lvl3pPr>
                      <a:lvl4pPr marL="914400">
                        <a:spcBef>
                          <a:spcPts val="350"/>
                        </a:spcBef>
                        <a:buClr>
                          <a:schemeClr val="accent2"/>
                        </a:buClr>
                        <a:buFont typeface="Wingdings 2" panose="05020102010507070707" pitchFamily="18" charset="2"/>
                        <a:defRPr sz="1900">
                          <a:solidFill>
                            <a:schemeClr val="tx1"/>
                          </a:solidFill>
                          <a:latin typeface="Lucida Sans Unicode" panose="020B0602030504020204" pitchFamily="34" charset="0"/>
                        </a:defRPr>
                      </a:lvl4pPr>
                      <a:lvl5pPr marL="114300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16002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0574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25146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29718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109538" marR="0" lvl="0" indent="0" algn="l"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endParaRPr kumimoji="0" lang="zh-CN" altLang="en-US" sz="2800" b="0" i="0" u="none" strike="noStrike" cap="none" normalizeH="0" baseline="0">
                        <a:ln>
                          <a:noFill/>
                        </a:ln>
                        <a:solidFill>
                          <a:schemeClr val="tx1"/>
                        </a:solidFill>
                        <a:effectLst/>
                        <a:latin typeface="Lucida Sans Unicode" panose="020B0602030504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109538">
                        <a:spcBef>
                          <a:spcPts val="400"/>
                        </a:spcBef>
                        <a:buClr>
                          <a:schemeClr val="accent1"/>
                        </a:buClr>
                        <a:buSzPct val="68000"/>
                        <a:buFont typeface="Wingdings 3" panose="05040102010807070707" pitchFamily="18" charset="2"/>
                        <a:defRPr sz="2800">
                          <a:solidFill>
                            <a:schemeClr val="tx1"/>
                          </a:solidFill>
                          <a:latin typeface="Lucida Sans Unicode" panose="020B0602030504020204" pitchFamily="34" charset="0"/>
                        </a:defRPr>
                      </a:lvl1pPr>
                      <a:lvl2pPr marL="392113">
                        <a:spcBef>
                          <a:spcPts val="325"/>
                        </a:spcBef>
                        <a:buClr>
                          <a:schemeClr val="accent1"/>
                        </a:buClr>
                        <a:buFont typeface="Verdana" panose="020B0604030504040204" pitchFamily="34" charset="0"/>
                        <a:defRPr sz="2400">
                          <a:solidFill>
                            <a:schemeClr val="tx1"/>
                          </a:solidFill>
                          <a:latin typeface="Lucida Sans Unicode" panose="020B0602030504020204" pitchFamily="34" charset="0"/>
                        </a:defRPr>
                      </a:lvl2pPr>
                      <a:lvl3pPr marL="630238">
                        <a:spcBef>
                          <a:spcPts val="350"/>
                        </a:spcBef>
                        <a:buClr>
                          <a:schemeClr val="accent2"/>
                        </a:buClr>
                        <a:buSzPct val="100000"/>
                        <a:buFont typeface="Wingdings 2" panose="05020102010507070707" pitchFamily="18" charset="2"/>
                        <a:defRPr sz="2100">
                          <a:solidFill>
                            <a:srgbClr val="000099"/>
                          </a:solidFill>
                          <a:latin typeface="Lucida Sans Unicode" panose="020B0602030504020204" pitchFamily="34" charset="0"/>
                        </a:defRPr>
                      </a:lvl3pPr>
                      <a:lvl4pPr marL="914400">
                        <a:spcBef>
                          <a:spcPts val="350"/>
                        </a:spcBef>
                        <a:buClr>
                          <a:schemeClr val="accent2"/>
                        </a:buClr>
                        <a:buFont typeface="Wingdings 2" panose="05020102010507070707" pitchFamily="18" charset="2"/>
                        <a:defRPr sz="1900">
                          <a:solidFill>
                            <a:schemeClr val="tx1"/>
                          </a:solidFill>
                          <a:latin typeface="Lucida Sans Unicode" panose="020B0602030504020204" pitchFamily="34" charset="0"/>
                        </a:defRPr>
                      </a:lvl4pPr>
                      <a:lvl5pPr marL="114300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16002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0574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25146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29718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109538" marR="0" lvl="0" indent="0" algn="l"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endParaRPr kumimoji="0" lang="zh-CN" altLang="en-US" sz="2800" b="0" i="0" u="none" strike="noStrike" cap="none" normalizeH="0" baseline="0">
                        <a:ln>
                          <a:noFill/>
                        </a:ln>
                        <a:solidFill>
                          <a:schemeClr val="tx1"/>
                        </a:solidFill>
                        <a:effectLst/>
                        <a:latin typeface="Lucida Sans Unicode" panose="020B0602030504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109538">
                        <a:spcBef>
                          <a:spcPts val="400"/>
                        </a:spcBef>
                        <a:buClr>
                          <a:schemeClr val="accent1"/>
                        </a:buClr>
                        <a:buSzPct val="68000"/>
                        <a:buFont typeface="Wingdings 3" panose="05040102010807070707" pitchFamily="18" charset="2"/>
                        <a:defRPr sz="2800">
                          <a:solidFill>
                            <a:schemeClr val="tx1"/>
                          </a:solidFill>
                          <a:latin typeface="Lucida Sans Unicode" panose="020B0602030504020204" pitchFamily="34" charset="0"/>
                        </a:defRPr>
                      </a:lvl1pPr>
                      <a:lvl2pPr marL="392113">
                        <a:spcBef>
                          <a:spcPts val="325"/>
                        </a:spcBef>
                        <a:buClr>
                          <a:schemeClr val="accent1"/>
                        </a:buClr>
                        <a:buFont typeface="Verdana" panose="020B0604030504040204" pitchFamily="34" charset="0"/>
                        <a:defRPr sz="2400">
                          <a:solidFill>
                            <a:schemeClr val="tx1"/>
                          </a:solidFill>
                          <a:latin typeface="Lucida Sans Unicode" panose="020B0602030504020204" pitchFamily="34" charset="0"/>
                        </a:defRPr>
                      </a:lvl2pPr>
                      <a:lvl3pPr marL="630238">
                        <a:spcBef>
                          <a:spcPts val="350"/>
                        </a:spcBef>
                        <a:buClr>
                          <a:schemeClr val="accent2"/>
                        </a:buClr>
                        <a:buSzPct val="100000"/>
                        <a:buFont typeface="Wingdings 2" panose="05020102010507070707" pitchFamily="18" charset="2"/>
                        <a:defRPr sz="2100">
                          <a:solidFill>
                            <a:srgbClr val="000099"/>
                          </a:solidFill>
                          <a:latin typeface="Lucida Sans Unicode" panose="020B0602030504020204" pitchFamily="34" charset="0"/>
                        </a:defRPr>
                      </a:lvl3pPr>
                      <a:lvl4pPr marL="914400">
                        <a:spcBef>
                          <a:spcPts val="350"/>
                        </a:spcBef>
                        <a:buClr>
                          <a:schemeClr val="accent2"/>
                        </a:buClr>
                        <a:buFont typeface="Wingdings 2" panose="05020102010507070707" pitchFamily="18" charset="2"/>
                        <a:defRPr sz="1900">
                          <a:solidFill>
                            <a:schemeClr val="tx1"/>
                          </a:solidFill>
                          <a:latin typeface="Lucida Sans Unicode" panose="020B0602030504020204" pitchFamily="34" charset="0"/>
                        </a:defRPr>
                      </a:lvl4pPr>
                      <a:lvl5pPr marL="114300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16002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0574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25146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29718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109538" marR="0" lvl="0" indent="0" algn="l"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endParaRPr kumimoji="0" lang="zh-CN" altLang="en-US" sz="2800" b="0" i="0" u="none" strike="noStrike" cap="none" normalizeH="0" baseline="0">
                        <a:ln>
                          <a:noFill/>
                        </a:ln>
                        <a:solidFill>
                          <a:schemeClr val="tx1"/>
                        </a:solidFill>
                        <a:effectLst/>
                        <a:latin typeface="Lucida Sans Unicode" panose="020B0602030504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109538">
                        <a:spcBef>
                          <a:spcPts val="400"/>
                        </a:spcBef>
                        <a:buClr>
                          <a:schemeClr val="accent1"/>
                        </a:buClr>
                        <a:buSzPct val="68000"/>
                        <a:buFont typeface="Wingdings 3" panose="05040102010807070707" pitchFamily="18" charset="2"/>
                        <a:defRPr sz="2800">
                          <a:solidFill>
                            <a:schemeClr val="tx1"/>
                          </a:solidFill>
                          <a:latin typeface="Lucida Sans Unicode" panose="020B0602030504020204" pitchFamily="34" charset="0"/>
                        </a:defRPr>
                      </a:lvl1pPr>
                      <a:lvl2pPr marL="392113">
                        <a:spcBef>
                          <a:spcPts val="325"/>
                        </a:spcBef>
                        <a:buClr>
                          <a:schemeClr val="accent1"/>
                        </a:buClr>
                        <a:buFont typeface="Verdana" panose="020B0604030504040204" pitchFamily="34" charset="0"/>
                        <a:defRPr sz="2400">
                          <a:solidFill>
                            <a:schemeClr val="tx1"/>
                          </a:solidFill>
                          <a:latin typeface="Lucida Sans Unicode" panose="020B0602030504020204" pitchFamily="34" charset="0"/>
                        </a:defRPr>
                      </a:lvl2pPr>
                      <a:lvl3pPr marL="630238">
                        <a:spcBef>
                          <a:spcPts val="350"/>
                        </a:spcBef>
                        <a:buClr>
                          <a:schemeClr val="accent2"/>
                        </a:buClr>
                        <a:buSzPct val="100000"/>
                        <a:buFont typeface="Wingdings 2" panose="05020102010507070707" pitchFamily="18" charset="2"/>
                        <a:defRPr sz="2100">
                          <a:solidFill>
                            <a:srgbClr val="000099"/>
                          </a:solidFill>
                          <a:latin typeface="Lucida Sans Unicode" panose="020B0602030504020204" pitchFamily="34" charset="0"/>
                        </a:defRPr>
                      </a:lvl3pPr>
                      <a:lvl4pPr marL="914400">
                        <a:spcBef>
                          <a:spcPts val="350"/>
                        </a:spcBef>
                        <a:buClr>
                          <a:schemeClr val="accent2"/>
                        </a:buClr>
                        <a:buFont typeface="Wingdings 2" panose="05020102010507070707" pitchFamily="18" charset="2"/>
                        <a:defRPr sz="1900">
                          <a:solidFill>
                            <a:schemeClr val="tx1"/>
                          </a:solidFill>
                          <a:latin typeface="Lucida Sans Unicode" panose="020B0602030504020204" pitchFamily="34" charset="0"/>
                        </a:defRPr>
                      </a:lvl4pPr>
                      <a:lvl5pPr marL="114300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16002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0574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25146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29718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109538" marR="0" lvl="0" indent="0" algn="l"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endParaRPr kumimoji="0" lang="zh-CN" altLang="en-US" sz="2800" b="0" i="0" u="none" strike="noStrike" cap="none" normalizeH="0" baseline="0">
                        <a:ln>
                          <a:noFill/>
                        </a:ln>
                        <a:solidFill>
                          <a:schemeClr val="tx1"/>
                        </a:solidFill>
                        <a:effectLst/>
                        <a:latin typeface="Lucida Sans Unicode" panose="020B0602030504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109538">
                        <a:spcBef>
                          <a:spcPts val="400"/>
                        </a:spcBef>
                        <a:buClr>
                          <a:schemeClr val="accent1"/>
                        </a:buClr>
                        <a:buSzPct val="68000"/>
                        <a:buFont typeface="Wingdings 3" panose="05040102010807070707" pitchFamily="18" charset="2"/>
                        <a:defRPr sz="2800">
                          <a:solidFill>
                            <a:schemeClr val="tx1"/>
                          </a:solidFill>
                          <a:latin typeface="Lucida Sans Unicode" panose="020B0602030504020204" pitchFamily="34" charset="0"/>
                        </a:defRPr>
                      </a:lvl1pPr>
                      <a:lvl2pPr marL="392113">
                        <a:spcBef>
                          <a:spcPts val="325"/>
                        </a:spcBef>
                        <a:buClr>
                          <a:schemeClr val="accent1"/>
                        </a:buClr>
                        <a:buFont typeface="Verdana" panose="020B0604030504040204" pitchFamily="34" charset="0"/>
                        <a:defRPr sz="2400">
                          <a:solidFill>
                            <a:schemeClr val="tx1"/>
                          </a:solidFill>
                          <a:latin typeface="Lucida Sans Unicode" panose="020B0602030504020204" pitchFamily="34" charset="0"/>
                        </a:defRPr>
                      </a:lvl2pPr>
                      <a:lvl3pPr marL="630238">
                        <a:spcBef>
                          <a:spcPts val="350"/>
                        </a:spcBef>
                        <a:buClr>
                          <a:schemeClr val="accent2"/>
                        </a:buClr>
                        <a:buSzPct val="100000"/>
                        <a:buFont typeface="Wingdings 2" panose="05020102010507070707" pitchFamily="18" charset="2"/>
                        <a:defRPr sz="2100">
                          <a:solidFill>
                            <a:srgbClr val="000099"/>
                          </a:solidFill>
                          <a:latin typeface="Lucida Sans Unicode" panose="020B0602030504020204" pitchFamily="34" charset="0"/>
                        </a:defRPr>
                      </a:lvl3pPr>
                      <a:lvl4pPr marL="914400">
                        <a:spcBef>
                          <a:spcPts val="350"/>
                        </a:spcBef>
                        <a:buClr>
                          <a:schemeClr val="accent2"/>
                        </a:buClr>
                        <a:buFont typeface="Wingdings 2" panose="05020102010507070707" pitchFamily="18" charset="2"/>
                        <a:defRPr sz="1900">
                          <a:solidFill>
                            <a:schemeClr val="tx1"/>
                          </a:solidFill>
                          <a:latin typeface="Lucida Sans Unicode" panose="020B0602030504020204" pitchFamily="34" charset="0"/>
                        </a:defRPr>
                      </a:lvl4pPr>
                      <a:lvl5pPr marL="114300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16002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0574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25146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29718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109538" marR="0" lvl="0" indent="0" algn="l"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endParaRPr kumimoji="0" lang="zh-CN" altLang="en-US" sz="2800" b="0" i="0" u="none" strike="noStrike" cap="none" normalizeH="0" baseline="0">
                        <a:ln>
                          <a:noFill/>
                        </a:ln>
                        <a:solidFill>
                          <a:schemeClr val="tx1"/>
                        </a:solidFill>
                        <a:effectLst/>
                        <a:latin typeface="Lucida Sans Unicode" panose="020B0602030504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109538">
                        <a:spcBef>
                          <a:spcPts val="400"/>
                        </a:spcBef>
                        <a:buClr>
                          <a:schemeClr val="accent1"/>
                        </a:buClr>
                        <a:buSzPct val="68000"/>
                        <a:buFont typeface="Wingdings 3" panose="05040102010807070707" pitchFamily="18" charset="2"/>
                        <a:defRPr sz="2800">
                          <a:solidFill>
                            <a:schemeClr val="tx1"/>
                          </a:solidFill>
                          <a:latin typeface="Lucida Sans Unicode" panose="020B0602030504020204" pitchFamily="34" charset="0"/>
                        </a:defRPr>
                      </a:lvl1pPr>
                      <a:lvl2pPr marL="392113">
                        <a:spcBef>
                          <a:spcPts val="325"/>
                        </a:spcBef>
                        <a:buClr>
                          <a:schemeClr val="accent1"/>
                        </a:buClr>
                        <a:buFont typeface="Verdana" panose="020B0604030504040204" pitchFamily="34" charset="0"/>
                        <a:defRPr sz="2400">
                          <a:solidFill>
                            <a:schemeClr val="tx1"/>
                          </a:solidFill>
                          <a:latin typeface="Lucida Sans Unicode" panose="020B0602030504020204" pitchFamily="34" charset="0"/>
                        </a:defRPr>
                      </a:lvl2pPr>
                      <a:lvl3pPr marL="630238">
                        <a:spcBef>
                          <a:spcPts val="350"/>
                        </a:spcBef>
                        <a:buClr>
                          <a:schemeClr val="accent2"/>
                        </a:buClr>
                        <a:buSzPct val="100000"/>
                        <a:buFont typeface="Wingdings 2" panose="05020102010507070707" pitchFamily="18" charset="2"/>
                        <a:defRPr sz="2100">
                          <a:solidFill>
                            <a:srgbClr val="000099"/>
                          </a:solidFill>
                          <a:latin typeface="Lucida Sans Unicode" panose="020B0602030504020204" pitchFamily="34" charset="0"/>
                        </a:defRPr>
                      </a:lvl3pPr>
                      <a:lvl4pPr marL="914400">
                        <a:spcBef>
                          <a:spcPts val="350"/>
                        </a:spcBef>
                        <a:buClr>
                          <a:schemeClr val="accent2"/>
                        </a:buClr>
                        <a:buFont typeface="Wingdings 2" panose="05020102010507070707" pitchFamily="18" charset="2"/>
                        <a:defRPr sz="1900">
                          <a:solidFill>
                            <a:schemeClr val="tx1"/>
                          </a:solidFill>
                          <a:latin typeface="Lucida Sans Unicode" panose="020B0602030504020204" pitchFamily="34" charset="0"/>
                        </a:defRPr>
                      </a:lvl4pPr>
                      <a:lvl5pPr marL="114300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16002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0574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25146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29718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109538" marR="0" lvl="0" indent="0" algn="l"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endParaRPr kumimoji="0" lang="zh-CN" altLang="en-US" sz="2800" b="0" i="0" u="none" strike="noStrike" cap="none" normalizeH="0" baseline="0">
                        <a:ln>
                          <a:noFill/>
                        </a:ln>
                        <a:solidFill>
                          <a:schemeClr val="tx1"/>
                        </a:solidFill>
                        <a:effectLst/>
                        <a:latin typeface="Lucida Sans Unicode" panose="020B0602030504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52445837"/>
                  </a:ext>
                </a:extLst>
              </a:tr>
              <a:tr h="592138">
                <a:tc>
                  <a:txBody>
                    <a:bodyPr/>
                    <a:lstStyle>
                      <a:lvl1pPr marL="109538">
                        <a:spcBef>
                          <a:spcPts val="400"/>
                        </a:spcBef>
                        <a:buClr>
                          <a:schemeClr val="accent1"/>
                        </a:buClr>
                        <a:buSzPct val="68000"/>
                        <a:buFont typeface="Wingdings 3" panose="05040102010807070707" pitchFamily="18" charset="2"/>
                        <a:defRPr sz="2800">
                          <a:solidFill>
                            <a:schemeClr val="tx1"/>
                          </a:solidFill>
                          <a:latin typeface="Lucida Sans Unicode" panose="020B0602030504020204" pitchFamily="34" charset="0"/>
                        </a:defRPr>
                      </a:lvl1pPr>
                      <a:lvl2pPr marL="392113">
                        <a:spcBef>
                          <a:spcPts val="325"/>
                        </a:spcBef>
                        <a:buClr>
                          <a:schemeClr val="accent1"/>
                        </a:buClr>
                        <a:buFont typeface="Verdana" panose="020B0604030504040204" pitchFamily="34" charset="0"/>
                        <a:defRPr sz="2400">
                          <a:solidFill>
                            <a:schemeClr val="tx1"/>
                          </a:solidFill>
                          <a:latin typeface="Lucida Sans Unicode" panose="020B0602030504020204" pitchFamily="34" charset="0"/>
                        </a:defRPr>
                      </a:lvl2pPr>
                      <a:lvl3pPr marL="630238">
                        <a:spcBef>
                          <a:spcPts val="350"/>
                        </a:spcBef>
                        <a:buClr>
                          <a:schemeClr val="accent2"/>
                        </a:buClr>
                        <a:buSzPct val="100000"/>
                        <a:buFont typeface="Wingdings 2" panose="05020102010507070707" pitchFamily="18" charset="2"/>
                        <a:defRPr sz="2100">
                          <a:solidFill>
                            <a:srgbClr val="000099"/>
                          </a:solidFill>
                          <a:latin typeface="Lucida Sans Unicode" panose="020B0602030504020204" pitchFamily="34" charset="0"/>
                        </a:defRPr>
                      </a:lvl3pPr>
                      <a:lvl4pPr marL="914400">
                        <a:spcBef>
                          <a:spcPts val="350"/>
                        </a:spcBef>
                        <a:buClr>
                          <a:schemeClr val="accent2"/>
                        </a:buClr>
                        <a:buFont typeface="Wingdings 2" panose="05020102010507070707" pitchFamily="18" charset="2"/>
                        <a:defRPr sz="1900">
                          <a:solidFill>
                            <a:schemeClr val="tx1"/>
                          </a:solidFill>
                          <a:latin typeface="Lucida Sans Unicode" panose="020B0602030504020204" pitchFamily="34" charset="0"/>
                        </a:defRPr>
                      </a:lvl4pPr>
                      <a:lvl5pPr marL="114300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16002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0574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25146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29718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109538" marR="0" lvl="0" indent="0" algn="l"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endParaRPr kumimoji="0" lang="zh-CN" altLang="en-US" sz="2800" b="0" i="0" u="none" strike="noStrike" cap="none" normalizeH="0" baseline="0">
                        <a:ln>
                          <a:noFill/>
                        </a:ln>
                        <a:solidFill>
                          <a:schemeClr val="tx1"/>
                        </a:solidFill>
                        <a:effectLst/>
                        <a:latin typeface="Lucida Sans Unicode" panose="020B0602030504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109538">
                        <a:spcBef>
                          <a:spcPts val="400"/>
                        </a:spcBef>
                        <a:buClr>
                          <a:schemeClr val="accent1"/>
                        </a:buClr>
                        <a:buSzPct val="68000"/>
                        <a:buFont typeface="Wingdings 3" panose="05040102010807070707" pitchFamily="18" charset="2"/>
                        <a:defRPr sz="2800">
                          <a:solidFill>
                            <a:schemeClr val="tx1"/>
                          </a:solidFill>
                          <a:latin typeface="Lucida Sans Unicode" panose="020B0602030504020204" pitchFamily="34" charset="0"/>
                        </a:defRPr>
                      </a:lvl1pPr>
                      <a:lvl2pPr marL="392113">
                        <a:spcBef>
                          <a:spcPts val="325"/>
                        </a:spcBef>
                        <a:buClr>
                          <a:schemeClr val="accent1"/>
                        </a:buClr>
                        <a:buFont typeface="Verdana" panose="020B0604030504040204" pitchFamily="34" charset="0"/>
                        <a:defRPr sz="2400">
                          <a:solidFill>
                            <a:schemeClr val="tx1"/>
                          </a:solidFill>
                          <a:latin typeface="Lucida Sans Unicode" panose="020B0602030504020204" pitchFamily="34" charset="0"/>
                        </a:defRPr>
                      </a:lvl2pPr>
                      <a:lvl3pPr marL="630238">
                        <a:spcBef>
                          <a:spcPts val="350"/>
                        </a:spcBef>
                        <a:buClr>
                          <a:schemeClr val="accent2"/>
                        </a:buClr>
                        <a:buSzPct val="100000"/>
                        <a:buFont typeface="Wingdings 2" panose="05020102010507070707" pitchFamily="18" charset="2"/>
                        <a:defRPr sz="2100">
                          <a:solidFill>
                            <a:srgbClr val="000099"/>
                          </a:solidFill>
                          <a:latin typeface="Lucida Sans Unicode" panose="020B0602030504020204" pitchFamily="34" charset="0"/>
                        </a:defRPr>
                      </a:lvl3pPr>
                      <a:lvl4pPr marL="914400">
                        <a:spcBef>
                          <a:spcPts val="350"/>
                        </a:spcBef>
                        <a:buClr>
                          <a:schemeClr val="accent2"/>
                        </a:buClr>
                        <a:buFont typeface="Wingdings 2" panose="05020102010507070707" pitchFamily="18" charset="2"/>
                        <a:defRPr sz="1900">
                          <a:solidFill>
                            <a:schemeClr val="tx1"/>
                          </a:solidFill>
                          <a:latin typeface="Lucida Sans Unicode" panose="020B0602030504020204" pitchFamily="34" charset="0"/>
                        </a:defRPr>
                      </a:lvl4pPr>
                      <a:lvl5pPr marL="114300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16002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0574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25146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29718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109538" marR="0" lvl="0" indent="0" algn="l"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endParaRPr kumimoji="0" lang="zh-CN" altLang="en-US" sz="2800" b="0" i="0" u="none" strike="noStrike" cap="none" normalizeH="0" baseline="0">
                        <a:ln>
                          <a:noFill/>
                        </a:ln>
                        <a:solidFill>
                          <a:schemeClr val="tx1"/>
                        </a:solidFill>
                        <a:effectLst/>
                        <a:latin typeface="Lucida Sans Unicode" panose="020B0602030504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109538">
                        <a:spcBef>
                          <a:spcPts val="400"/>
                        </a:spcBef>
                        <a:buClr>
                          <a:schemeClr val="accent1"/>
                        </a:buClr>
                        <a:buSzPct val="68000"/>
                        <a:buFont typeface="Wingdings 3" panose="05040102010807070707" pitchFamily="18" charset="2"/>
                        <a:defRPr sz="2800">
                          <a:solidFill>
                            <a:schemeClr val="tx1"/>
                          </a:solidFill>
                          <a:latin typeface="Lucida Sans Unicode" panose="020B0602030504020204" pitchFamily="34" charset="0"/>
                        </a:defRPr>
                      </a:lvl1pPr>
                      <a:lvl2pPr marL="392113">
                        <a:spcBef>
                          <a:spcPts val="325"/>
                        </a:spcBef>
                        <a:buClr>
                          <a:schemeClr val="accent1"/>
                        </a:buClr>
                        <a:buFont typeface="Verdana" panose="020B0604030504040204" pitchFamily="34" charset="0"/>
                        <a:defRPr sz="2400">
                          <a:solidFill>
                            <a:schemeClr val="tx1"/>
                          </a:solidFill>
                          <a:latin typeface="Lucida Sans Unicode" panose="020B0602030504020204" pitchFamily="34" charset="0"/>
                        </a:defRPr>
                      </a:lvl2pPr>
                      <a:lvl3pPr marL="630238">
                        <a:spcBef>
                          <a:spcPts val="350"/>
                        </a:spcBef>
                        <a:buClr>
                          <a:schemeClr val="accent2"/>
                        </a:buClr>
                        <a:buSzPct val="100000"/>
                        <a:buFont typeface="Wingdings 2" panose="05020102010507070707" pitchFamily="18" charset="2"/>
                        <a:defRPr sz="2100">
                          <a:solidFill>
                            <a:srgbClr val="000099"/>
                          </a:solidFill>
                          <a:latin typeface="Lucida Sans Unicode" panose="020B0602030504020204" pitchFamily="34" charset="0"/>
                        </a:defRPr>
                      </a:lvl3pPr>
                      <a:lvl4pPr marL="914400">
                        <a:spcBef>
                          <a:spcPts val="350"/>
                        </a:spcBef>
                        <a:buClr>
                          <a:schemeClr val="accent2"/>
                        </a:buClr>
                        <a:buFont typeface="Wingdings 2" panose="05020102010507070707" pitchFamily="18" charset="2"/>
                        <a:defRPr sz="1900">
                          <a:solidFill>
                            <a:schemeClr val="tx1"/>
                          </a:solidFill>
                          <a:latin typeface="Lucida Sans Unicode" panose="020B0602030504020204" pitchFamily="34" charset="0"/>
                        </a:defRPr>
                      </a:lvl4pPr>
                      <a:lvl5pPr marL="114300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16002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0574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25146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29718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109538" marR="0" lvl="0" indent="0" algn="l"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endParaRPr kumimoji="0" lang="zh-CN" altLang="en-US" sz="2800" b="0" i="0" u="none" strike="noStrike" cap="none" normalizeH="0" baseline="0">
                        <a:ln>
                          <a:noFill/>
                        </a:ln>
                        <a:solidFill>
                          <a:schemeClr val="tx1"/>
                        </a:solidFill>
                        <a:effectLst/>
                        <a:latin typeface="Lucida Sans Unicode" panose="020B0602030504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109538">
                        <a:spcBef>
                          <a:spcPts val="400"/>
                        </a:spcBef>
                        <a:buClr>
                          <a:schemeClr val="accent1"/>
                        </a:buClr>
                        <a:buSzPct val="68000"/>
                        <a:buFont typeface="Wingdings 3" panose="05040102010807070707" pitchFamily="18" charset="2"/>
                        <a:defRPr sz="2800">
                          <a:solidFill>
                            <a:schemeClr val="tx1"/>
                          </a:solidFill>
                          <a:latin typeface="Lucida Sans Unicode" panose="020B0602030504020204" pitchFamily="34" charset="0"/>
                        </a:defRPr>
                      </a:lvl1pPr>
                      <a:lvl2pPr marL="392113">
                        <a:spcBef>
                          <a:spcPts val="325"/>
                        </a:spcBef>
                        <a:buClr>
                          <a:schemeClr val="accent1"/>
                        </a:buClr>
                        <a:buFont typeface="Verdana" panose="020B0604030504040204" pitchFamily="34" charset="0"/>
                        <a:defRPr sz="2400">
                          <a:solidFill>
                            <a:schemeClr val="tx1"/>
                          </a:solidFill>
                          <a:latin typeface="Lucida Sans Unicode" panose="020B0602030504020204" pitchFamily="34" charset="0"/>
                        </a:defRPr>
                      </a:lvl2pPr>
                      <a:lvl3pPr marL="630238">
                        <a:spcBef>
                          <a:spcPts val="350"/>
                        </a:spcBef>
                        <a:buClr>
                          <a:schemeClr val="accent2"/>
                        </a:buClr>
                        <a:buSzPct val="100000"/>
                        <a:buFont typeface="Wingdings 2" panose="05020102010507070707" pitchFamily="18" charset="2"/>
                        <a:defRPr sz="2100">
                          <a:solidFill>
                            <a:srgbClr val="000099"/>
                          </a:solidFill>
                          <a:latin typeface="Lucida Sans Unicode" panose="020B0602030504020204" pitchFamily="34" charset="0"/>
                        </a:defRPr>
                      </a:lvl3pPr>
                      <a:lvl4pPr marL="914400">
                        <a:spcBef>
                          <a:spcPts val="350"/>
                        </a:spcBef>
                        <a:buClr>
                          <a:schemeClr val="accent2"/>
                        </a:buClr>
                        <a:buFont typeface="Wingdings 2" panose="05020102010507070707" pitchFamily="18" charset="2"/>
                        <a:defRPr sz="1900">
                          <a:solidFill>
                            <a:schemeClr val="tx1"/>
                          </a:solidFill>
                          <a:latin typeface="Lucida Sans Unicode" panose="020B0602030504020204" pitchFamily="34" charset="0"/>
                        </a:defRPr>
                      </a:lvl4pPr>
                      <a:lvl5pPr marL="114300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16002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0574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25146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29718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109538" marR="0" lvl="0" indent="0" algn="l"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endParaRPr kumimoji="0" lang="zh-CN" altLang="en-US" sz="2800" b="0" i="0" u="none" strike="noStrike" cap="none" normalizeH="0" baseline="0">
                        <a:ln>
                          <a:noFill/>
                        </a:ln>
                        <a:solidFill>
                          <a:schemeClr val="tx1"/>
                        </a:solidFill>
                        <a:effectLst/>
                        <a:latin typeface="Lucida Sans Unicode" panose="020B0602030504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109538">
                        <a:spcBef>
                          <a:spcPts val="400"/>
                        </a:spcBef>
                        <a:buClr>
                          <a:schemeClr val="accent1"/>
                        </a:buClr>
                        <a:buSzPct val="68000"/>
                        <a:buFont typeface="Wingdings 3" panose="05040102010807070707" pitchFamily="18" charset="2"/>
                        <a:defRPr sz="2800">
                          <a:solidFill>
                            <a:schemeClr val="tx1"/>
                          </a:solidFill>
                          <a:latin typeface="Lucida Sans Unicode" panose="020B0602030504020204" pitchFamily="34" charset="0"/>
                        </a:defRPr>
                      </a:lvl1pPr>
                      <a:lvl2pPr marL="392113">
                        <a:spcBef>
                          <a:spcPts val="325"/>
                        </a:spcBef>
                        <a:buClr>
                          <a:schemeClr val="accent1"/>
                        </a:buClr>
                        <a:buFont typeface="Verdana" panose="020B0604030504040204" pitchFamily="34" charset="0"/>
                        <a:defRPr sz="2400">
                          <a:solidFill>
                            <a:schemeClr val="tx1"/>
                          </a:solidFill>
                          <a:latin typeface="Lucida Sans Unicode" panose="020B0602030504020204" pitchFamily="34" charset="0"/>
                        </a:defRPr>
                      </a:lvl2pPr>
                      <a:lvl3pPr marL="630238">
                        <a:spcBef>
                          <a:spcPts val="350"/>
                        </a:spcBef>
                        <a:buClr>
                          <a:schemeClr val="accent2"/>
                        </a:buClr>
                        <a:buSzPct val="100000"/>
                        <a:buFont typeface="Wingdings 2" panose="05020102010507070707" pitchFamily="18" charset="2"/>
                        <a:defRPr sz="2100">
                          <a:solidFill>
                            <a:srgbClr val="000099"/>
                          </a:solidFill>
                          <a:latin typeface="Lucida Sans Unicode" panose="020B0602030504020204" pitchFamily="34" charset="0"/>
                        </a:defRPr>
                      </a:lvl3pPr>
                      <a:lvl4pPr marL="914400">
                        <a:spcBef>
                          <a:spcPts val="350"/>
                        </a:spcBef>
                        <a:buClr>
                          <a:schemeClr val="accent2"/>
                        </a:buClr>
                        <a:buFont typeface="Wingdings 2" panose="05020102010507070707" pitchFamily="18" charset="2"/>
                        <a:defRPr sz="1900">
                          <a:solidFill>
                            <a:schemeClr val="tx1"/>
                          </a:solidFill>
                          <a:latin typeface="Lucida Sans Unicode" panose="020B0602030504020204" pitchFamily="34" charset="0"/>
                        </a:defRPr>
                      </a:lvl4pPr>
                      <a:lvl5pPr marL="114300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16002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0574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25146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29718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109538" marR="0" lvl="0" indent="0" algn="l"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endParaRPr kumimoji="0" lang="zh-CN" altLang="en-US" sz="2800" b="0" i="0" u="none" strike="noStrike" cap="none" normalizeH="0" baseline="0">
                        <a:ln>
                          <a:noFill/>
                        </a:ln>
                        <a:solidFill>
                          <a:schemeClr val="tx1"/>
                        </a:solidFill>
                        <a:effectLst/>
                        <a:latin typeface="Lucida Sans Unicode" panose="020B0602030504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109538">
                        <a:spcBef>
                          <a:spcPts val="400"/>
                        </a:spcBef>
                        <a:buClr>
                          <a:schemeClr val="accent1"/>
                        </a:buClr>
                        <a:buSzPct val="68000"/>
                        <a:buFont typeface="Wingdings 3" panose="05040102010807070707" pitchFamily="18" charset="2"/>
                        <a:defRPr sz="2800">
                          <a:solidFill>
                            <a:schemeClr val="tx1"/>
                          </a:solidFill>
                          <a:latin typeface="Lucida Sans Unicode" panose="020B0602030504020204" pitchFamily="34" charset="0"/>
                        </a:defRPr>
                      </a:lvl1pPr>
                      <a:lvl2pPr marL="392113">
                        <a:spcBef>
                          <a:spcPts val="325"/>
                        </a:spcBef>
                        <a:buClr>
                          <a:schemeClr val="accent1"/>
                        </a:buClr>
                        <a:buFont typeface="Verdana" panose="020B0604030504040204" pitchFamily="34" charset="0"/>
                        <a:defRPr sz="2400">
                          <a:solidFill>
                            <a:schemeClr val="tx1"/>
                          </a:solidFill>
                          <a:latin typeface="Lucida Sans Unicode" panose="020B0602030504020204" pitchFamily="34" charset="0"/>
                        </a:defRPr>
                      </a:lvl2pPr>
                      <a:lvl3pPr marL="630238">
                        <a:spcBef>
                          <a:spcPts val="350"/>
                        </a:spcBef>
                        <a:buClr>
                          <a:schemeClr val="accent2"/>
                        </a:buClr>
                        <a:buSzPct val="100000"/>
                        <a:buFont typeface="Wingdings 2" panose="05020102010507070707" pitchFamily="18" charset="2"/>
                        <a:defRPr sz="2100">
                          <a:solidFill>
                            <a:srgbClr val="000099"/>
                          </a:solidFill>
                          <a:latin typeface="Lucida Sans Unicode" panose="020B0602030504020204" pitchFamily="34" charset="0"/>
                        </a:defRPr>
                      </a:lvl3pPr>
                      <a:lvl4pPr marL="914400">
                        <a:spcBef>
                          <a:spcPts val="350"/>
                        </a:spcBef>
                        <a:buClr>
                          <a:schemeClr val="accent2"/>
                        </a:buClr>
                        <a:buFont typeface="Wingdings 2" panose="05020102010507070707" pitchFamily="18" charset="2"/>
                        <a:defRPr sz="1900">
                          <a:solidFill>
                            <a:schemeClr val="tx1"/>
                          </a:solidFill>
                          <a:latin typeface="Lucida Sans Unicode" panose="020B0602030504020204" pitchFamily="34" charset="0"/>
                        </a:defRPr>
                      </a:lvl4pPr>
                      <a:lvl5pPr marL="114300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16002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0574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25146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29718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109538" marR="0" lvl="0" indent="0" algn="l"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endParaRPr kumimoji="0" lang="zh-CN" altLang="en-US" sz="2800" b="0" i="0" u="none" strike="noStrike" cap="none" normalizeH="0" baseline="0">
                        <a:ln>
                          <a:noFill/>
                        </a:ln>
                        <a:solidFill>
                          <a:schemeClr val="tx1"/>
                        </a:solidFill>
                        <a:effectLst/>
                        <a:latin typeface="Lucida Sans Unicode" panose="020B0602030504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109538">
                        <a:spcBef>
                          <a:spcPts val="400"/>
                        </a:spcBef>
                        <a:buClr>
                          <a:schemeClr val="accent1"/>
                        </a:buClr>
                        <a:buSzPct val="68000"/>
                        <a:buFont typeface="Wingdings 3" panose="05040102010807070707" pitchFamily="18" charset="2"/>
                        <a:defRPr sz="2800">
                          <a:solidFill>
                            <a:schemeClr val="tx1"/>
                          </a:solidFill>
                          <a:latin typeface="Lucida Sans Unicode" panose="020B0602030504020204" pitchFamily="34" charset="0"/>
                        </a:defRPr>
                      </a:lvl1pPr>
                      <a:lvl2pPr marL="392113">
                        <a:spcBef>
                          <a:spcPts val="325"/>
                        </a:spcBef>
                        <a:buClr>
                          <a:schemeClr val="accent1"/>
                        </a:buClr>
                        <a:buFont typeface="Verdana" panose="020B0604030504040204" pitchFamily="34" charset="0"/>
                        <a:defRPr sz="2400">
                          <a:solidFill>
                            <a:schemeClr val="tx1"/>
                          </a:solidFill>
                          <a:latin typeface="Lucida Sans Unicode" panose="020B0602030504020204" pitchFamily="34" charset="0"/>
                        </a:defRPr>
                      </a:lvl2pPr>
                      <a:lvl3pPr marL="630238">
                        <a:spcBef>
                          <a:spcPts val="350"/>
                        </a:spcBef>
                        <a:buClr>
                          <a:schemeClr val="accent2"/>
                        </a:buClr>
                        <a:buSzPct val="100000"/>
                        <a:buFont typeface="Wingdings 2" panose="05020102010507070707" pitchFamily="18" charset="2"/>
                        <a:defRPr sz="2100">
                          <a:solidFill>
                            <a:srgbClr val="000099"/>
                          </a:solidFill>
                          <a:latin typeface="Lucida Sans Unicode" panose="020B0602030504020204" pitchFamily="34" charset="0"/>
                        </a:defRPr>
                      </a:lvl3pPr>
                      <a:lvl4pPr marL="914400">
                        <a:spcBef>
                          <a:spcPts val="350"/>
                        </a:spcBef>
                        <a:buClr>
                          <a:schemeClr val="accent2"/>
                        </a:buClr>
                        <a:buFont typeface="Wingdings 2" panose="05020102010507070707" pitchFamily="18" charset="2"/>
                        <a:defRPr sz="1900">
                          <a:solidFill>
                            <a:schemeClr val="tx1"/>
                          </a:solidFill>
                          <a:latin typeface="Lucida Sans Unicode" panose="020B0602030504020204" pitchFamily="34" charset="0"/>
                        </a:defRPr>
                      </a:lvl4pPr>
                      <a:lvl5pPr marL="114300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16002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0574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25146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29718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109538" marR="0" lvl="0" indent="0" algn="l"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endParaRPr kumimoji="0" lang="zh-CN" altLang="en-US" sz="2800" b="0" i="0" u="none" strike="noStrike" cap="none" normalizeH="0" baseline="0">
                        <a:ln>
                          <a:noFill/>
                        </a:ln>
                        <a:solidFill>
                          <a:schemeClr val="tx1"/>
                        </a:solidFill>
                        <a:effectLst/>
                        <a:latin typeface="Lucida Sans Unicode" panose="020B0602030504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09186319"/>
                  </a:ext>
                </a:extLst>
              </a:tr>
              <a:tr h="588963">
                <a:tc>
                  <a:txBody>
                    <a:bodyPr/>
                    <a:lstStyle>
                      <a:lvl1pPr marL="109538">
                        <a:spcBef>
                          <a:spcPts val="400"/>
                        </a:spcBef>
                        <a:buClr>
                          <a:schemeClr val="accent1"/>
                        </a:buClr>
                        <a:buSzPct val="68000"/>
                        <a:buFont typeface="Wingdings 3" panose="05040102010807070707" pitchFamily="18" charset="2"/>
                        <a:defRPr sz="2800">
                          <a:solidFill>
                            <a:schemeClr val="tx1"/>
                          </a:solidFill>
                          <a:latin typeface="Lucida Sans Unicode" panose="020B0602030504020204" pitchFamily="34" charset="0"/>
                        </a:defRPr>
                      </a:lvl1pPr>
                      <a:lvl2pPr marL="392113">
                        <a:spcBef>
                          <a:spcPts val="325"/>
                        </a:spcBef>
                        <a:buClr>
                          <a:schemeClr val="accent1"/>
                        </a:buClr>
                        <a:buFont typeface="Verdana" panose="020B0604030504040204" pitchFamily="34" charset="0"/>
                        <a:defRPr sz="2400">
                          <a:solidFill>
                            <a:schemeClr val="tx1"/>
                          </a:solidFill>
                          <a:latin typeface="Lucida Sans Unicode" panose="020B0602030504020204" pitchFamily="34" charset="0"/>
                        </a:defRPr>
                      </a:lvl2pPr>
                      <a:lvl3pPr marL="630238">
                        <a:spcBef>
                          <a:spcPts val="350"/>
                        </a:spcBef>
                        <a:buClr>
                          <a:schemeClr val="accent2"/>
                        </a:buClr>
                        <a:buSzPct val="100000"/>
                        <a:buFont typeface="Wingdings 2" panose="05020102010507070707" pitchFamily="18" charset="2"/>
                        <a:defRPr sz="2100">
                          <a:solidFill>
                            <a:srgbClr val="000099"/>
                          </a:solidFill>
                          <a:latin typeface="Lucida Sans Unicode" panose="020B0602030504020204" pitchFamily="34" charset="0"/>
                        </a:defRPr>
                      </a:lvl3pPr>
                      <a:lvl4pPr marL="914400">
                        <a:spcBef>
                          <a:spcPts val="350"/>
                        </a:spcBef>
                        <a:buClr>
                          <a:schemeClr val="accent2"/>
                        </a:buClr>
                        <a:buFont typeface="Wingdings 2" panose="05020102010507070707" pitchFamily="18" charset="2"/>
                        <a:defRPr sz="1900">
                          <a:solidFill>
                            <a:schemeClr val="tx1"/>
                          </a:solidFill>
                          <a:latin typeface="Lucida Sans Unicode" panose="020B0602030504020204" pitchFamily="34" charset="0"/>
                        </a:defRPr>
                      </a:lvl4pPr>
                      <a:lvl5pPr marL="114300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16002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0574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25146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29718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109538" marR="0" lvl="0" indent="0" algn="l"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endParaRPr kumimoji="0" lang="zh-CN" altLang="en-US" sz="2800" b="0" i="0" u="none" strike="noStrike" cap="none" normalizeH="0" baseline="0">
                        <a:ln>
                          <a:noFill/>
                        </a:ln>
                        <a:solidFill>
                          <a:schemeClr val="tx1"/>
                        </a:solidFill>
                        <a:effectLst/>
                        <a:latin typeface="Lucida Sans Unicode" panose="020B0602030504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109538">
                        <a:spcBef>
                          <a:spcPts val="400"/>
                        </a:spcBef>
                        <a:buClr>
                          <a:schemeClr val="accent1"/>
                        </a:buClr>
                        <a:buSzPct val="68000"/>
                        <a:buFont typeface="Wingdings 3" panose="05040102010807070707" pitchFamily="18" charset="2"/>
                        <a:defRPr sz="2800">
                          <a:solidFill>
                            <a:schemeClr val="tx1"/>
                          </a:solidFill>
                          <a:latin typeface="Lucida Sans Unicode" panose="020B0602030504020204" pitchFamily="34" charset="0"/>
                        </a:defRPr>
                      </a:lvl1pPr>
                      <a:lvl2pPr marL="392113">
                        <a:spcBef>
                          <a:spcPts val="325"/>
                        </a:spcBef>
                        <a:buClr>
                          <a:schemeClr val="accent1"/>
                        </a:buClr>
                        <a:buFont typeface="Verdana" panose="020B0604030504040204" pitchFamily="34" charset="0"/>
                        <a:defRPr sz="2400">
                          <a:solidFill>
                            <a:schemeClr val="tx1"/>
                          </a:solidFill>
                          <a:latin typeface="Lucida Sans Unicode" panose="020B0602030504020204" pitchFamily="34" charset="0"/>
                        </a:defRPr>
                      </a:lvl2pPr>
                      <a:lvl3pPr marL="630238">
                        <a:spcBef>
                          <a:spcPts val="350"/>
                        </a:spcBef>
                        <a:buClr>
                          <a:schemeClr val="accent2"/>
                        </a:buClr>
                        <a:buSzPct val="100000"/>
                        <a:buFont typeface="Wingdings 2" panose="05020102010507070707" pitchFamily="18" charset="2"/>
                        <a:defRPr sz="2100">
                          <a:solidFill>
                            <a:srgbClr val="000099"/>
                          </a:solidFill>
                          <a:latin typeface="Lucida Sans Unicode" panose="020B0602030504020204" pitchFamily="34" charset="0"/>
                        </a:defRPr>
                      </a:lvl3pPr>
                      <a:lvl4pPr marL="914400">
                        <a:spcBef>
                          <a:spcPts val="350"/>
                        </a:spcBef>
                        <a:buClr>
                          <a:schemeClr val="accent2"/>
                        </a:buClr>
                        <a:buFont typeface="Wingdings 2" panose="05020102010507070707" pitchFamily="18" charset="2"/>
                        <a:defRPr sz="1900">
                          <a:solidFill>
                            <a:schemeClr val="tx1"/>
                          </a:solidFill>
                          <a:latin typeface="Lucida Sans Unicode" panose="020B0602030504020204" pitchFamily="34" charset="0"/>
                        </a:defRPr>
                      </a:lvl4pPr>
                      <a:lvl5pPr marL="114300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16002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0574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25146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29718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109538" marR="0" lvl="0" indent="0" algn="l"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endParaRPr kumimoji="0" lang="zh-CN" altLang="en-US" sz="2800" b="0" i="0" u="none" strike="noStrike" cap="none" normalizeH="0" baseline="0">
                        <a:ln>
                          <a:noFill/>
                        </a:ln>
                        <a:solidFill>
                          <a:schemeClr val="tx1"/>
                        </a:solidFill>
                        <a:effectLst/>
                        <a:latin typeface="Lucida Sans Unicode" panose="020B0602030504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109538">
                        <a:spcBef>
                          <a:spcPts val="400"/>
                        </a:spcBef>
                        <a:buClr>
                          <a:schemeClr val="accent1"/>
                        </a:buClr>
                        <a:buSzPct val="68000"/>
                        <a:buFont typeface="Wingdings 3" panose="05040102010807070707" pitchFamily="18" charset="2"/>
                        <a:defRPr sz="2800">
                          <a:solidFill>
                            <a:schemeClr val="tx1"/>
                          </a:solidFill>
                          <a:latin typeface="Lucida Sans Unicode" panose="020B0602030504020204" pitchFamily="34" charset="0"/>
                        </a:defRPr>
                      </a:lvl1pPr>
                      <a:lvl2pPr marL="392113">
                        <a:spcBef>
                          <a:spcPts val="325"/>
                        </a:spcBef>
                        <a:buClr>
                          <a:schemeClr val="accent1"/>
                        </a:buClr>
                        <a:buFont typeface="Verdana" panose="020B0604030504040204" pitchFamily="34" charset="0"/>
                        <a:defRPr sz="2400">
                          <a:solidFill>
                            <a:schemeClr val="tx1"/>
                          </a:solidFill>
                          <a:latin typeface="Lucida Sans Unicode" panose="020B0602030504020204" pitchFamily="34" charset="0"/>
                        </a:defRPr>
                      </a:lvl2pPr>
                      <a:lvl3pPr marL="630238">
                        <a:spcBef>
                          <a:spcPts val="350"/>
                        </a:spcBef>
                        <a:buClr>
                          <a:schemeClr val="accent2"/>
                        </a:buClr>
                        <a:buSzPct val="100000"/>
                        <a:buFont typeface="Wingdings 2" panose="05020102010507070707" pitchFamily="18" charset="2"/>
                        <a:defRPr sz="2100">
                          <a:solidFill>
                            <a:srgbClr val="000099"/>
                          </a:solidFill>
                          <a:latin typeface="Lucida Sans Unicode" panose="020B0602030504020204" pitchFamily="34" charset="0"/>
                        </a:defRPr>
                      </a:lvl3pPr>
                      <a:lvl4pPr marL="914400">
                        <a:spcBef>
                          <a:spcPts val="350"/>
                        </a:spcBef>
                        <a:buClr>
                          <a:schemeClr val="accent2"/>
                        </a:buClr>
                        <a:buFont typeface="Wingdings 2" panose="05020102010507070707" pitchFamily="18" charset="2"/>
                        <a:defRPr sz="1900">
                          <a:solidFill>
                            <a:schemeClr val="tx1"/>
                          </a:solidFill>
                          <a:latin typeface="Lucida Sans Unicode" panose="020B0602030504020204" pitchFamily="34" charset="0"/>
                        </a:defRPr>
                      </a:lvl4pPr>
                      <a:lvl5pPr marL="114300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16002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0574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25146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29718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109538" marR="0" lvl="0" indent="0" algn="l"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endParaRPr kumimoji="0" lang="zh-CN" altLang="en-US" sz="2800" b="0" i="0" u="none" strike="noStrike" cap="none" normalizeH="0" baseline="0">
                        <a:ln>
                          <a:noFill/>
                        </a:ln>
                        <a:solidFill>
                          <a:schemeClr val="tx1"/>
                        </a:solidFill>
                        <a:effectLst/>
                        <a:latin typeface="Lucida Sans Unicode" panose="020B0602030504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109538">
                        <a:spcBef>
                          <a:spcPts val="400"/>
                        </a:spcBef>
                        <a:buClr>
                          <a:schemeClr val="accent1"/>
                        </a:buClr>
                        <a:buSzPct val="68000"/>
                        <a:buFont typeface="Wingdings 3" panose="05040102010807070707" pitchFamily="18" charset="2"/>
                        <a:defRPr sz="2800">
                          <a:solidFill>
                            <a:schemeClr val="tx1"/>
                          </a:solidFill>
                          <a:latin typeface="Lucida Sans Unicode" panose="020B0602030504020204" pitchFamily="34" charset="0"/>
                        </a:defRPr>
                      </a:lvl1pPr>
                      <a:lvl2pPr marL="392113">
                        <a:spcBef>
                          <a:spcPts val="325"/>
                        </a:spcBef>
                        <a:buClr>
                          <a:schemeClr val="accent1"/>
                        </a:buClr>
                        <a:buFont typeface="Verdana" panose="020B0604030504040204" pitchFamily="34" charset="0"/>
                        <a:defRPr sz="2400">
                          <a:solidFill>
                            <a:schemeClr val="tx1"/>
                          </a:solidFill>
                          <a:latin typeface="Lucida Sans Unicode" panose="020B0602030504020204" pitchFamily="34" charset="0"/>
                        </a:defRPr>
                      </a:lvl2pPr>
                      <a:lvl3pPr marL="630238">
                        <a:spcBef>
                          <a:spcPts val="350"/>
                        </a:spcBef>
                        <a:buClr>
                          <a:schemeClr val="accent2"/>
                        </a:buClr>
                        <a:buSzPct val="100000"/>
                        <a:buFont typeface="Wingdings 2" panose="05020102010507070707" pitchFamily="18" charset="2"/>
                        <a:defRPr sz="2100">
                          <a:solidFill>
                            <a:srgbClr val="000099"/>
                          </a:solidFill>
                          <a:latin typeface="Lucida Sans Unicode" panose="020B0602030504020204" pitchFamily="34" charset="0"/>
                        </a:defRPr>
                      </a:lvl3pPr>
                      <a:lvl4pPr marL="914400">
                        <a:spcBef>
                          <a:spcPts val="350"/>
                        </a:spcBef>
                        <a:buClr>
                          <a:schemeClr val="accent2"/>
                        </a:buClr>
                        <a:buFont typeface="Wingdings 2" panose="05020102010507070707" pitchFamily="18" charset="2"/>
                        <a:defRPr sz="1900">
                          <a:solidFill>
                            <a:schemeClr val="tx1"/>
                          </a:solidFill>
                          <a:latin typeface="Lucida Sans Unicode" panose="020B0602030504020204" pitchFamily="34" charset="0"/>
                        </a:defRPr>
                      </a:lvl4pPr>
                      <a:lvl5pPr marL="114300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16002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0574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25146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29718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109538" marR="0" lvl="0" indent="0" algn="l"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endParaRPr kumimoji="0" lang="zh-CN" altLang="en-US" sz="2800" b="0" i="0" u="none" strike="noStrike" cap="none" normalizeH="0" baseline="0">
                        <a:ln>
                          <a:noFill/>
                        </a:ln>
                        <a:solidFill>
                          <a:schemeClr val="tx1"/>
                        </a:solidFill>
                        <a:effectLst/>
                        <a:latin typeface="Lucida Sans Unicode" panose="020B0602030504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109538">
                        <a:spcBef>
                          <a:spcPts val="400"/>
                        </a:spcBef>
                        <a:buClr>
                          <a:schemeClr val="accent1"/>
                        </a:buClr>
                        <a:buSzPct val="68000"/>
                        <a:buFont typeface="Wingdings 3" panose="05040102010807070707" pitchFamily="18" charset="2"/>
                        <a:defRPr sz="2800">
                          <a:solidFill>
                            <a:schemeClr val="tx1"/>
                          </a:solidFill>
                          <a:latin typeface="Lucida Sans Unicode" panose="020B0602030504020204" pitchFamily="34" charset="0"/>
                        </a:defRPr>
                      </a:lvl1pPr>
                      <a:lvl2pPr marL="392113">
                        <a:spcBef>
                          <a:spcPts val="325"/>
                        </a:spcBef>
                        <a:buClr>
                          <a:schemeClr val="accent1"/>
                        </a:buClr>
                        <a:buFont typeface="Verdana" panose="020B0604030504040204" pitchFamily="34" charset="0"/>
                        <a:defRPr sz="2400">
                          <a:solidFill>
                            <a:schemeClr val="tx1"/>
                          </a:solidFill>
                          <a:latin typeface="Lucida Sans Unicode" panose="020B0602030504020204" pitchFamily="34" charset="0"/>
                        </a:defRPr>
                      </a:lvl2pPr>
                      <a:lvl3pPr marL="630238">
                        <a:spcBef>
                          <a:spcPts val="350"/>
                        </a:spcBef>
                        <a:buClr>
                          <a:schemeClr val="accent2"/>
                        </a:buClr>
                        <a:buSzPct val="100000"/>
                        <a:buFont typeface="Wingdings 2" panose="05020102010507070707" pitchFamily="18" charset="2"/>
                        <a:defRPr sz="2100">
                          <a:solidFill>
                            <a:srgbClr val="000099"/>
                          </a:solidFill>
                          <a:latin typeface="Lucida Sans Unicode" panose="020B0602030504020204" pitchFamily="34" charset="0"/>
                        </a:defRPr>
                      </a:lvl3pPr>
                      <a:lvl4pPr marL="914400">
                        <a:spcBef>
                          <a:spcPts val="350"/>
                        </a:spcBef>
                        <a:buClr>
                          <a:schemeClr val="accent2"/>
                        </a:buClr>
                        <a:buFont typeface="Wingdings 2" panose="05020102010507070707" pitchFamily="18" charset="2"/>
                        <a:defRPr sz="1900">
                          <a:solidFill>
                            <a:schemeClr val="tx1"/>
                          </a:solidFill>
                          <a:latin typeface="Lucida Sans Unicode" panose="020B0602030504020204" pitchFamily="34" charset="0"/>
                        </a:defRPr>
                      </a:lvl4pPr>
                      <a:lvl5pPr marL="114300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16002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0574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25146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29718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109538" marR="0" lvl="0" indent="0" algn="l"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endParaRPr kumimoji="0" lang="zh-CN" altLang="en-US" sz="2800" b="0" i="0" u="none" strike="noStrike" cap="none" normalizeH="0" baseline="0">
                        <a:ln>
                          <a:noFill/>
                        </a:ln>
                        <a:solidFill>
                          <a:schemeClr val="tx1"/>
                        </a:solidFill>
                        <a:effectLst/>
                        <a:latin typeface="Lucida Sans Unicode" panose="020B0602030504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109538">
                        <a:spcBef>
                          <a:spcPts val="400"/>
                        </a:spcBef>
                        <a:buClr>
                          <a:schemeClr val="accent1"/>
                        </a:buClr>
                        <a:buSzPct val="68000"/>
                        <a:buFont typeface="Wingdings 3" panose="05040102010807070707" pitchFamily="18" charset="2"/>
                        <a:defRPr sz="2800">
                          <a:solidFill>
                            <a:schemeClr val="tx1"/>
                          </a:solidFill>
                          <a:latin typeface="Lucida Sans Unicode" panose="020B0602030504020204" pitchFamily="34" charset="0"/>
                        </a:defRPr>
                      </a:lvl1pPr>
                      <a:lvl2pPr marL="392113">
                        <a:spcBef>
                          <a:spcPts val="325"/>
                        </a:spcBef>
                        <a:buClr>
                          <a:schemeClr val="accent1"/>
                        </a:buClr>
                        <a:buFont typeface="Verdana" panose="020B0604030504040204" pitchFamily="34" charset="0"/>
                        <a:defRPr sz="2400">
                          <a:solidFill>
                            <a:schemeClr val="tx1"/>
                          </a:solidFill>
                          <a:latin typeface="Lucida Sans Unicode" panose="020B0602030504020204" pitchFamily="34" charset="0"/>
                        </a:defRPr>
                      </a:lvl2pPr>
                      <a:lvl3pPr marL="630238">
                        <a:spcBef>
                          <a:spcPts val="350"/>
                        </a:spcBef>
                        <a:buClr>
                          <a:schemeClr val="accent2"/>
                        </a:buClr>
                        <a:buSzPct val="100000"/>
                        <a:buFont typeface="Wingdings 2" panose="05020102010507070707" pitchFamily="18" charset="2"/>
                        <a:defRPr sz="2100">
                          <a:solidFill>
                            <a:srgbClr val="000099"/>
                          </a:solidFill>
                          <a:latin typeface="Lucida Sans Unicode" panose="020B0602030504020204" pitchFamily="34" charset="0"/>
                        </a:defRPr>
                      </a:lvl3pPr>
                      <a:lvl4pPr marL="914400">
                        <a:spcBef>
                          <a:spcPts val="350"/>
                        </a:spcBef>
                        <a:buClr>
                          <a:schemeClr val="accent2"/>
                        </a:buClr>
                        <a:buFont typeface="Wingdings 2" panose="05020102010507070707" pitchFamily="18" charset="2"/>
                        <a:defRPr sz="1900">
                          <a:solidFill>
                            <a:schemeClr val="tx1"/>
                          </a:solidFill>
                          <a:latin typeface="Lucida Sans Unicode" panose="020B0602030504020204" pitchFamily="34" charset="0"/>
                        </a:defRPr>
                      </a:lvl4pPr>
                      <a:lvl5pPr marL="114300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16002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0574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25146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29718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109538" marR="0" lvl="0" indent="0" algn="l"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endParaRPr kumimoji="0" lang="zh-CN" altLang="en-US" sz="2800" b="0" i="0" u="none" strike="noStrike" cap="none" normalizeH="0" baseline="0">
                        <a:ln>
                          <a:noFill/>
                        </a:ln>
                        <a:solidFill>
                          <a:schemeClr val="tx1"/>
                        </a:solidFill>
                        <a:effectLst/>
                        <a:latin typeface="Lucida Sans Unicode" panose="020B0602030504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109538">
                        <a:spcBef>
                          <a:spcPts val="400"/>
                        </a:spcBef>
                        <a:buClr>
                          <a:schemeClr val="accent1"/>
                        </a:buClr>
                        <a:buSzPct val="68000"/>
                        <a:buFont typeface="Wingdings 3" panose="05040102010807070707" pitchFamily="18" charset="2"/>
                        <a:defRPr sz="2800">
                          <a:solidFill>
                            <a:schemeClr val="tx1"/>
                          </a:solidFill>
                          <a:latin typeface="Lucida Sans Unicode" panose="020B0602030504020204" pitchFamily="34" charset="0"/>
                        </a:defRPr>
                      </a:lvl1pPr>
                      <a:lvl2pPr marL="392113">
                        <a:spcBef>
                          <a:spcPts val="325"/>
                        </a:spcBef>
                        <a:buClr>
                          <a:schemeClr val="accent1"/>
                        </a:buClr>
                        <a:buFont typeface="Verdana" panose="020B0604030504040204" pitchFamily="34" charset="0"/>
                        <a:defRPr sz="2400">
                          <a:solidFill>
                            <a:schemeClr val="tx1"/>
                          </a:solidFill>
                          <a:latin typeface="Lucida Sans Unicode" panose="020B0602030504020204" pitchFamily="34" charset="0"/>
                        </a:defRPr>
                      </a:lvl2pPr>
                      <a:lvl3pPr marL="630238">
                        <a:spcBef>
                          <a:spcPts val="350"/>
                        </a:spcBef>
                        <a:buClr>
                          <a:schemeClr val="accent2"/>
                        </a:buClr>
                        <a:buSzPct val="100000"/>
                        <a:buFont typeface="Wingdings 2" panose="05020102010507070707" pitchFamily="18" charset="2"/>
                        <a:defRPr sz="2100">
                          <a:solidFill>
                            <a:srgbClr val="000099"/>
                          </a:solidFill>
                          <a:latin typeface="Lucida Sans Unicode" panose="020B0602030504020204" pitchFamily="34" charset="0"/>
                        </a:defRPr>
                      </a:lvl3pPr>
                      <a:lvl4pPr marL="914400">
                        <a:spcBef>
                          <a:spcPts val="350"/>
                        </a:spcBef>
                        <a:buClr>
                          <a:schemeClr val="accent2"/>
                        </a:buClr>
                        <a:buFont typeface="Wingdings 2" panose="05020102010507070707" pitchFamily="18" charset="2"/>
                        <a:defRPr sz="1900">
                          <a:solidFill>
                            <a:schemeClr val="tx1"/>
                          </a:solidFill>
                          <a:latin typeface="Lucida Sans Unicode" panose="020B0602030504020204" pitchFamily="34" charset="0"/>
                        </a:defRPr>
                      </a:lvl4pPr>
                      <a:lvl5pPr marL="114300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16002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0574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25146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29718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109538" marR="0" lvl="0" indent="0" algn="l"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endParaRPr kumimoji="0" lang="zh-CN" altLang="en-US" sz="2800" b="0" i="0" u="none" strike="noStrike" cap="none" normalizeH="0" baseline="0">
                        <a:ln>
                          <a:noFill/>
                        </a:ln>
                        <a:solidFill>
                          <a:schemeClr val="tx1"/>
                        </a:solidFill>
                        <a:effectLst/>
                        <a:latin typeface="Lucida Sans Unicode" panose="020B0602030504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44498645"/>
                  </a:ext>
                </a:extLst>
              </a:tr>
              <a:tr h="592138">
                <a:tc>
                  <a:txBody>
                    <a:bodyPr/>
                    <a:lstStyle>
                      <a:lvl1pPr marL="109538">
                        <a:spcBef>
                          <a:spcPts val="400"/>
                        </a:spcBef>
                        <a:buClr>
                          <a:schemeClr val="accent1"/>
                        </a:buClr>
                        <a:buSzPct val="68000"/>
                        <a:buFont typeface="Wingdings 3" panose="05040102010807070707" pitchFamily="18" charset="2"/>
                        <a:defRPr sz="2800">
                          <a:solidFill>
                            <a:schemeClr val="tx1"/>
                          </a:solidFill>
                          <a:latin typeface="Lucida Sans Unicode" panose="020B0602030504020204" pitchFamily="34" charset="0"/>
                        </a:defRPr>
                      </a:lvl1pPr>
                      <a:lvl2pPr marL="392113">
                        <a:spcBef>
                          <a:spcPts val="325"/>
                        </a:spcBef>
                        <a:buClr>
                          <a:schemeClr val="accent1"/>
                        </a:buClr>
                        <a:buFont typeface="Verdana" panose="020B0604030504040204" pitchFamily="34" charset="0"/>
                        <a:defRPr sz="2400">
                          <a:solidFill>
                            <a:schemeClr val="tx1"/>
                          </a:solidFill>
                          <a:latin typeface="Lucida Sans Unicode" panose="020B0602030504020204" pitchFamily="34" charset="0"/>
                        </a:defRPr>
                      </a:lvl2pPr>
                      <a:lvl3pPr marL="630238">
                        <a:spcBef>
                          <a:spcPts val="350"/>
                        </a:spcBef>
                        <a:buClr>
                          <a:schemeClr val="accent2"/>
                        </a:buClr>
                        <a:buSzPct val="100000"/>
                        <a:buFont typeface="Wingdings 2" panose="05020102010507070707" pitchFamily="18" charset="2"/>
                        <a:defRPr sz="2100">
                          <a:solidFill>
                            <a:srgbClr val="000099"/>
                          </a:solidFill>
                          <a:latin typeface="Lucida Sans Unicode" panose="020B0602030504020204" pitchFamily="34" charset="0"/>
                        </a:defRPr>
                      </a:lvl3pPr>
                      <a:lvl4pPr marL="914400">
                        <a:spcBef>
                          <a:spcPts val="350"/>
                        </a:spcBef>
                        <a:buClr>
                          <a:schemeClr val="accent2"/>
                        </a:buClr>
                        <a:buFont typeface="Wingdings 2" panose="05020102010507070707" pitchFamily="18" charset="2"/>
                        <a:defRPr sz="1900">
                          <a:solidFill>
                            <a:schemeClr val="tx1"/>
                          </a:solidFill>
                          <a:latin typeface="Lucida Sans Unicode" panose="020B0602030504020204" pitchFamily="34" charset="0"/>
                        </a:defRPr>
                      </a:lvl4pPr>
                      <a:lvl5pPr marL="114300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16002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0574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25146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29718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109538" marR="0" lvl="0" indent="0" algn="l"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endParaRPr kumimoji="0" lang="zh-CN" altLang="en-US" sz="2800" b="0" i="0" u="none" strike="noStrike" cap="none" normalizeH="0" baseline="0">
                        <a:ln>
                          <a:noFill/>
                        </a:ln>
                        <a:solidFill>
                          <a:schemeClr val="tx1"/>
                        </a:solidFill>
                        <a:effectLst/>
                        <a:latin typeface="Lucida Sans Unicode" panose="020B0602030504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marL="109538">
                        <a:spcBef>
                          <a:spcPts val="400"/>
                        </a:spcBef>
                        <a:buClr>
                          <a:schemeClr val="accent1"/>
                        </a:buClr>
                        <a:buSzPct val="68000"/>
                        <a:buFont typeface="Wingdings 3" panose="05040102010807070707" pitchFamily="18" charset="2"/>
                        <a:defRPr sz="2800">
                          <a:solidFill>
                            <a:schemeClr val="tx1"/>
                          </a:solidFill>
                          <a:latin typeface="Lucida Sans Unicode" panose="020B0602030504020204" pitchFamily="34" charset="0"/>
                        </a:defRPr>
                      </a:lvl1pPr>
                      <a:lvl2pPr marL="392113">
                        <a:spcBef>
                          <a:spcPts val="325"/>
                        </a:spcBef>
                        <a:buClr>
                          <a:schemeClr val="accent1"/>
                        </a:buClr>
                        <a:buFont typeface="Verdana" panose="020B0604030504040204" pitchFamily="34" charset="0"/>
                        <a:defRPr sz="2400">
                          <a:solidFill>
                            <a:schemeClr val="tx1"/>
                          </a:solidFill>
                          <a:latin typeface="Lucida Sans Unicode" panose="020B0602030504020204" pitchFamily="34" charset="0"/>
                        </a:defRPr>
                      </a:lvl2pPr>
                      <a:lvl3pPr marL="630238">
                        <a:spcBef>
                          <a:spcPts val="350"/>
                        </a:spcBef>
                        <a:buClr>
                          <a:schemeClr val="accent2"/>
                        </a:buClr>
                        <a:buSzPct val="100000"/>
                        <a:buFont typeface="Wingdings 2" panose="05020102010507070707" pitchFamily="18" charset="2"/>
                        <a:defRPr sz="2100">
                          <a:solidFill>
                            <a:srgbClr val="000099"/>
                          </a:solidFill>
                          <a:latin typeface="Lucida Sans Unicode" panose="020B0602030504020204" pitchFamily="34" charset="0"/>
                        </a:defRPr>
                      </a:lvl3pPr>
                      <a:lvl4pPr marL="914400">
                        <a:spcBef>
                          <a:spcPts val="350"/>
                        </a:spcBef>
                        <a:buClr>
                          <a:schemeClr val="accent2"/>
                        </a:buClr>
                        <a:buFont typeface="Wingdings 2" panose="05020102010507070707" pitchFamily="18" charset="2"/>
                        <a:defRPr sz="1900">
                          <a:solidFill>
                            <a:schemeClr val="tx1"/>
                          </a:solidFill>
                          <a:latin typeface="Lucida Sans Unicode" panose="020B0602030504020204" pitchFamily="34" charset="0"/>
                        </a:defRPr>
                      </a:lvl4pPr>
                      <a:lvl5pPr marL="114300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16002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0574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25146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29718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109538" marR="0" lvl="0" indent="0" algn="l"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endParaRPr kumimoji="0" lang="zh-CN" altLang="en-US" sz="2800" b="0" i="0" u="none" strike="noStrike" cap="none" normalizeH="0" baseline="0">
                        <a:ln>
                          <a:noFill/>
                        </a:ln>
                        <a:solidFill>
                          <a:schemeClr val="tx1"/>
                        </a:solidFill>
                        <a:effectLst/>
                        <a:latin typeface="Lucida Sans Unicode" panose="020B0602030504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marL="109538">
                        <a:spcBef>
                          <a:spcPts val="400"/>
                        </a:spcBef>
                        <a:buClr>
                          <a:schemeClr val="accent1"/>
                        </a:buClr>
                        <a:buSzPct val="68000"/>
                        <a:buFont typeface="Wingdings 3" panose="05040102010807070707" pitchFamily="18" charset="2"/>
                        <a:defRPr sz="2800">
                          <a:solidFill>
                            <a:schemeClr val="tx1"/>
                          </a:solidFill>
                          <a:latin typeface="Lucida Sans Unicode" panose="020B0602030504020204" pitchFamily="34" charset="0"/>
                        </a:defRPr>
                      </a:lvl1pPr>
                      <a:lvl2pPr marL="392113">
                        <a:spcBef>
                          <a:spcPts val="325"/>
                        </a:spcBef>
                        <a:buClr>
                          <a:schemeClr val="accent1"/>
                        </a:buClr>
                        <a:buFont typeface="Verdana" panose="020B0604030504040204" pitchFamily="34" charset="0"/>
                        <a:defRPr sz="2400">
                          <a:solidFill>
                            <a:schemeClr val="tx1"/>
                          </a:solidFill>
                          <a:latin typeface="Lucida Sans Unicode" panose="020B0602030504020204" pitchFamily="34" charset="0"/>
                        </a:defRPr>
                      </a:lvl2pPr>
                      <a:lvl3pPr marL="630238">
                        <a:spcBef>
                          <a:spcPts val="350"/>
                        </a:spcBef>
                        <a:buClr>
                          <a:schemeClr val="accent2"/>
                        </a:buClr>
                        <a:buSzPct val="100000"/>
                        <a:buFont typeface="Wingdings 2" panose="05020102010507070707" pitchFamily="18" charset="2"/>
                        <a:defRPr sz="2100">
                          <a:solidFill>
                            <a:srgbClr val="000099"/>
                          </a:solidFill>
                          <a:latin typeface="Lucida Sans Unicode" panose="020B0602030504020204" pitchFamily="34" charset="0"/>
                        </a:defRPr>
                      </a:lvl3pPr>
                      <a:lvl4pPr marL="914400">
                        <a:spcBef>
                          <a:spcPts val="350"/>
                        </a:spcBef>
                        <a:buClr>
                          <a:schemeClr val="accent2"/>
                        </a:buClr>
                        <a:buFont typeface="Wingdings 2" panose="05020102010507070707" pitchFamily="18" charset="2"/>
                        <a:defRPr sz="1900">
                          <a:solidFill>
                            <a:schemeClr val="tx1"/>
                          </a:solidFill>
                          <a:latin typeface="Lucida Sans Unicode" panose="020B0602030504020204" pitchFamily="34" charset="0"/>
                        </a:defRPr>
                      </a:lvl4pPr>
                      <a:lvl5pPr marL="114300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16002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0574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25146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29718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109538" marR="0" lvl="0" indent="0" algn="l"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endParaRPr kumimoji="0" lang="zh-CN" altLang="en-US" sz="2800" b="0" i="0" u="none" strike="noStrike" cap="none" normalizeH="0" baseline="0">
                        <a:ln>
                          <a:noFill/>
                        </a:ln>
                        <a:solidFill>
                          <a:schemeClr val="tx1"/>
                        </a:solidFill>
                        <a:effectLst/>
                        <a:latin typeface="Lucida Sans Unicode" panose="020B0602030504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marL="109538">
                        <a:spcBef>
                          <a:spcPts val="400"/>
                        </a:spcBef>
                        <a:buClr>
                          <a:schemeClr val="accent1"/>
                        </a:buClr>
                        <a:buSzPct val="68000"/>
                        <a:buFont typeface="Wingdings 3" panose="05040102010807070707" pitchFamily="18" charset="2"/>
                        <a:defRPr sz="2800">
                          <a:solidFill>
                            <a:schemeClr val="tx1"/>
                          </a:solidFill>
                          <a:latin typeface="Lucida Sans Unicode" panose="020B0602030504020204" pitchFamily="34" charset="0"/>
                        </a:defRPr>
                      </a:lvl1pPr>
                      <a:lvl2pPr marL="392113">
                        <a:spcBef>
                          <a:spcPts val="325"/>
                        </a:spcBef>
                        <a:buClr>
                          <a:schemeClr val="accent1"/>
                        </a:buClr>
                        <a:buFont typeface="Verdana" panose="020B0604030504040204" pitchFamily="34" charset="0"/>
                        <a:defRPr sz="2400">
                          <a:solidFill>
                            <a:schemeClr val="tx1"/>
                          </a:solidFill>
                          <a:latin typeface="Lucida Sans Unicode" panose="020B0602030504020204" pitchFamily="34" charset="0"/>
                        </a:defRPr>
                      </a:lvl2pPr>
                      <a:lvl3pPr marL="630238">
                        <a:spcBef>
                          <a:spcPts val="350"/>
                        </a:spcBef>
                        <a:buClr>
                          <a:schemeClr val="accent2"/>
                        </a:buClr>
                        <a:buSzPct val="100000"/>
                        <a:buFont typeface="Wingdings 2" panose="05020102010507070707" pitchFamily="18" charset="2"/>
                        <a:defRPr sz="2100">
                          <a:solidFill>
                            <a:srgbClr val="000099"/>
                          </a:solidFill>
                          <a:latin typeface="Lucida Sans Unicode" panose="020B0602030504020204" pitchFamily="34" charset="0"/>
                        </a:defRPr>
                      </a:lvl3pPr>
                      <a:lvl4pPr marL="914400">
                        <a:spcBef>
                          <a:spcPts val="350"/>
                        </a:spcBef>
                        <a:buClr>
                          <a:schemeClr val="accent2"/>
                        </a:buClr>
                        <a:buFont typeface="Wingdings 2" panose="05020102010507070707" pitchFamily="18" charset="2"/>
                        <a:defRPr sz="1900">
                          <a:solidFill>
                            <a:schemeClr val="tx1"/>
                          </a:solidFill>
                          <a:latin typeface="Lucida Sans Unicode" panose="020B0602030504020204" pitchFamily="34" charset="0"/>
                        </a:defRPr>
                      </a:lvl4pPr>
                      <a:lvl5pPr marL="114300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16002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0574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25146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29718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109538" marR="0" lvl="0" indent="0" algn="l"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endParaRPr kumimoji="0" lang="zh-CN" altLang="en-US" sz="2800" b="0" i="0" u="none" strike="noStrike" cap="none" normalizeH="0" baseline="0">
                        <a:ln>
                          <a:noFill/>
                        </a:ln>
                        <a:solidFill>
                          <a:schemeClr val="tx1"/>
                        </a:solidFill>
                        <a:effectLst/>
                        <a:latin typeface="Lucida Sans Unicode" panose="020B0602030504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marL="109538">
                        <a:spcBef>
                          <a:spcPts val="400"/>
                        </a:spcBef>
                        <a:buClr>
                          <a:schemeClr val="accent1"/>
                        </a:buClr>
                        <a:buSzPct val="68000"/>
                        <a:buFont typeface="Wingdings 3" panose="05040102010807070707" pitchFamily="18" charset="2"/>
                        <a:defRPr sz="2800">
                          <a:solidFill>
                            <a:schemeClr val="tx1"/>
                          </a:solidFill>
                          <a:latin typeface="Lucida Sans Unicode" panose="020B0602030504020204" pitchFamily="34" charset="0"/>
                        </a:defRPr>
                      </a:lvl1pPr>
                      <a:lvl2pPr marL="392113">
                        <a:spcBef>
                          <a:spcPts val="325"/>
                        </a:spcBef>
                        <a:buClr>
                          <a:schemeClr val="accent1"/>
                        </a:buClr>
                        <a:buFont typeface="Verdana" panose="020B0604030504040204" pitchFamily="34" charset="0"/>
                        <a:defRPr sz="2400">
                          <a:solidFill>
                            <a:schemeClr val="tx1"/>
                          </a:solidFill>
                          <a:latin typeface="Lucida Sans Unicode" panose="020B0602030504020204" pitchFamily="34" charset="0"/>
                        </a:defRPr>
                      </a:lvl2pPr>
                      <a:lvl3pPr marL="630238">
                        <a:spcBef>
                          <a:spcPts val="350"/>
                        </a:spcBef>
                        <a:buClr>
                          <a:schemeClr val="accent2"/>
                        </a:buClr>
                        <a:buSzPct val="100000"/>
                        <a:buFont typeface="Wingdings 2" panose="05020102010507070707" pitchFamily="18" charset="2"/>
                        <a:defRPr sz="2100">
                          <a:solidFill>
                            <a:srgbClr val="000099"/>
                          </a:solidFill>
                          <a:latin typeface="Lucida Sans Unicode" panose="020B0602030504020204" pitchFamily="34" charset="0"/>
                        </a:defRPr>
                      </a:lvl3pPr>
                      <a:lvl4pPr marL="914400">
                        <a:spcBef>
                          <a:spcPts val="350"/>
                        </a:spcBef>
                        <a:buClr>
                          <a:schemeClr val="accent2"/>
                        </a:buClr>
                        <a:buFont typeface="Wingdings 2" panose="05020102010507070707" pitchFamily="18" charset="2"/>
                        <a:defRPr sz="1900">
                          <a:solidFill>
                            <a:schemeClr val="tx1"/>
                          </a:solidFill>
                          <a:latin typeface="Lucida Sans Unicode" panose="020B0602030504020204" pitchFamily="34" charset="0"/>
                        </a:defRPr>
                      </a:lvl4pPr>
                      <a:lvl5pPr marL="114300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16002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0574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25146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29718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109538" marR="0" lvl="0" indent="0" algn="l"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endParaRPr kumimoji="0" lang="zh-CN" altLang="en-US" sz="2800" b="0" i="0" u="none" strike="noStrike" cap="none" normalizeH="0" baseline="0">
                        <a:ln>
                          <a:noFill/>
                        </a:ln>
                        <a:solidFill>
                          <a:schemeClr val="tx1"/>
                        </a:solidFill>
                        <a:effectLst/>
                        <a:latin typeface="Lucida Sans Unicode" panose="020B0602030504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marL="109538">
                        <a:spcBef>
                          <a:spcPts val="400"/>
                        </a:spcBef>
                        <a:buClr>
                          <a:schemeClr val="accent1"/>
                        </a:buClr>
                        <a:buSzPct val="68000"/>
                        <a:buFont typeface="Wingdings 3" panose="05040102010807070707" pitchFamily="18" charset="2"/>
                        <a:defRPr sz="2800">
                          <a:solidFill>
                            <a:schemeClr val="tx1"/>
                          </a:solidFill>
                          <a:latin typeface="Lucida Sans Unicode" panose="020B0602030504020204" pitchFamily="34" charset="0"/>
                        </a:defRPr>
                      </a:lvl1pPr>
                      <a:lvl2pPr marL="392113">
                        <a:spcBef>
                          <a:spcPts val="325"/>
                        </a:spcBef>
                        <a:buClr>
                          <a:schemeClr val="accent1"/>
                        </a:buClr>
                        <a:buFont typeface="Verdana" panose="020B0604030504040204" pitchFamily="34" charset="0"/>
                        <a:defRPr sz="2400">
                          <a:solidFill>
                            <a:schemeClr val="tx1"/>
                          </a:solidFill>
                          <a:latin typeface="Lucida Sans Unicode" panose="020B0602030504020204" pitchFamily="34" charset="0"/>
                        </a:defRPr>
                      </a:lvl2pPr>
                      <a:lvl3pPr marL="630238">
                        <a:spcBef>
                          <a:spcPts val="350"/>
                        </a:spcBef>
                        <a:buClr>
                          <a:schemeClr val="accent2"/>
                        </a:buClr>
                        <a:buSzPct val="100000"/>
                        <a:buFont typeface="Wingdings 2" panose="05020102010507070707" pitchFamily="18" charset="2"/>
                        <a:defRPr sz="2100">
                          <a:solidFill>
                            <a:srgbClr val="000099"/>
                          </a:solidFill>
                          <a:latin typeface="Lucida Sans Unicode" panose="020B0602030504020204" pitchFamily="34" charset="0"/>
                        </a:defRPr>
                      </a:lvl3pPr>
                      <a:lvl4pPr marL="914400">
                        <a:spcBef>
                          <a:spcPts val="350"/>
                        </a:spcBef>
                        <a:buClr>
                          <a:schemeClr val="accent2"/>
                        </a:buClr>
                        <a:buFont typeface="Wingdings 2" panose="05020102010507070707" pitchFamily="18" charset="2"/>
                        <a:defRPr sz="1900">
                          <a:solidFill>
                            <a:schemeClr val="tx1"/>
                          </a:solidFill>
                          <a:latin typeface="Lucida Sans Unicode" panose="020B0602030504020204" pitchFamily="34" charset="0"/>
                        </a:defRPr>
                      </a:lvl4pPr>
                      <a:lvl5pPr marL="114300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16002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0574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25146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29718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109538" marR="0" lvl="0" indent="0" algn="l"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endParaRPr kumimoji="0" lang="zh-CN" altLang="en-US" sz="2800" b="0" i="0" u="none" strike="noStrike" cap="none" normalizeH="0" baseline="0">
                        <a:ln>
                          <a:noFill/>
                        </a:ln>
                        <a:solidFill>
                          <a:schemeClr val="tx1"/>
                        </a:solidFill>
                        <a:effectLst/>
                        <a:latin typeface="Lucida Sans Unicode" panose="020B0602030504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marL="109538">
                        <a:spcBef>
                          <a:spcPts val="400"/>
                        </a:spcBef>
                        <a:buClr>
                          <a:schemeClr val="accent1"/>
                        </a:buClr>
                        <a:buSzPct val="68000"/>
                        <a:buFont typeface="Wingdings 3" panose="05040102010807070707" pitchFamily="18" charset="2"/>
                        <a:defRPr sz="2800">
                          <a:solidFill>
                            <a:schemeClr val="tx1"/>
                          </a:solidFill>
                          <a:latin typeface="Lucida Sans Unicode" panose="020B0602030504020204" pitchFamily="34" charset="0"/>
                        </a:defRPr>
                      </a:lvl1pPr>
                      <a:lvl2pPr marL="392113">
                        <a:spcBef>
                          <a:spcPts val="325"/>
                        </a:spcBef>
                        <a:buClr>
                          <a:schemeClr val="accent1"/>
                        </a:buClr>
                        <a:buFont typeface="Verdana" panose="020B0604030504040204" pitchFamily="34" charset="0"/>
                        <a:defRPr sz="2400">
                          <a:solidFill>
                            <a:schemeClr val="tx1"/>
                          </a:solidFill>
                          <a:latin typeface="Lucida Sans Unicode" panose="020B0602030504020204" pitchFamily="34" charset="0"/>
                        </a:defRPr>
                      </a:lvl2pPr>
                      <a:lvl3pPr marL="630238">
                        <a:spcBef>
                          <a:spcPts val="350"/>
                        </a:spcBef>
                        <a:buClr>
                          <a:schemeClr val="accent2"/>
                        </a:buClr>
                        <a:buSzPct val="100000"/>
                        <a:buFont typeface="Wingdings 2" panose="05020102010507070707" pitchFamily="18" charset="2"/>
                        <a:defRPr sz="2100">
                          <a:solidFill>
                            <a:srgbClr val="000099"/>
                          </a:solidFill>
                          <a:latin typeface="Lucida Sans Unicode" panose="020B0602030504020204" pitchFamily="34" charset="0"/>
                        </a:defRPr>
                      </a:lvl3pPr>
                      <a:lvl4pPr marL="914400">
                        <a:spcBef>
                          <a:spcPts val="350"/>
                        </a:spcBef>
                        <a:buClr>
                          <a:schemeClr val="accent2"/>
                        </a:buClr>
                        <a:buFont typeface="Wingdings 2" panose="05020102010507070707" pitchFamily="18" charset="2"/>
                        <a:defRPr sz="1900">
                          <a:solidFill>
                            <a:schemeClr val="tx1"/>
                          </a:solidFill>
                          <a:latin typeface="Lucida Sans Unicode" panose="020B0602030504020204" pitchFamily="34" charset="0"/>
                        </a:defRPr>
                      </a:lvl4pPr>
                      <a:lvl5pPr marL="114300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16002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0574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25146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29718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109538" marR="0" lvl="0" indent="0" algn="l"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endParaRPr kumimoji="0" lang="zh-CN" altLang="en-US" sz="2800" b="0" i="0" u="none" strike="noStrike" cap="none" normalizeH="0" baseline="0">
                        <a:ln>
                          <a:noFill/>
                        </a:ln>
                        <a:solidFill>
                          <a:schemeClr val="tx1"/>
                        </a:solidFill>
                        <a:effectLst/>
                        <a:latin typeface="Lucida Sans Unicode" panose="020B0602030504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87430970"/>
                  </a:ext>
                </a:extLst>
              </a:tr>
            </a:tbl>
          </a:graphicData>
        </a:graphic>
      </p:graphicFrame>
      <p:sp>
        <p:nvSpPr>
          <p:cNvPr id="124070" name="Rectangle 166"/>
          <p:cNvSpPr>
            <a:spLocks noChangeArrowheads="1"/>
          </p:cNvSpPr>
          <p:nvPr/>
        </p:nvSpPr>
        <p:spPr bwMode="auto">
          <a:xfrm>
            <a:off x="611188" y="4076700"/>
            <a:ext cx="1066800" cy="557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a:t>
            </a:r>
            <a:r>
              <a:rPr lang="en-US" altLang="zh-CN" sz="2400">
                <a:latin typeface="Arial" panose="020B0604020202020204" pitchFamily="34" charset="0"/>
              </a:rPr>
              <a:t>D</a:t>
            </a:r>
            <a:endParaRPr lang="zh-CN" altLang="zh-CN" sz="2400">
              <a:latin typeface="Arial" panose="020B0604020202020204" pitchFamily="34" charset="0"/>
            </a:endParaRPr>
          </a:p>
        </p:txBody>
      </p:sp>
      <p:sp>
        <p:nvSpPr>
          <p:cNvPr id="124071" name="Rectangle 167"/>
          <p:cNvSpPr>
            <a:spLocks noChangeArrowheads="1"/>
          </p:cNvSpPr>
          <p:nvPr/>
        </p:nvSpPr>
        <p:spPr bwMode="auto">
          <a:xfrm>
            <a:off x="603250" y="3398838"/>
            <a:ext cx="1066800"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a:t>
            </a:r>
            <a:r>
              <a:rPr lang="en-US" altLang="zh-CN" sz="2400">
                <a:latin typeface="Arial" panose="020B0604020202020204" pitchFamily="34" charset="0"/>
              </a:rPr>
              <a:t>C</a:t>
            </a:r>
            <a:endParaRPr lang="zh-CN" altLang="zh-CN" sz="2400">
              <a:latin typeface="Arial" panose="020B0604020202020204" pitchFamily="34" charset="0"/>
            </a:endParaRPr>
          </a:p>
        </p:txBody>
      </p:sp>
      <p:sp>
        <p:nvSpPr>
          <p:cNvPr id="124072" name="Rectangle 168"/>
          <p:cNvSpPr>
            <a:spLocks noChangeArrowheads="1"/>
          </p:cNvSpPr>
          <p:nvPr/>
        </p:nvSpPr>
        <p:spPr bwMode="auto">
          <a:xfrm>
            <a:off x="603250" y="2852738"/>
            <a:ext cx="1066800" cy="65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400">
                <a:latin typeface="Arial" panose="020B0604020202020204" pitchFamily="34" charset="0"/>
              </a:rPr>
              <a:t>   B</a:t>
            </a:r>
            <a:endParaRPr lang="zh-CN" altLang="zh-CN" sz="2400">
              <a:latin typeface="Arial" panose="020B0604020202020204" pitchFamily="34" charset="0"/>
            </a:endParaRPr>
          </a:p>
        </p:txBody>
      </p:sp>
      <p:sp>
        <p:nvSpPr>
          <p:cNvPr id="124073" name="Rectangle 169"/>
          <p:cNvSpPr>
            <a:spLocks noChangeArrowheads="1"/>
          </p:cNvSpPr>
          <p:nvPr/>
        </p:nvSpPr>
        <p:spPr bwMode="auto">
          <a:xfrm>
            <a:off x="603250" y="2224088"/>
            <a:ext cx="1066800" cy="66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a:t>
            </a:r>
            <a:r>
              <a:rPr lang="en-US" altLang="zh-CN" sz="2400">
                <a:latin typeface="Arial" panose="020B0604020202020204" pitchFamily="34" charset="0"/>
              </a:rPr>
              <a:t>A</a:t>
            </a:r>
            <a:endParaRPr lang="zh-CN" altLang="zh-CN" sz="2400">
              <a:latin typeface="Arial" panose="020B0604020202020204" pitchFamily="34" charset="0"/>
            </a:endParaRPr>
          </a:p>
        </p:txBody>
      </p:sp>
      <p:sp>
        <p:nvSpPr>
          <p:cNvPr id="124079" name="Rectangle 175"/>
          <p:cNvSpPr>
            <a:spLocks noChangeArrowheads="1"/>
          </p:cNvSpPr>
          <p:nvPr/>
        </p:nvSpPr>
        <p:spPr bwMode="auto">
          <a:xfrm>
            <a:off x="625475" y="4672013"/>
            <a:ext cx="1066800" cy="557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a:t>
            </a:r>
            <a:r>
              <a:rPr lang="en-US" altLang="zh-CN" sz="2400">
                <a:latin typeface="Arial" panose="020B0604020202020204" pitchFamily="34" charset="0"/>
              </a:rPr>
              <a:t>E</a:t>
            </a:r>
            <a:endParaRPr lang="zh-CN" altLang="zh-CN" sz="2400">
              <a:latin typeface="Arial" panose="020B0604020202020204" pitchFamily="34" charset="0"/>
            </a:endParaRPr>
          </a:p>
        </p:txBody>
      </p:sp>
      <p:sp>
        <p:nvSpPr>
          <p:cNvPr id="124080" name="Rectangle 176"/>
          <p:cNvSpPr>
            <a:spLocks noChangeArrowheads="1"/>
          </p:cNvSpPr>
          <p:nvPr/>
        </p:nvSpPr>
        <p:spPr bwMode="auto">
          <a:xfrm>
            <a:off x="1771650" y="4076700"/>
            <a:ext cx="1066800" cy="557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a:t>
            </a:r>
            <a:r>
              <a:rPr lang="en-US" altLang="zh-CN" sz="2400">
                <a:latin typeface="Arial" panose="020B0604020202020204" pitchFamily="34" charset="0"/>
              </a:rPr>
              <a:t>3</a:t>
            </a:r>
            <a:endParaRPr lang="zh-CN" altLang="zh-CN" sz="2400">
              <a:latin typeface="Arial" panose="020B0604020202020204" pitchFamily="34" charset="0"/>
            </a:endParaRPr>
          </a:p>
        </p:txBody>
      </p:sp>
      <p:sp>
        <p:nvSpPr>
          <p:cNvPr id="124081" name="Rectangle 177"/>
          <p:cNvSpPr>
            <a:spLocks noChangeArrowheads="1"/>
          </p:cNvSpPr>
          <p:nvPr/>
        </p:nvSpPr>
        <p:spPr bwMode="auto">
          <a:xfrm>
            <a:off x="1763713" y="3398838"/>
            <a:ext cx="1066800"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a:t>
            </a:r>
            <a:r>
              <a:rPr lang="en-US" altLang="zh-CN" sz="2400">
                <a:latin typeface="Arial" panose="020B0604020202020204" pitchFamily="34" charset="0"/>
              </a:rPr>
              <a:t>2</a:t>
            </a:r>
            <a:endParaRPr lang="zh-CN" altLang="zh-CN" sz="2400">
              <a:latin typeface="Arial" panose="020B0604020202020204" pitchFamily="34" charset="0"/>
            </a:endParaRPr>
          </a:p>
        </p:txBody>
      </p:sp>
      <p:sp>
        <p:nvSpPr>
          <p:cNvPr id="124082" name="Rectangle 178"/>
          <p:cNvSpPr>
            <a:spLocks noChangeArrowheads="1"/>
          </p:cNvSpPr>
          <p:nvPr/>
        </p:nvSpPr>
        <p:spPr bwMode="auto">
          <a:xfrm>
            <a:off x="1763713" y="2852738"/>
            <a:ext cx="1066800" cy="65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400">
                <a:latin typeface="Arial" panose="020B0604020202020204" pitchFamily="34" charset="0"/>
              </a:rPr>
              <a:t>   1</a:t>
            </a:r>
            <a:endParaRPr lang="zh-CN" altLang="zh-CN" sz="2400">
              <a:latin typeface="Arial" panose="020B0604020202020204" pitchFamily="34" charset="0"/>
            </a:endParaRPr>
          </a:p>
        </p:txBody>
      </p:sp>
      <p:sp>
        <p:nvSpPr>
          <p:cNvPr id="124083" name="Rectangle 179"/>
          <p:cNvSpPr>
            <a:spLocks noChangeArrowheads="1"/>
          </p:cNvSpPr>
          <p:nvPr/>
        </p:nvSpPr>
        <p:spPr bwMode="auto">
          <a:xfrm>
            <a:off x="1763713" y="2224088"/>
            <a:ext cx="1066800" cy="66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a:t>
            </a:r>
            <a:r>
              <a:rPr lang="en-US" altLang="zh-CN" sz="2400">
                <a:latin typeface="Arial" panose="020B0604020202020204" pitchFamily="34" charset="0"/>
              </a:rPr>
              <a:t>0</a:t>
            </a:r>
            <a:endParaRPr lang="zh-CN" altLang="zh-CN" sz="2400">
              <a:latin typeface="Arial" panose="020B0604020202020204" pitchFamily="34" charset="0"/>
            </a:endParaRPr>
          </a:p>
        </p:txBody>
      </p:sp>
      <p:sp>
        <p:nvSpPr>
          <p:cNvPr id="124084" name="Rectangle 180"/>
          <p:cNvSpPr>
            <a:spLocks noChangeArrowheads="1"/>
          </p:cNvSpPr>
          <p:nvPr/>
        </p:nvSpPr>
        <p:spPr bwMode="auto">
          <a:xfrm>
            <a:off x="1785938" y="4672013"/>
            <a:ext cx="1066800" cy="557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a:t>
            </a:r>
            <a:r>
              <a:rPr lang="en-US" altLang="zh-CN" sz="2400">
                <a:latin typeface="Arial" panose="020B0604020202020204" pitchFamily="34" charset="0"/>
              </a:rPr>
              <a:t>4</a:t>
            </a:r>
            <a:endParaRPr lang="zh-CN" altLang="zh-CN" sz="2400">
              <a:latin typeface="Arial" panose="020B0604020202020204" pitchFamily="34" charset="0"/>
            </a:endParaRPr>
          </a:p>
        </p:txBody>
      </p:sp>
      <p:sp>
        <p:nvSpPr>
          <p:cNvPr id="124085" name="Rectangle 181"/>
          <p:cNvSpPr>
            <a:spLocks noChangeArrowheads="1"/>
          </p:cNvSpPr>
          <p:nvPr/>
        </p:nvSpPr>
        <p:spPr bwMode="auto">
          <a:xfrm>
            <a:off x="2995613" y="4076700"/>
            <a:ext cx="1066800" cy="557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a:t>
            </a:r>
            <a:r>
              <a:rPr lang="en-US" altLang="zh-CN" sz="2400">
                <a:latin typeface="Arial" panose="020B0604020202020204" pitchFamily="34" charset="0"/>
              </a:rPr>
              <a:t>2</a:t>
            </a:r>
            <a:endParaRPr lang="zh-CN" altLang="zh-CN" sz="2400">
              <a:latin typeface="Arial" panose="020B0604020202020204" pitchFamily="34" charset="0"/>
            </a:endParaRPr>
          </a:p>
        </p:txBody>
      </p:sp>
      <p:sp>
        <p:nvSpPr>
          <p:cNvPr id="124086" name="Rectangle 182"/>
          <p:cNvSpPr>
            <a:spLocks noChangeArrowheads="1"/>
          </p:cNvSpPr>
          <p:nvPr/>
        </p:nvSpPr>
        <p:spPr bwMode="auto">
          <a:xfrm>
            <a:off x="2987675" y="3398838"/>
            <a:ext cx="1066800"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a:t>
            </a:r>
            <a:r>
              <a:rPr lang="en-US" altLang="zh-CN" sz="2400">
                <a:latin typeface="Arial" panose="020B0604020202020204" pitchFamily="34" charset="0"/>
              </a:rPr>
              <a:t>5</a:t>
            </a:r>
            <a:endParaRPr lang="zh-CN" altLang="zh-CN" sz="2400">
              <a:latin typeface="Arial" panose="020B0604020202020204" pitchFamily="34" charset="0"/>
            </a:endParaRPr>
          </a:p>
        </p:txBody>
      </p:sp>
      <p:sp>
        <p:nvSpPr>
          <p:cNvPr id="124087" name="Rectangle 183"/>
          <p:cNvSpPr>
            <a:spLocks noChangeArrowheads="1"/>
          </p:cNvSpPr>
          <p:nvPr/>
        </p:nvSpPr>
        <p:spPr bwMode="auto">
          <a:xfrm>
            <a:off x="2987675" y="2852738"/>
            <a:ext cx="1066800" cy="65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400">
                <a:latin typeface="Arial" panose="020B0604020202020204" pitchFamily="34" charset="0"/>
              </a:rPr>
              <a:t>   3</a:t>
            </a:r>
            <a:endParaRPr lang="zh-CN" altLang="zh-CN" sz="2400">
              <a:latin typeface="Arial" panose="020B0604020202020204" pitchFamily="34" charset="0"/>
            </a:endParaRPr>
          </a:p>
        </p:txBody>
      </p:sp>
      <p:sp>
        <p:nvSpPr>
          <p:cNvPr id="124088" name="Rectangle 184"/>
          <p:cNvSpPr>
            <a:spLocks noChangeArrowheads="1"/>
          </p:cNvSpPr>
          <p:nvPr/>
        </p:nvSpPr>
        <p:spPr bwMode="auto">
          <a:xfrm>
            <a:off x="2987675" y="2224088"/>
            <a:ext cx="1066800" cy="66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a:t>
            </a:r>
            <a:r>
              <a:rPr lang="en-US" altLang="zh-CN" sz="2400">
                <a:latin typeface="Arial" panose="020B0604020202020204" pitchFamily="34" charset="0"/>
              </a:rPr>
              <a:t>4</a:t>
            </a:r>
            <a:endParaRPr lang="zh-CN" altLang="zh-CN" sz="2400">
              <a:latin typeface="Arial" panose="020B0604020202020204" pitchFamily="34" charset="0"/>
            </a:endParaRPr>
          </a:p>
        </p:txBody>
      </p:sp>
      <p:sp>
        <p:nvSpPr>
          <p:cNvPr id="124089" name="Rectangle 185"/>
          <p:cNvSpPr>
            <a:spLocks noChangeArrowheads="1"/>
          </p:cNvSpPr>
          <p:nvPr/>
        </p:nvSpPr>
        <p:spPr bwMode="auto">
          <a:xfrm>
            <a:off x="3009900" y="4672013"/>
            <a:ext cx="1066800" cy="557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a:t>
            </a:r>
            <a:r>
              <a:rPr lang="en-US" altLang="zh-CN" sz="2400">
                <a:latin typeface="Arial" panose="020B0604020202020204" pitchFamily="34" charset="0"/>
              </a:rPr>
              <a:t>4</a:t>
            </a:r>
            <a:endParaRPr lang="zh-CN" altLang="zh-CN" sz="2400">
              <a:latin typeface="Arial" panose="020B0604020202020204" pitchFamily="34" charset="0"/>
            </a:endParaRPr>
          </a:p>
        </p:txBody>
      </p:sp>
      <p:grpSp>
        <p:nvGrpSpPr>
          <p:cNvPr id="124095" name="Group 191"/>
          <p:cNvGrpSpPr>
            <a:grpSpLocks/>
          </p:cNvGrpSpPr>
          <p:nvPr/>
        </p:nvGrpSpPr>
        <p:grpSpPr bwMode="auto">
          <a:xfrm>
            <a:off x="4067175" y="2276475"/>
            <a:ext cx="2144713" cy="663575"/>
            <a:chOff x="2527" y="1434"/>
            <a:chExt cx="1351" cy="418"/>
          </a:xfrm>
        </p:grpSpPr>
        <p:sp>
          <p:nvSpPr>
            <p:cNvPr id="124093" name="Rectangle 189"/>
            <p:cNvSpPr>
              <a:spLocks noChangeArrowheads="1"/>
            </p:cNvSpPr>
            <p:nvPr/>
          </p:nvSpPr>
          <p:spPr bwMode="auto">
            <a:xfrm>
              <a:off x="2527" y="1434"/>
              <a:ext cx="635" cy="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a:t>
              </a:r>
              <a:r>
                <a:rPr lang="en-US" altLang="zh-CN" sz="2400">
                  <a:latin typeface="Arial" panose="020B0604020202020204" pitchFamily="34" charset="0"/>
                </a:rPr>
                <a:t>0</a:t>
              </a:r>
              <a:endParaRPr lang="zh-CN" altLang="zh-CN" sz="2400">
                <a:latin typeface="Arial" panose="020B0604020202020204" pitchFamily="34" charset="0"/>
              </a:endParaRPr>
            </a:p>
          </p:txBody>
        </p:sp>
        <p:sp>
          <p:nvSpPr>
            <p:cNvPr id="124094" name="Rectangle 190"/>
            <p:cNvSpPr>
              <a:spLocks noChangeArrowheads="1"/>
            </p:cNvSpPr>
            <p:nvPr/>
          </p:nvSpPr>
          <p:spPr bwMode="auto">
            <a:xfrm>
              <a:off x="3243" y="1434"/>
              <a:ext cx="635" cy="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a:t>
              </a:r>
              <a:r>
                <a:rPr lang="en-US" altLang="zh-CN" sz="2400">
                  <a:latin typeface="Arial" panose="020B0604020202020204" pitchFamily="34" charset="0"/>
                </a:rPr>
                <a:t>4</a:t>
              </a:r>
              <a:endParaRPr lang="zh-CN" altLang="zh-CN" sz="2400">
                <a:latin typeface="Arial" panose="020B0604020202020204" pitchFamily="34" charset="0"/>
              </a:endParaRPr>
            </a:p>
          </p:txBody>
        </p:sp>
      </p:grpSp>
      <p:grpSp>
        <p:nvGrpSpPr>
          <p:cNvPr id="124096" name="Group 192"/>
          <p:cNvGrpSpPr>
            <a:grpSpLocks/>
          </p:cNvGrpSpPr>
          <p:nvPr/>
        </p:nvGrpSpPr>
        <p:grpSpPr bwMode="auto">
          <a:xfrm>
            <a:off x="4067175" y="4005263"/>
            <a:ext cx="2144713" cy="663575"/>
            <a:chOff x="2527" y="1434"/>
            <a:chExt cx="1351" cy="418"/>
          </a:xfrm>
        </p:grpSpPr>
        <p:sp>
          <p:nvSpPr>
            <p:cNvPr id="124097" name="Rectangle 193"/>
            <p:cNvSpPr>
              <a:spLocks noChangeArrowheads="1"/>
            </p:cNvSpPr>
            <p:nvPr/>
          </p:nvSpPr>
          <p:spPr bwMode="auto">
            <a:xfrm>
              <a:off x="2527" y="1434"/>
              <a:ext cx="635" cy="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a:t>
              </a:r>
              <a:r>
                <a:rPr lang="en-US" altLang="zh-CN" sz="2400">
                  <a:latin typeface="Arial" panose="020B0604020202020204" pitchFamily="34" charset="0"/>
                </a:rPr>
                <a:t>4</a:t>
              </a:r>
              <a:endParaRPr lang="zh-CN" altLang="zh-CN" sz="2400">
                <a:latin typeface="Arial" panose="020B0604020202020204" pitchFamily="34" charset="0"/>
              </a:endParaRPr>
            </a:p>
          </p:txBody>
        </p:sp>
        <p:sp>
          <p:nvSpPr>
            <p:cNvPr id="124098" name="Rectangle 194"/>
            <p:cNvSpPr>
              <a:spLocks noChangeArrowheads="1"/>
            </p:cNvSpPr>
            <p:nvPr/>
          </p:nvSpPr>
          <p:spPr bwMode="auto">
            <a:xfrm>
              <a:off x="3243" y="1434"/>
              <a:ext cx="635" cy="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a:t>
              </a:r>
              <a:r>
                <a:rPr lang="en-US" altLang="zh-CN" sz="2400">
                  <a:latin typeface="Arial" panose="020B0604020202020204" pitchFamily="34" charset="0"/>
                </a:rPr>
                <a:t>6</a:t>
              </a:r>
              <a:endParaRPr lang="zh-CN" altLang="zh-CN" sz="2400">
                <a:latin typeface="Arial" panose="020B0604020202020204" pitchFamily="34" charset="0"/>
              </a:endParaRPr>
            </a:p>
          </p:txBody>
        </p:sp>
      </p:grpSp>
      <p:grpSp>
        <p:nvGrpSpPr>
          <p:cNvPr id="124099" name="Group 195"/>
          <p:cNvGrpSpPr>
            <a:grpSpLocks/>
          </p:cNvGrpSpPr>
          <p:nvPr/>
        </p:nvGrpSpPr>
        <p:grpSpPr bwMode="auto">
          <a:xfrm>
            <a:off x="4067175" y="2852738"/>
            <a:ext cx="2144713" cy="663575"/>
            <a:chOff x="2527" y="1434"/>
            <a:chExt cx="1351" cy="418"/>
          </a:xfrm>
        </p:grpSpPr>
        <p:sp>
          <p:nvSpPr>
            <p:cNvPr id="124100" name="Rectangle 196"/>
            <p:cNvSpPr>
              <a:spLocks noChangeArrowheads="1"/>
            </p:cNvSpPr>
            <p:nvPr/>
          </p:nvSpPr>
          <p:spPr bwMode="auto">
            <a:xfrm>
              <a:off x="2527" y="1434"/>
              <a:ext cx="635" cy="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a:t>
              </a:r>
              <a:r>
                <a:rPr lang="en-US" altLang="zh-CN" sz="2400">
                  <a:latin typeface="Arial" panose="020B0604020202020204" pitchFamily="34" charset="0"/>
                </a:rPr>
                <a:t>6</a:t>
              </a:r>
              <a:endParaRPr lang="zh-CN" altLang="zh-CN" sz="2400">
                <a:latin typeface="Arial" panose="020B0604020202020204" pitchFamily="34" charset="0"/>
              </a:endParaRPr>
            </a:p>
          </p:txBody>
        </p:sp>
        <p:sp>
          <p:nvSpPr>
            <p:cNvPr id="124101" name="Rectangle 197"/>
            <p:cNvSpPr>
              <a:spLocks noChangeArrowheads="1"/>
            </p:cNvSpPr>
            <p:nvPr/>
          </p:nvSpPr>
          <p:spPr bwMode="auto">
            <a:xfrm>
              <a:off x="3243" y="1434"/>
              <a:ext cx="635" cy="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a:t>
              </a:r>
              <a:r>
                <a:rPr lang="en-US" altLang="zh-CN" sz="2400">
                  <a:latin typeface="Arial" panose="020B0604020202020204" pitchFamily="34" charset="0"/>
                </a:rPr>
                <a:t>9</a:t>
              </a:r>
              <a:endParaRPr lang="zh-CN" altLang="zh-CN" sz="2400">
                <a:latin typeface="Arial" panose="020B0604020202020204" pitchFamily="34" charset="0"/>
              </a:endParaRPr>
            </a:p>
          </p:txBody>
        </p:sp>
      </p:grpSp>
      <p:grpSp>
        <p:nvGrpSpPr>
          <p:cNvPr id="124102" name="Group 198"/>
          <p:cNvGrpSpPr>
            <a:grpSpLocks/>
          </p:cNvGrpSpPr>
          <p:nvPr/>
        </p:nvGrpSpPr>
        <p:grpSpPr bwMode="auto">
          <a:xfrm>
            <a:off x="4067175" y="4610100"/>
            <a:ext cx="2144713" cy="663575"/>
            <a:chOff x="2527" y="1434"/>
            <a:chExt cx="1351" cy="418"/>
          </a:xfrm>
        </p:grpSpPr>
        <p:sp>
          <p:nvSpPr>
            <p:cNvPr id="124103" name="Rectangle 199"/>
            <p:cNvSpPr>
              <a:spLocks noChangeArrowheads="1"/>
            </p:cNvSpPr>
            <p:nvPr/>
          </p:nvSpPr>
          <p:spPr bwMode="auto">
            <a:xfrm>
              <a:off x="2527" y="1434"/>
              <a:ext cx="635" cy="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a:t>
              </a:r>
              <a:r>
                <a:rPr lang="en-US" altLang="zh-CN" sz="2400">
                  <a:latin typeface="Arial" panose="020B0604020202020204" pitchFamily="34" charset="0"/>
                </a:rPr>
                <a:t>9</a:t>
              </a:r>
              <a:endParaRPr lang="zh-CN" altLang="zh-CN" sz="2400">
                <a:latin typeface="Arial" panose="020B0604020202020204" pitchFamily="34" charset="0"/>
              </a:endParaRPr>
            </a:p>
          </p:txBody>
        </p:sp>
        <p:sp>
          <p:nvSpPr>
            <p:cNvPr id="124104" name="Rectangle 200"/>
            <p:cNvSpPr>
              <a:spLocks noChangeArrowheads="1"/>
            </p:cNvSpPr>
            <p:nvPr/>
          </p:nvSpPr>
          <p:spPr bwMode="auto">
            <a:xfrm>
              <a:off x="3243" y="1434"/>
              <a:ext cx="635" cy="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a:t>
              </a:r>
              <a:r>
                <a:rPr lang="en-US" altLang="zh-CN" sz="2400">
                  <a:latin typeface="Arial" panose="020B0604020202020204" pitchFamily="34" charset="0"/>
                </a:rPr>
                <a:t>13</a:t>
              </a:r>
              <a:endParaRPr lang="zh-CN" altLang="zh-CN" sz="2400">
                <a:latin typeface="Arial" panose="020B0604020202020204" pitchFamily="34" charset="0"/>
              </a:endParaRPr>
            </a:p>
          </p:txBody>
        </p:sp>
      </p:grpSp>
      <p:grpSp>
        <p:nvGrpSpPr>
          <p:cNvPr id="124105" name="Group 201"/>
          <p:cNvGrpSpPr>
            <a:grpSpLocks/>
          </p:cNvGrpSpPr>
          <p:nvPr/>
        </p:nvGrpSpPr>
        <p:grpSpPr bwMode="auto">
          <a:xfrm>
            <a:off x="4067175" y="3429000"/>
            <a:ext cx="2144713" cy="663575"/>
            <a:chOff x="2527" y="1434"/>
            <a:chExt cx="1351" cy="418"/>
          </a:xfrm>
        </p:grpSpPr>
        <p:sp>
          <p:nvSpPr>
            <p:cNvPr id="124106" name="Rectangle 202"/>
            <p:cNvSpPr>
              <a:spLocks noChangeArrowheads="1"/>
            </p:cNvSpPr>
            <p:nvPr/>
          </p:nvSpPr>
          <p:spPr bwMode="auto">
            <a:xfrm>
              <a:off x="2527" y="1434"/>
              <a:ext cx="635" cy="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a:t>
              </a:r>
              <a:r>
                <a:rPr lang="en-US" altLang="zh-CN" sz="2400">
                  <a:latin typeface="Arial" panose="020B0604020202020204" pitchFamily="34" charset="0"/>
                </a:rPr>
                <a:t>13</a:t>
              </a:r>
              <a:endParaRPr lang="zh-CN" altLang="zh-CN" sz="2400">
                <a:latin typeface="Arial" panose="020B0604020202020204" pitchFamily="34" charset="0"/>
              </a:endParaRPr>
            </a:p>
          </p:txBody>
        </p:sp>
        <p:sp>
          <p:nvSpPr>
            <p:cNvPr id="124107" name="Rectangle 203"/>
            <p:cNvSpPr>
              <a:spLocks noChangeArrowheads="1"/>
            </p:cNvSpPr>
            <p:nvPr/>
          </p:nvSpPr>
          <p:spPr bwMode="auto">
            <a:xfrm>
              <a:off x="3243" y="1434"/>
              <a:ext cx="635" cy="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a:t>
              </a:r>
              <a:r>
                <a:rPr lang="en-US" altLang="zh-CN" sz="2400">
                  <a:latin typeface="Arial" panose="020B0604020202020204" pitchFamily="34" charset="0"/>
                </a:rPr>
                <a:t>18</a:t>
              </a:r>
              <a:endParaRPr lang="zh-CN" altLang="zh-CN" sz="2400">
                <a:latin typeface="Arial" panose="020B0604020202020204" pitchFamily="34" charset="0"/>
              </a:endParaRPr>
            </a:p>
          </p:txBody>
        </p:sp>
      </p:grpSp>
      <p:grpSp>
        <p:nvGrpSpPr>
          <p:cNvPr id="124112" name="Group 208"/>
          <p:cNvGrpSpPr>
            <a:grpSpLocks/>
          </p:cNvGrpSpPr>
          <p:nvPr/>
        </p:nvGrpSpPr>
        <p:grpSpPr bwMode="auto">
          <a:xfrm>
            <a:off x="6372225" y="2292350"/>
            <a:ext cx="1008063" cy="2952750"/>
            <a:chOff x="4014" y="1444"/>
            <a:chExt cx="635" cy="1860"/>
          </a:xfrm>
        </p:grpSpPr>
        <p:sp>
          <p:nvSpPr>
            <p:cNvPr id="124091" name="Rectangle 187"/>
            <p:cNvSpPr>
              <a:spLocks noChangeArrowheads="1"/>
            </p:cNvSpPr>
            <p:nvPr/>
          </p:nvSpPr>
          <p:spPr bwMode="auto">
            <a:xfrm>
              <a:off x="4014" y="1444"/>
              <a:ext cx="635" cy="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a:t>
              </a:r>
              <a:r>
                <a:rPr lang="en-US" altLang="zh-CN" sz="2400">
                  <a:latin typeface="Arial" panose="020B0604020202020204" pitchFamily="34" charset="0"/>
                </a:rPr>
                <a:t>4</a:t>
              </a:r>
              <a:endParaRPr lang="zh-CN" altLang="zh-CN" sz="2400">
                <a:latin typeface="Arial" panose="020B0604020202020204" pitchFamily="34" charset="0"/>
              </a:endParaRPr>
            </a:p>
          </p:txBody>
        </p:sp>
        <p:sp>
          <p:nvSpPr>
            <p:cNvPr id="124108" name="Rectangle 204"/>
            <p:cNvSpPr>
              <a:spLocks noChangeArrowheads="1"/>
            </p:cNvSpPr>
            <p:nvPr/>
          </p:nvSpPr>
          <p:spPr bwMode="auto">
            <a:xfrm>
              <a:off x="4014" y="1797"/>
              <a:ext cx="635" cy="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a:t>
              </a:r>
              <a:r>
                <a:rPr lang="en-US" altLang="zh-CN" sz="2400">
                  <a:latin typeface="Arial" panose="020B0604020202020204" pitchFamily="34" charset="0"/>
                </a:rPr>
                <a:t>8</a:t>
              </a:r>
              <a:endParaRPr lang="zh-CN" altLang="zh-CN" sz="2400">
                <a:latin typeface="Arial" panose="020B0604020202020204" pitchFamily="34" charset="0"/>
              </a:endParaRPr>
            </a:p>
          </p:txBody>
        </p:sp>
        <p:sp>
          <p:nvSpPr>
            <p:cNvPr id="124109" name="Rectangle 205"/>
            <p:cNvSpPr>
              <a:spLocks noChangeArrowheads="1"/>
            </p:cNvSpPr>
            <p:nvPr/>
          </p:nvSpPr>
          <p:spPr bwMode="auto">
            <a:xfrm>
              <a:off x="4014" y="2160"/>
              <a:ext cx="635" cy="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400">
                  <a:latin typeface="Arial" panose="020B0604020202020204" pitchFamily="34" charset="0"/>
                </a:rPr>
                <a:t>   16</a:t>
              </a:r>
              <a:endParaRPr lang="zh-CN" altLang="zh-CN" sz="2400">
                <a:latin typeface="Arial" panose="020B0604020202020204" pitchFamily="34" charset="0"/>
              </a:endParaRPr>
            </a:p>
          </p:txBody>
        </p:sp>
        <p:sp>
          <p:nvSpPr>
            <p:cNvPr id="124110" name="Rectangle 206"/>
            <p:cNvSpPr>
              <a:spLocks noChangeArrowheads="1"/>
            </p:cNvSpPr>
            <p:nvPr/>
          </p:nvSpPr>
          <p:spPr bwMode="auto">
            <a:xfrm>
              <a:off x="4014" y="2523"/>
              <a:ext cx="635" cy="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a:t>
              </a:r>
              <a:r>
                <a:rPr lang="en-US" altLang="zh-CN" sz="2400">
                  <a:latin typeface="Arial" panose="020B0604020202020204" pitchFamily="34" charset="0"/>
                </a:rPr>
                <a:t>3</a:t>
              </a:r>
              <a:endParaRPr lang="zh-CN" altLang="zh-CN" sz="2400">
                <a:latin typeface="Arial" panose="020B0604020202020204" pitchFamily="34" charset="0"/>
              </a:endParaRPr>
            </a:p>
          </p:txBody>
        </p:sp>
        <p:sp>
          <p:nvSpPr>
            <p:cNvPr id="124111" name="Rectangle 207"/>
            <p:cNvSpPr>
              <a:spLocks noChangeArrowheads="1"/>
            </p:cNvSpPr>
            <p:nvPr/>
          </p:nvSpPr>
          <p:spPr bwMode="auto">
            <a:xfrm>
              <a:off x="4014" y="2886"/>
              <a:ext cx="635" cy="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a:t>
              </a:r>
              <a:r>
                <a:rPr lang="en-US" altLang="zh-CN" sz="2400">
                  <a:latin typeface="Arial" panose="020B0604020202020204" pitchFamily="34" charset="0"/>
                </a:rPr>
                <a:t>9</a:t>
              </a:r>
              <a:endParaRPr lang="zh-CN" altLang="zh-CN" sz="2400">
                <a:latin typeface="Arial" panose="020B0604020202020204" pitchFamily="34" charset="0"/>
              </a:endParaRPr>
            </a:p>
          </p:txBody>
        </p:sp>
      </p:grpSp>
      <p:grpSp>
        <p:nvGrpSpPr>
          <p:cNvPr id="124113" name="Group 209"/>
          <p:cNvGrpSpPr>
            <a:grpSpLocks/>
          </p:cNvGrpSpPr>
          <p:nvPr/>
        </p:nvGrpSpPr>
        <p:grpSpPr bwMode="auto">
          <a:xfrm>
            <a:off x="7596188" y="2290763"/>
            <a:ext cx="1079500" cy="2952750"/>
            <a:chOff x="4014" y="1444"/>
            <a:chExt cx="635" cy="1860"/>
          </a:xfrm>
        </p:grpSpPr>
        <p:sp>
          <p:nvSpPr>
            <p:cNvPr id="124114" name="Rectangle 210"/>
            <p:cNvSpPr>
              <a:spLocks noChangeArrowheads="1"/>
            </p:cNvSpPr>
            <p:nvPr/>
          </p:nvSpPr>
          <p:spPr bwMode="auto">
            <a:xfrm>
              <a:off x="4014" y="1444"/>
              <a:ext cx="635" cy="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a:t>
              </a:r>
              <a:r>
                <a:rPr lang="en-US" altLang="zh-CN" sz="2400">
                  <a:latin typeface="Arial" panose="020B0604020202020204" pitchFamily="34" charset="0"/>
                </a:rPr>
                <a:t>1</a:t>
              </a:r>
              <a:endParaRPr lang="zh-CN" altLang="zh-CN" sz="2400">
                <a:latin typeface="Arial" panose="020B0604020202020204" pitchFamily="34" charset="0"/>
              </a:endParaRPr>
            </a:p>
          </p:txBody>
        </p:sp>
        <p:sp>
          <p:nvSpPr>
            <p:cNvPr id="124115" name="Rectangle 211"/>
            <p:cNvSpPr>
              <a:spLocks noChangeArrowheads="1"/>
            </p:cNvSpPr>
            <p:nvPr/>
          </p:nvSpPr>
          <p:spPr bwMode="auto">
            <a:xfrm>
              <a:off x="4014" y="1797"/>
              <a:ext cx="635" cy="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400">
                  <a:latin typeface="Arial" panose="020B0604020202020204" pitchFamily="34" charset="0"/>
                </a:rPr>
                <a:t>  2.67</a:t>
              </a:r>
              <a:endParaRPr lang="zh-CN" altLang="zh-CN" sz="2400">
                <a:latin typeface="Arial" panose="020B0604020202020204" pitchFamily="34" charset="0"/>
              </a:endParaRPr>
            </a:p>
          </p:txBody>
        </p:sp>
        <p:sp>
          <p:nvSpPr>
            <p:cNvPr id="124116" name="Rectangle 212"/>
            <p:cNvSpPr>
              <a:spLocks noChangeArrowheads="1"/>
            </p:cNvSpPr>
            <p:nvPr/>
          </p:nvSpPr>
          <p:spPr bwMode="auto">
            <a:xfrm>
              <a:off x="4014" y="2160"/>
              <a:ext cx="635" cy="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400">
                  <a:latin typeface="Arial" panose="020B0604020202020204" pitchFamily="34" charset="0"/>
                </a:rPr>
                <a:t>   3.1</a:t>
              </a:r>
              <a:endParaRPr lang="zh-CN" altLang="zh-CN" sz="2400">
                <a:latin typeface="Arial" panose="020B0604020202020204" pitchFamily="34" charset="0"/>
              </a:endParaRPr>
            </a:p>
          </p:txBody>
        </p:sp>
        <p:sp>
          <p:nvSpPr>
            <p:cNvPr id="124117" name="Rectangle 213"/>
            <p:cNvSpPr>
              <a:spLocks noChangeArrowheads="1"/>
            </p:cNvSpPr>
            <p:nvPr/>
          </p:nvSpPr>
          <p:spPr bwMode="auto">
            <a:xfrm>
              <a:off x="4014" y="2523"/>
              <a:ext cx="635" cy="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a:t>
              </a:r>
              <a:r>
                <a:rPr lang="en-US" altLang="zh-CN" sz="2400">
                  <a:latin typeface="Arial" panose="020B0604020202020204" pitchFamily="34" charset="0"/>
                </a:rPr>
                <a:t>1.5</a:t>
              </a:r>
              <a:endParaRPr lang="zh-CN" altLang="zh-CN" sz="2400">
                <a:latin typeface="Arial" panose="020B0604020202020204" pitchFamily="34" charset="0"/>
              </a:endParaRPr>
            </a:p>
          </p:txBody>
        </p:sp>
        <p:sp>
          <p:nvSpPr>
            <p:cNvPr id="124118" name="Rectangle 214"/>
            <p:cNvSpPr>
              <a:spLocks noChangeArrowheads="1"/>
            </p:cNvSpPr>
            <p:nvPr/>
          </p:nvSpPr>
          <p:spPr bwMode="auto">
            <a:xfrm>
              <a:off x="4014" y="2886"/>
              <a:ext cx="635" cy="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400">
                  <a:latin typeface="Arial" panose="020B0604020202020204" pitchFamily="34" charset="0"/>
                </a:rPr>
                <a:t>  2.25</a:t>
              </a:r>
              <a:endParaRPr lang="zh-CN" altLang="zh-CN" sz="2400">
                <a:latin typeface="Arial" panose="020B0604020202020204" pitchFamily="34" charset="0"/>
              </a:endParaRPr>
            </a:p>
          </p:txBody>
        </p:sp>
      </p:grpSp>
      <p:sp>
        <p:nvSpPr>
          <p:cNvPr id="124119" name="Rectangle 215"/>
          <p:cNvSpPr>
            <a:spLocks noChangeArrowheads="1"/>
          </p:cNvSpPr>
          <p:nvPr/>
        </p:nvSpPr>
        <p:spPr bwMode="auto">
          <a:xfrm>
            <a:off x="304800" y="5445125"/>
            <a:ext cx="8839200" cy="11033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65125" indent="-255588">
              <a:spcBef>
                <a:spcPts val="400"/>
              </a:spcBef>
              <a:buClr>
                <a:schemeClr val="accent1"/>
              </a:buClr>
              <a:buSzPct val="68000"/>
              <a:buFont typeface="Wingdings 3" panose="05040102010807070707" pitchFamily="18" charset="2"/>
              <a:buChar char=""/>
              <a:defRPr sz="3200">
                <a:solidFill>
                  <a:schemeClr val="tx1"/>
                </a:solidFill>
                <a:latin typeface="Lucida Sans Unicode" panose="020B0602030504020204" pitchFamily="34" charset="0"/>
              </a:defRPr>
            </a:lvl1pPr>
            <a:lvl2pPr marL="620713" indent="-228600">
              <a:spcBef>
                <a:spcPts val="325"/>
              </a:spcBef>
              <a:buClr>
                <a:schemeClr val="accent1"/>
              </a:buClr>
              <a:buFont typeface="Verdana" panose="020B0604030504040204" pitchFamily="34" charset="0"/>
              <a:buChar char="◦"/>
              <a:defRPr sz="2800">
                <a:solidFill>
                  <a:schemeClr val="tx1"/>
                </a:solidFill>
                <a:latin typeface="Lucida Sans Unicode" panose="020B0602030504020204" pitchFamily="34" charset="0"/>
              </a:defRPr>
            </a:lvl2pPr>
            <a:lvl3pPr marL="858838" indent="-228600">
              <a:spcBef>
                <a:spcPts val="350"/>
              </a:spcBef>
              <a:buClr>
                <a:schemeClr val="accent2"/>
              </a:buClr>
              <a:buSzPct val="100000"/>
              <a:buFont typeface="Wingdings 2" panose="05020102010507070707" pitchFamily="18" charset="2"/>
              <a:buChar char=""/>
              <a:defRPr sz="2500">
                <a:solidFill>
                  <a:srgbClr val="000099"/>
                </a:solidFill>
                <a:latin typeface="Lucida Sans Unicode" panose="020B0602030504020204" pitchFamily="34" charset="0"/>
              </a:defRPr>
            </a:lvl3pPr>
            <a:lvl4pPr marL="1143000" indent="-228600">
              <a:spcBef>
                <a:spcPts val="350"/>
              </a:spcBef>
              <a:buClr>
                <a:schemeClr val="accent2"/>
              </a:buClr>
              <a:buFont typeface="Wingdings 2" panose="05020102010507070707" pitchFamily="18" charset="2"/>
              <a:buChar char=""/>
              <a:defRPr sz="2100">
                <a:solidFill>
                  <a:schemeClr val="tx1"/>
                </a:solidFill>
                <a:latin typeface="Lucida Sans Unicode" panose="020B0602030504020204" pitchFamily="34" charset="0"/>
              </a:defRPr>
            </a:lvl4pPr>
            <a:lvl5pPr marL="13716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1828800" indent="-228600" fontAlgn="base">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286000" indent="-228600" fontAlgn="base">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2743200" indent="-228600" fontAlgn="base">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200400" indent="-228600" fontAlgn="base">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just"/>
            <a:r>
              <a:rPr lang="zh-CN" altLang="zh-CN" sz="2500"/>
              <a:t>平均周转时间</a:t>
            </a:r>
            <a:r>
              <a:rPr lang="en-US" altLang="zh-CN" sz="2500"/>
              <a:t>T=(4</a:t>
            </a:r>
            <a:r>
              <a:rPr lang="zh-CN" altLang="en-US" sz="2500"/>
              <a:t>＋</a:t>
            </a:r>
            <a:r>
              <a:rPr lang="en-US" altLang="zh-CN" sz="2500"/>
              <a:t>8</a:t>
            </a:r>
            <a:r>
              <a:rPr lang="zh-CN" altLang="en-US" sz="2500"/>
              <a:t>＋</a:t>
            </a:r>
            <a:r>
              <a:rPr lang="en-US" altLang="zh-CN" sz="2500"/>
              <a:t>16</a:t>
            </a:r>
            <a:r>
              <a:rPr lang="zh-CN" altLang="en-US" sz="2500"/>
              <a:t>＋</a:t>
            </a:r>
            <a:r>
              <a:rPr lang="en-US" altLang="zh-CN" sz="2500"/>
              <a:t>3+9)/5=8</a:t>
            </a:r>
          </a:p>
          <a:p>
            <a:pPr algn="just"/>
            <a:r>
              <a:rPr lang="zh-CN" altLang="zh-CN" sz="2500"/>
              <a:t>平均带权周转时间</a:t>
            </a:r>
            <a:r>
              <a:rPr lang="en-US" altLang="zh-CN" sz="2500"/>
              <a:t>W=(1</a:t>
            </a:r>
            <a:r>
              <a:rPr lang="zh-CN" altLang="en-US" sz="2500"/>
              <a:t>＋</a:t>
            </a:r>
            <a:r>
              <a:rPr lang="en-US" altLang="zh-CN" sz="2500"/>
              <a:t>2.67</a:t>
            </a:r>
            <a:r>
              <a:rPr lang="zh-CN" altLang="en-US" sz="2500"/>
              <a:t>＋</a:t>
            </a:r>
            <a:r>
              <a:rPr lang="en-US" altLang="zh-CN" sz="2500"/>
              <a:t>3.1</a:t>
            </a:r>
            <a:r>
              <a:rPr lang="zh-CN" altLang="en-US" sz="2500"/>
              <a:t>＋</a:t>
            </a:r>
            <a:r>
              <a:rPr lang="en-US" altLang="zh-CN" sz="2500"/>
              <a:t>1.5+2.25)/5=2.1</a:t>
            </a:r>
            <a:endParaRPr lang="zh-CN" altLang="zh-CN" sz="25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24095"/>
                                        </p:tgtEl>
                                        <p:attrNameLst>
                                          <p:attrName>style.visibility</p:attrName>
                                        </p:attrNameLst>
                                      </p:cBhvr>
                                      <p:to>
                                        <p:strVal val="visible"/>
                                      </p:to>
                                    </p:set>
                                    <p:animEffect transition="in" filter="wipe(left)">
                                      <p:cBhvr>
                                        <p:cTn id="7" dur="500"/>
                                        <p:tgtEl>
                                          <p:spTgt spid="1240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24096"/>
                                        </p:tgtEl>
                                        <p:attrNameLst>
                                          <p:attrName>style.visibility</p:attrName>
                                        </p:attrNameLst>
                                      </p:cBhvr>
                                      <p:to>
                                        <p:strVal val="visible"/>
                                      </p:to>
                                    </p:set>
                                    <p:animEffect transition="in" filter="wipe(left)">
                                      <p:cBhvr>
                                        <p:cTn id="12" dur="500"/>
                                        <p:tgtEl>
                                          <p:spTgt spid="1240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24099"/>
                                        </p:tgtEl>
                                        <p:attrNameLst>
                                          <p:attrName>style.visibility</p:attrName>
                                        </p:attrNameLst>
                                      </p:cBhvr>
                                      <p:to>
                                        <p:strVal val="visible"/>
                                      </p:to>
                                    </p:set>
                                    <p:animEffect transition="in" filter="wipe(left)">
                                      <p:cBhvr>
                                        <p:cTn id="17" dur="500"/>
                                        <p:tgtEl>
                                          <p:spTgt spid="12409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24102"/>
                                        </p:tgtEl>
                                        <p:attrNameLst>
                                          <p:attrName>style.visibility</p:attrName>
                                        </p:attrNameLst>
                                      </p:cBhvr>
                                      <p:to>
                                        <p:strVal val="visible"/>
                                      </p:to>
                                    </p:set>
                                    <p:animEffect transition="in" filter="wipe(left)">
                                      <p:cBhvr>
                                        <p:cTn id="22" dur="500"/>
                                        <p:tgtEl>
                                          <p:spTgt spid="12410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24105"/>
                                        </p:tgtEl>
                                        <p:attrNameLst>
                                          <p:attrName>style.visibility</p:attrName>
                                        </p:attrNameLst>
                                      </p:cBhvr>
                                      <p:to>
                                        <p:strVal val="visible"/>
                                      </p:to>
                                    </p:set>
                                    <p:animEffect transition="in" filter="wipe(left)">
                                      <p:cBhvr>
                                        <p:cTn id="27" dur="500"/>
                                        <p:tgtEl>
                                          <p:spTgt spid="12410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124112"/>
                                        </p:tgtEl>
                                        <p:attrNameLst>
                                          <p:attrName>style.visibility</p:attrName>
                                        </p:attrNameLst>
                                      </p:cBhvr>
                                      <p:to>
                                        <p:strVal val="visible"/>
                                      </p:to>
                                    </p:set>
                                    <p:animEffect transition="in" filter="wipe(up)">
                                      <p:cBhvr>
                                        <p:cTn id="32" dur="500"/>
                                        <p:tgtEl>
                                          <p:spTgt spid="124112"/>
                                        </p:tgtEl>
                                      </p:cBhvr>
                                    </p:animEffect>
                                  </p:childTnLst>
                                </p:cTn>
                              </p:par>
                            </p:childTnLst>
                          </p:cTn>
                        </p:par>
                        <p:par>
                          <p:cTn id="33" fill="hold" nodeType="afterGroup">
                            <p:stCondLst>
                              <p:cond delay="500"/>
                            </p:stCondLst>
                            <p:childTnLst>
                              <p:par>
                                <p:cTn id="34" presetID="22" presetClass="entr" presetSubtype="1" fill="hold" nodeType="afterEffect">
                                  <p:stCondLst>
                                    <p:cond delay="0"/>
                                  </p:stCondLst>
                                  <p:childTnLst>
                                    <p:set>
                                      <p:cBhvr>
                                        <p:cTn id="35" dur="1" fill="hold">
                                          <p:stCondLst>
                                            <p:cond delay="0"/>
                                          </p:stCondLst>
                                        </p:cTn>
                                        <p:tgtEl>
                                          <p:spTgt spid="124113"/>
                                        </p:tgtEl>
                                        <p:attrNameLst>
                                          <p:attrName>style.visibility</p:attrName>
                                        </p:attrNameLst>
                                      </p:cBhvr>
                                      <p:to>
                                        <p:strVal val="visible"/>
                                      </p:to>
                                    </p:set>
                                    <p:animEffect transition="in" filter="wipe(up)">
                                      <p:cBhvr>
                                        <p:cTn id="36" dur="500"/>
                                        <p:tgtEl>
                                          <p:spTgt spid="12411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6" presetClass="entr" presetSubtype="42" fill="hold" grpId="0" nodeType="clickEffect">
                                  <p:stCondLst>
                                    <p:cond delay="0"/>
                                  </p:stCondLst>
                                  <p:childTnLst>
                                    <p:set>
                                      <p:cBhvr>
                                        <p:cTn id="40" dur="1" fill="hold">
                                          <p:stCondLst>
                                            <p:cond delay="0"/>
                                          </p:stCondLst>
                                        </p:cTn>
                                        <p:tgtEl>
                                          <p:spTgt spid="124119">
                                            <p:txEl>
                                              <p:pRg st="0" end="0"/>
                                            </p:txEl>
                                          </p:spTgt>
                                        </p:tgtEl>
                                        <p:attrNameLst>
                                          <p:attrName>style.visibility</p:attrName>
                                        </p:attrNameLst>
                                      </p:cBhvr>
                                      <p:to>
                                        <p:strVal val="visible"/>
                                      </p:to>
                                    </p:set>
                                    <p:animEffect transition="in" filter="barn(outHorizontal)">
                                      <p:cBhvr>
                                        <p:cTn id="41" dur="500"/>
                                        <p:tgtEl>
                                          <p:spTgt spid="124119">
                                            <p:txEl>
                                              <p:pRg st="0" end="0"/>
                                            </p:txEl>
                                          </p:spTgt>
                                        </p:tgtEl>
                                      </p:cBhvr>
                                    </p:animEffect>
                                  </p:childTnLst>
                                </p:cTn>
                              </p:par>
                            </p:childTnLst>
                          </p:cTn>
                        </p:par>
                        <p:par>
                          <p:cTn id="42" fill="hold" nodeType="afterGroup">
                            <p:stCondLst>
                              <p:cond delay="500"/>
                            </p:stCondLst>
                            <p:childTnLst>
                              <p:par>
                                <p:cTn id="43" presetID="16" presetClass="entr" presetSubtype="42" fill="hold" grpId="0" nodeType="afterEffect">
                                  <p:stCondLst>
                                    <p:cond delay="0"/>
                                  </p:stCondLst>
                                  <p:childTnLst>
                                    <p:set>
                                      <p:cBhvr>
                                        <p:cTn id="44" dur="1" fill="hold">
                                          <p:stCondLst>
                                            <p:cond delay="0"/>
                                          </p:stCondLst>
                                        </p:cTn>
                                        <p:tgtEl>
                                          <p:spTgt spid="124119">
                                            <p:txEl>
                                              <p:pRg st="1" end="1"/>
                                            </p:txEl>
                                          </p:spTgt>
                                        </p:tgtEl>
                                        <p:attrNameLst>
                                          <p:attrName>style.visibility</p:attrName>
                                        </p:attrNameLst>
                                      </p:cBhvr>
                                      <p:to>
                                        <p:strVal val="visible"/>
                                      </p:to>
                                    </p:set>
                                    <p:animEffect transition="in" filter="barn(outHorizontal)">
                                      <p:cBhvr>
                                        <p:cTn id="45" dur="500"/>
                                        <p:tgtEl>
                                          <p:spTgt spid="1241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119"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68313" y="260350"/>
            <a:ext cx="8229600" cy="1143000"/>
          </a:xfrm>
        </p:spPr>
        <p:txBody>
          <a:bodyPr/>
          <a:lstStyle/>
          <a:p>
            <a:r>
              <a:rPr lang="zh-CN" altLang="en-US"/>
              <a:t>短作业优先调度算法的特点</a:t>
            </a:r>
          </a:p>
        </p:txBody>
      </p:sp>
      <p:sp>
        <p:nvSpPr>
          <p:cNvPr id="59395" name="Rectangle 3"/>
          <p:cNvSpPr>
            <a:spLocks noGrp="1" noChangeArrowheads="1"/>
          </p:cNvSpPr>
          <p:nvPr>
            <p:ph type="body" idx="1"/>
          </p:nvPr>
        </p:nvSpPr>
        <p:spPr/>
        <p:txBody>
          <a:bodyPr/>
          <a:lstStyle/>
          <a:p>
            <a:pPr algn="just"/>
            <a:r>
              <a:rPr lang="zh-CN" altLang="zh-CN"/>
              <a:t>算法调度性能较好</a:t>
            </a:r>
          </a:p>
          <a:p>
            <a:pPr lvl="1" algn="just">
              <a:buFont typeface="Verdana" panose="020B0604030504040204" pitchFamily="34" charset="0"/>
              <a:buNone/>
            </a:pPr>
            <a:r>
              <a:rPr lang="zh-CN" altLang="zh-CN"/>
              <a:t>例如上例中，     </a:t>
            </a:r>
            <a:r>
              <a:rPr lang="zh-CN" altLang="zh-CN">
                <a:solidFill>
                  <a:srgbClr val="000099"/>
                </a:solidFill>
              </a:rPr>
              <a:t>先来先服务</a:t>
            </a:r>
            <a:r>
              <a:rPr lang="zh-CN" altLang="en-US">
                <a:solidFill>
                  <a:srgbClr val="000099"/>
                </a:solidFill>
              </a:rPr>
              <a:t>*</a:t>
            </a:r>
            <a:r>
              <a:rPr lang="zh-CN" altLang="zh-CN">
                <a:solidFill>
                  <a:srgbClr val="000099"/>
                </a:solidFill>
              </a:rPr>
              <a:t>          短作业优先</a:t>
            </a:r>
          </a:p>
          <a:p>
            <a:pPr lvl="1" algn="just">
              <a:buFont typeface="Verdana" panose="020B0604030504040204" pitchFamily="34" charset="0"/>
              <a:buNone/>
            </a:pPr>
            <a:r>
              <a:rPr lang="zh-CN" altLang="zh-CN">
                <a:solidFill>
                  <a:srgbClr val="000099"/>
                </a:solidFill>
              </a:rPr>
              <a:t>平均周转时间            </a:t>
            </a:r>
            <a:r>
              <a:rPr lang="zh-CN" altLang="en-US">
                <a:solidFill>
                  <a:srgbClr val="000099"/>
                </a:solidFill>
              </a:rPr>
              <a:t> </a:t>
            </a:r>
            <a:r>
              <a:rPr lang="en-US" altLang="zh-CN">
                <a:solidFill>
                  <a:srgbClr val="000099"/>
                </a:solidFill>
              </a:rPr>
              <a:t>9</a:t>
            </a:r>
            <a:r>
              <a:rPr lang="zh-CN" altLang="zh-CN">
                <a:solidFill>
                  <a:srgbClr val="000099"/>
                </a:solidFill>
              </a:rPr>
              <a:t>                     </a:t>
            </a:r>
            <a:r>
              <a:rPr lang="en-US" altLang="zh-CN">
                <a:solidFill>
                  <a:srgbClr val="000099"/>
                </a:solidFill>
              </a:rPr>
              <a:t> 8</a:t>
            </a:r>
            <a:r>
              <a:rPr lang="zh-CN" altLang="zh-CN">
                <a:solidFill>
                  <a:srgbClr val="000099"/>
                </a:solidFill>
              </a:rPr>
              <a:t> </a:t>
            </a:r>
          </a:p>
          <a:p>
            <a:pPr lvl="1" algn="just">
              <a:buFont typeface="Verdana" panose="020B0604030504040204" pitchFamily="34" charset="0"/>
              <a:buNone/>
            </a:pPr>
            <a:r>
              <a:rPr lang="zh-CN" altLang="zh-CN">
                <a:solidFill>
                  <a:srgbClr val="000099"/>
                </a:solidFill>
              </a:rPr>
              <a:t>平均带权周转时间      </a:t>
            </a:r>
            <a:r>
              <a:rPr lang="en-US" altLang="zh-CN">
                <a:solidFill>
                  <a:srgbClr val="000099"/>
                </a:solidFill>
              </a:rPr>
              <a:t>2.8</a:t>
            </a:r>
            <a:r>
              <a:rPr lang="zh-CN" altLang="zh-CN">
                <a:solidFill>
                  <a:srgbClr val="000099"/>
                </a:solidFill>
              </a:rPr>
              <a:t>                   </a:t>
            </a:r>
            <a:r>
              <a:rPr lang="en-US" altLang="zh-CN">
                <a:solidFill>
                  <a:srgbClr val="000099"/>
                </a:solidFill>
              </a:rPr>
              <a:t>2.1</a:t>
            </a:r>
            <a:endParaRPr lang="zh-CN" altLang="zh-CN">
              <a:solidFill>
                <a:srgbClr val="000099"/>
              </a:solidFill>
            </a:endParaRPr>
          </a:p>
          <a:p>
            <a:pPr algn="just">
              <a:buFont typeface="Wingdings 3" panose="05040102010807070707" pitchFamily="18" charset="2"/>
              <a:buNone/>
            </a:pPr>
            <a:r>
              <a:rPr lang="zh-CN" altLang="zh-CN">
                <a:solidFill>
                  <a:srgbClr val="9900FF"/>
                </a:solidFill>
              </a:rPr>
              <a:t>  </a:t>
            </a:r>
            <a:r>
              <a:rPr lang="zh-CN" altLang="zh-CN">
                <a:solidFill>
                  <a:schemeClr val="accent2"/>
                </a:solidFill>
              </a:rPr>
              <a:t>可以证明：多个作业同时到达时，短作业优先调度算法的平均周转时间最小。</a:t>
            </a:r>
          </a:p>
          <a:p>
            <a:pPr algn="just"/>
            <a:r>
              <a:rPr lang="zh-CN" altLang="en-US"/>
              <a:t>缺点是</a:t>
            </a:r>
            <a:r>
              <a:rPr lang="zh-CN" altLang="zh-CN"/>
              <a:t>对长作业不利</a:t>
            </a:r>
            <a:r>
              <a:rPr lang="zh-CN" altLang="en-US"/>
              <a:t>；</a:t>
            </a:r>
            <a:r>
              <a:rPr lang="zh-CN" altLang="zh-CN"/>
              <a:t>未考虑作业的紧迫程度</a:t>
            </a:r>
            <a:r>
              <a:rPr lang="zh-CN" altLang="en-US"/>
              <a:t>；</a:t>
            </a:r>
            <a:r>
              <a:rPr lang="zh-CN" altLang="zh-CN"/>
              <a:t>需要估计运行时间。</a:t>
            </a:r>
            <a:endParaRPr lang="zh-CN" altLang="zh-CN" sz="4000"/>
          </a:p>
        </p:txBody>
      </p:sp>
      <p:sp>
        <p:nvSpPr>
          <p:cNvPr id="59396" name="Text Box 4"/>
          <p:cNvSpPr txBox="1">
            <a:spLocks noChangeArrowheads="1"/>
          </p:cNvSpPr>
          <p:nvPr/>
        </p:nvSpPr>
        <p:spPr bwMode="auto">
          <a:xfrm>
            <a:off x="592138" y="5661025"/>
            <a:ext cx="19097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FF0000"/>
                </a:solidFill>
              </a:rPr>
              <a:t>*同学们自行计算</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9395">
                                            <p:txEl>
                                              <p:pRg st="1" end="1"/>
                                            </p:txEl>
                                          </p:spTgt>
                                        </p:tgtEl>
                                        <p:attrNameLst>
                                          <p:attrName>style.visibility</p:attrName>
                                        </p:attrNameLst>
                                      </p:cBhvr>
                                      <p:to>
                                        <p:strVal val="visible"/>
                                      </p:to>
                                    </p:set>
                                    <p:animEffect transition="in" filter="blinds(horizontal)">
                                      <p:cBhvr>
                                        <p:cTn id="7" dur="500"/>
                                        <p:tgtEl>
                                          <p:spTgt spid="59395">
                                            <p:txEl>
                                              <p:pRg st="1" end="1"/>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9395">
                                            <p:txEl>
                                              <p:pRg st="2" end="2"/>
                                            </p:txEl>
                                          </p:spTgt>
                                        </p:tgtEl>
                                        <p:attrNameLst>
                                          <p:attrName>style.visibility</p:attrName>
                                        </p:attrNameLst>
                                      </p:cBhvr>
                                      <p:to>
                                        <p:strVal val="visible"/>
                                      </p:to>
                                    </p:set>
                                    <p:animEffect transition="in" filter="blinds(horizontal)">
                                      <p:cBhvr>
                                        <p:cTn id="10" dur="500"/>
                                        <p:tgtEl>
                                          <p:spTgt spid="59395">
                                            <p:txEl>
                                              <p:pRg st="2" end="2"/>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9395">
                                            <p:txEl>
                                              <p:pRg st="3" end="3"/>
                                            </p:txEl>
                                          </p:spTgt>
                                        </p:tgtEl>
                                        <p:attrNameLst>
                                          <p:attrName>style.visibility</p:attrName>
                                        </p:attrNameLst>
                                      </p:cBhvr>
                                      <p:to>
                                        <p:strVal val="visible"/>
                                      </p:to>
                                    </p:set>
                                    <p:animEffect transition="in" filter="blinds(horizontal)">
                                      <p:cBhvr>
                                        <p:cTn id="13" dur="500"/>
                                        <p:tgtEl>
                                          <p:spTgt spid="59395">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9395">
                                            <p:txEl>
                                              <p:pRg st="4" end="4"/>
                                            </p:txEl>
                                          </p:spTgt>
                                        </p:tgtEl>
                                        <p:attrNameLst>
                                          <p:attrName>style.visibility</p:attrName>
                                        </p:attrNameLst>
                                      </p:cBhvr>
                                      <p:to>
                                        <p:strVal val="visible"/>
                                      </p:to>
                                    </p:set>
                                    <p:animEffect transition="in" filter="blinds(horizontal)">
                                      <p:cBhvr>
                                        <p:cTn id="18" dur="500"/>
                                        <p:tgtEl>
                                          <p:spTgt spid="59395">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59395">
                                            <p:txEl>
                                              <p:pRg st="5" end="5"/>
                                            </p:txEl>
                                          </p:spTgt>
                                        </p:tgtEl>
                                        <p:attrNameLst>
                                          <p:attrName>style.visibility</p:attrName>
                                        </p:attrNameLst>
                                      </p:cBhvr>
                                      <p:to>
                                        <p:strVal val="visible"/>
                                      </p:to>
                                    </p:set>
                                    <p:animEffect transition="in" filter="blinds(horizontal)">
                                      <p:cBhvr>
                                        <p:cTn id="23" dur="500"/>
                                        <p:tgtEl>
                                          <p:spTgt spid="593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zh-CN" altLang="en-US"/>
              <a:t>最短剩余时间优先调度算法*</a:t>
            </a:r>
          </a:p>
        </p:txBody>
      </p:sp>
      <p:sp>
        <p:nvSpPr>
          <p:cNvPr id="60419" name="Rectangle 3"/>
          <p:cNvSpPr>
            <a:spLocks noGrp="1" noChangeArrowheads="1"/>
          </p:cNvSpPr>
          <p:nvPr>
            <p:ph type="body" idx="1"/>
          </p:nvPr>
        </p:nvSpPr>
        <p:spPr>
          <a:xfrm>
            <a:off x="457200" y="1447800"/>
            <a:ext cx="8497888" cy="4459288"/>
          </a:xfrm>
        </p:spPr>
        <p:txBody>
          <a:bodyPr/>
          <a:lstStyle/>
          <a:p>
            <a:pPr>
              <a:buFont typeface="Wingdings 3" panose="05040102010807070707" pitchFamily="18" charset="2"/>
              <a:buNone/>
            </a:pPr>
            <a:r>
              <a:rPr lang="en-US" altLang="zh-CN">
                <a:solidFill>
                  <a:srgbClr val="9900FF"/>
                </a:solidFill>
              </a:rPr>
              <a:t>Shortest Remaining Time Next</a:t>
            </a:r>
            <a:r>
              <a:rPr lang="zh-CN" altLang="en-US">
                <a:solidFill>
                  <a:srgbClr val="9900FF"/>
                </a:solidFill>
              </a:rPr>
              <a:t>，</a:t>
            </a:r>
            <a:r>
              <a:rPr lang="en-US" altLang="zh-CN">
                <a:solidFill>
                  <a:srgbClr val="9900FF"/>
                </a:solidFill>
              </a:rPr>
              <a:t>SRT</a:t>
            </a:r>
          </a:p>
          <a:p>
            <a:r>
              <a:rPr lang="zh-CN" altLang="zh-CN"/>
              <a:t>抢占式的最短进程优先调度算法也称为最短剩余时间优先调度算法，即当一个新进程进入就绪队列时，若其需要的运行时间比当前运行进程的剩余时间短，则它将抢占</a:t>
            </a:r>
            <a:r>
              <a:rPr lang="en-US" altLang="zh-CN"/>
              <a:t>CPU</a:t>
            </a:r>
            <a:r>
              <a:rPr lang="zh-CN" altLang="en-US"/>
              <a:t>。</a:t>
            </a:r>
          </a:p>
        </p:txBody>
      </p:sp>
      <p:sp>
        <p:nvSpPr>
          <p:cNvPr id="60420" name="Text Box 4"/>
          <p:cNvSpPr txBox="1">
            <a:spLocks noChangeArrowheads="1"/>
          </p:cNvSpPr>
          <p:nvPr/>
        </p:nvSpPr>
        <p:spPr bwMode="auto">
          <a:xfrm>
            <a:off x="592138" y="5589588"/>
            <a:ext cx="12239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FF0000"/>
                </a:solidFill>
              </a:rPr>
              <a:t>*补充内容</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468313" y="260350"/>
            <a:ext cx="8229600" cy="1143000"/>
          </a:xfrm>
        </p:spPr>
        <p:txBody>
          <a:bodyPr/>
          <a:lstStyle/>
          <a:p>
            <a:r>
              <a:rPr lang="zh-CN" altLang="en-US"/>
              <a:t>最短剩余时间优先算法例</a:t>
            </a:r>
          </a:p>
        </p:txBody>
      </p:sp>
      <p:sp>
        <p:nvSpPr>
          <p:cNvPr id="61443" name="Rectangle 3"/>
          <p:cNvSpPr>
            <a:spLocks noGrp="1" noChangeArrowheads="1"/>
          </p:cNvSpPr>
          <p:nvPr>
            <p:ph type="body" idx="1"/>
          </p:nvPr>
        </p:nvSpPr>
        <p:spPr>
          <a:xfrm>
            <a:off x="228600" y="5162550"/>
            <a:ext cx="1524000" cy="838200"/>
          </a:xfrm>
        </p:spPr>
        <p:txBody>
          <a:bodyPr/>
          <a:lstStyle/>
          <a:p>
            <a:pPr algn="just">
              <a:lnSpc>
                <a:spcPct val="90000"/>
              </a:lnSpc>
            </a:pPr>
            <a:r>
              <a:rPr lang="zh-CN" altLang="zh-CN"/>
              <a:t>进程</a:t>
            </a:r>
          </a:p>
          <a:p>
            <a:pPr>
              <a:lnSpc>
                <a:spcPct val="90000"/>
              </a:lnSpc>
            </a:pPr>
            <a:r>
              <a:rPr lang="zh-CN" altLang="zh-CN"/>
              <a:t>时间</a:t>
            </a:r>
            <a:endParaRPr lang="zh-CN" altLang="en-US"/>
          </a:p>
        </p:txBody>
      </p:sp>
      <p:grpSp>
        <p:nvGrpSpPr>
          <p:cNvPr id="61506" name="Group 66"/>
          <p:cNvGrpSpPr>
            <a:grpSpLocks/>
          </p:cNvGrpSpPr>
          <p:nvPr/>
        </p:nvGrpSpPr>
        <p:grpSpPr bwMode="auto">
          <a:xfrm>
            <a:off x="7596188" y="2349500"/>
            <a:ext cx="1243012" cy="2614613"/>
            <a:chOff x="4770" y="1499"/>
            <a:chExt cx="783" cy="1647"/>
          </a:xfrm>
        </p:grpSpPr>
        <p:sp>
          <p:nvSpPr>
            <p:cNvPr id="61444" name="Rectangle 4"/>
            <p:cNvSpPr>
              <a:spLocks noChangeArrowheads="1"/>
            </p:cNvSpPr>
            <p:nvPr/>
          </p:nvSpPr>
          <p:spPr bwMode="auto">
            <a:xfrm>
              <a:off x="4785" y="2795"/>
              <a:ext cx="768" cy="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1.4</a:t>
              </a:r>
            </a:p>
          </p:txBody>
        </p:sp>
        <p:sp>
          <p:nvSpPr>
            <p:cNvPr id="61445" name="Rectangle 5"/>
            <p:cNvSpPr>
              <a:spLocks noChangeArrowheads="1"/>
            </p:cNvSpPr>
            <p:nvPr/>
          </p:nvSpPr>
          <p:spPr bwMode="auto">
            <a:xfrm>
              <a:off x="4785" y="2318"/>
              <a:ext cx="768"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2.67</a:t>
              </a:r>
            </a:p>
          </p:txBody>
        </p:sp>
        <p:sp>
          <p:nvSpPr>
            <p:cNvPr id="61446" name="Rectangle 6"/>
            <p:cNvSpPr>
              <a:spLocks noChangeArrowheads="1"/>
            </p:cNvSpPr>
            <p:nvPr/>
          </p:nvSpPr>
          <p:spPr bwMode="auto">
            <a:xfrm>
              <a:off x="4770" y="1910"/>
              <a:ext cx="768" cy="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1</a:t>
              </a:r>
            </a:p>
          </p:txBody>
        </p:sp>
        <p:sp>
          <p:nvSpPr>
            <p:cNvPr id="61447" name="Rectangle 7"/>
            <p:cNvSpPr>
              <a:spLocks noChangeArrowheads="1"/>
            </p:cNvSpPr>
            <p:nvPr/>
          </p:nvSpPr>
          <p:spPr bwMode="auto">
            <a:xfrm>
              <a:off x="4770" y="1499"/>
              <a:ext cx="768" cy="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2.125</a:t>
              </a:r>
            </a:p>
          </p:txBody>
        </p:sp>
      </p:grpSp>
      <p:sp>
        <p:nvSpPr>
          <p:cNvPr id="61448" name="Rectangle 8"/>
          <p:cNvSpPr>
            <a:spLocks noChangeArrowheads="1"/>
          </p:cNvSpPr>
          <p:nvPr/>
        </p:nvSpPr>
        <p:spPr bwMode="auto">
          <a:xfrm>
            <a:off x="7620000" y="1524000"/>
            <a:ext cx="1219200" cy="82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zh-CN" sz="2400">
                <a:latin typeface="Arial" panose="020B0604020202020204" pitchFamily="34" charset="0"/>
              </a:rPr>
              <a:t>带权周转时间</a:t>
            </a:r>
          </a:p>
        </p:txBody>
      </p:sp>
      <p:grpSp>
        <p:nvGrpSpPr>
          <p:cNvPr id="61507" name="Group 67"/>
          <p:cNvGrpSpPr>
            <a:grpSpLocks/>
          </p:cNvGrpSpPr>
          <p:nvPr/>
        </p:nvGrpSpPr>
        <p:grpSpPr bwMode="auto">
          <a:xfrm>
            <a:off x="6315075" y="2384425"/>
            <a:ext cx="1276350" cy="2609850"/>
            <a:chOff x="3978" y="1502"/>
            <a:chExt cx="804" cy="1644"/>
          </a:xfrm>
        </p:grpSpPr>
        <p:sp>
          <p:nvSpPr>
            <p:cNvPr id="61449" name="Rectangle 9"/>
            <p:cNvSpPr>
              <a:spLocks noChangeArrowheads="1"/>
            </p:cNvSpPr>
            <p:nvPr/>
          </p:nvSpPr>
          <p:spPr bwMode="auto">
            <a:xfrm>
              <a:off x="4014" y="2795"/>
              <a:ext cx="768" cy="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7</a:t>
              </a:r>
            </a:p>
          </p:txBody>
        </p:sp>
        <p:sp>
          <p:nvSpPr>
            <p:cNvPr id="61450" name="Rectangle 10"/>
            <p:cNvSpPr>
              <a:spLocks noChangeArrowheads="1"/>
            </p:cNvSpPr>
            <p:nvPr/>
          </p:nvSpPr>
          <p:spPr bwMode="auto">
            <a:xfrm>
              <a:off x="4014" y="2318"/>
              <a:ext cx="768"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24</a:t>
              </a:r>
            </a:p>
          </p:txBody>
        </p:sp>
        <p:sp>
          <p:nvSpPr>
            <p:cNvPr id="61451" name="Rectangle 11"/>
            <p:cNvSpPr>
              <a:spLocks noChangeArrowheads="1"/>
            </p:cNvSpPr>
            <p:nvPr/>
          </p:nvSpPr>
          <p:spPr bwMode="auto">
            <a:xfrm>
              <a:off x="3996" y="1910"/>
              <a:ext cx="768" cy="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4</a:t>
              </a:r>
            </a:p>
          </p:txBody>
        </p:sp>
        <p:sp>
          <p:nvSpPr>
            <p:cNvPr id="61452" name="Rectangle 12"/>
            <p:cNvSpPr>
              <a:spLocks noChangeArrowheads="1"/>
            </p:cNvSpPr>
            <p:nvPr/>
          </p:nvSpPr>
          <p:spPr bwMode="auto">
            <a:xfrm>
              <a:off x="3978" y="1502"/>
              <a:ext cx="768" cy="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17</a:t>
              </a:r>
            </a:p>
          </p:txBody>
        </p:sp>
      </p:grpSp>
      <p:sp>
        <p:nvSpPr>
          <p:cNvPr id="61453" name="Rectangle 13"/>
          <p:cNvSpPr>
            <a:spLocks noChangeArrowheads="1"/>
          </p:cNvSpPr>
          <p:nvPr/>
        </p:nvSpPr>
        <p:spPr bwMode="auto">
          <a:xfrm>
            <a:off x="6400800" y="1524000"/>
            <a:ext cx="1219200" cy="82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zh-CN" sz="2400">
                <a:latin typeface="Arial" panose="020B0604020202020204" pitchFamily="34" charset="0"/>
              </a:rPr>
              <a:t>周转  时间</a:t>
            </a:r>
          </a:p>
        </p:txBody>
      </p:sp>
      <p:grpSp>
        <p:nvGrpSpPr>
          <p:cNvPr id="61505" name="Group 65"/>
          <p:cNvGrpSpPr>
            <a:grpSpLocks/>
          </p:cNvGrpSpPr>
          <p:nvPr/>
        </p:nvGrpSpPr>
        <p:grpSpPr bwMode="auto">
          <a:xfrm>
            <a:off x="5148263" y="2349500"/>
            <a:ext cx="1252537" cy="2614613"/>
            <a:chOff x="3222" y="1499"/>
            <a:chExt cx="789" cy="1647"/>
          </a:xfrm>
        </p:grpSpPr>
        <p:sp>
          <p:nvSpPr>
            <p:cNvPr id="61454" name="Rectangle 14"/>
            <p:cNvSpPr>
              <a:spLocks noChangeArrowheads="1"/>
            </p:cNvSpPr>
            <p:nvPr/>
          </p:nvSpPr>
          <p:spPr bwMode="auto">
            <a:xfrm>
              <a:off x="3243" y="2795"/>
              <a:ext cx="768" cy="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10</a:t>
              </a:r>
            </a:p>
          </p:txBody>
        </p:sp>
        <p:sp>
          <p:nvSpPr>
            <p:cNvPr id="61455" name="Rectangle 15"/>
            <p:cNvSpPr>
              <a:spLocks noChangeArrowheads="1"/>
            </p:cNvSpPr>
            <p:nvPr/>
          </p:nvSpPr>
          <p:spPr bwMode="auto">
            <a:xfrm>
              <a:off x="3243" y="2318"/>
              <a:ext cx="768"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26</a:t>
              </a:r>
            </a:p>
          </p:txBody>
        </p:sp>
        <p:sp>
          <p:nvSpPr>
            <p:cNvPr id="61456" name="Rectangle 16"/>
            <p:cNvSpPr>
              <a:spLocks noChangeArrowheads="1"/>
            </p:cNvSpPr>
            <p:nvPr/>
          </p:nvSpPr>
          <p:spPr bwMode="auto">
            <a:xfrm>
              <a:off x="3222" y="1910"/>
              <a:ext cx="768" cy="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5</a:t>
              </a:r>
            </a:p>
          </p:txBody>
        </p:sp>
        <p:sp>
          <p:nvSpPr>
            <p:cNvPr id="61457" name="Rectangle 17"/>
            <p:cNvSpPr>
              <a:spLocks noChangeArrowheads="1"/>
            </p:cNvSpPr>
            <p:nvPr/>
          </p:nvSpPr>
          <p:spPr bwMode="auto">
            <a:xfrm>
              <a:off x="3222" y="1499"/>
              <a:ext cx="768" cy="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17</a:t>
              </a:r>
            </a:p>
          </p:txBody>
        </p:sp>
      </p:grpSp>
      <p:sp>
        <p:nvSpPr>
          <p:cNvPr id="61458" name="Rectangle 18"/>
          <p:cNvSpPr>
            <a:spLocks noChangeArrowheads="1"/>
          </p:cNvSpPr>
          <p:nvPr/>
        </p:nvSpPr>
        <p:spPr bwMode="auto">
          <a:xfrm>
            <a:off x="5181600" y="1524000"/>
            <a:ext cx="1219200" cy="82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zh-CN" sz="2400">
                <a:latin typeface="Arial" panose="020B0604020202020204" pitchFamily="34" charset="0"/>
              </a:rPr>
              <a:t>完成  时间</a:t>
            </a:r>
          </a:p>
        </p:txBody>
      </p:sp>
      <p:grpSp>
        <p:nvGrpSpPr>
          <p:cNvPr id="61508" name="Group 68"/>
          <p:cNvGrpSpPr>
            <a:grpSpLocks/>
          </p:cNvGrpSpPr>
          <p:nvPr/>
        </p:nvGrpSpPr>
        <p:grpSpPr bwMode="auto">
          <a:xfrm>
            <a:off x="3851275" y="2349500"/>
            <a:ext cx="1401763" cy="2609850"/>
            <a:chOff x="2362" y="1502"/>
            <a:chExt cx="883" cy="1644"/>
          </a:xfrm>
        </p:grpSpPr>
        <p:sp>
          <p:nvSpPr>
            <p:cNvPr id="61459" name="Rectangle 19"/>
            <p:cNvSpPr>
              <a:spLocks noChangeArrowheads="1"/>
            </p:cNvSpPr>
            <p:nvPr/>
          </p:nvSpPr>
          <p:spPr bwMode="auto">
            <a:xfrm>
              <a:off x="2381" y="2795"/>
              <a:ext cx="864" cy="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5</a:t>
              </a:r>
            </a:p>
          </p:txBody>
        </p:sp>
        <p:sp>
          <p:nvSpPr>
            <p:cNvPr id="61460" name="Rectangle 20"/>
            <p:cNvSpPr>
              <a:spLocks noChangeArrowheads="1"/>
            </p:cNvSpPr>
            <p:nvPr/>
          </p:nvSpPr>
          <p:spPr bwMode="auto">
            <a:xfrm>
              <a:off x="2381" y="2318"/>
              <a:ext cx="864"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17</a:t>
              </a:r>
            </a:p>
          </p:txBody>
        </p:sp>
        <p:sp>
          <p:nvSpPr>
            <p:cNvPr id="61461" name="Rectangle 21"/>
            <p:cNvSpPr>
              <a:spLocks noChangeArrowheads="1"/>
            </p:cNvSpPr>
            <p:nvPr/>
          </p:nvSpPr>
          <p:spPr bwMode="auto">
            <a:xfrm>
              <a:off x="2381" y="1917"/>
              <a:ext cx="864" cy="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1</a:t>
              </a:r>
            </a:p>
          </p:txBody>
        </p:sp>
        <p:sp>
          <p:nvSpPr>
            <p:cNvPr id="61462" name="Rectangle 22"/>
            <p:cNvSpPr>
              <a:spLocks noChangeArrowheads="1"/>
            </p:cNvSpPr>
            <p:nvPr/>
          </p:nvSpPr>
          <p:spPr bwMode="auto">
            <a:xfrm>
              <a:off x="2362" y="1502"/>
              <a:ext cx="864" cy="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0</a:t>
              </a:r>
            </a:p>
          </p:txBody>
        </p:sp>
      </p:grpSp>
      <p:sp>
        <p:nvSpPr>
          <p:cNvPr id="61463" name="Rectangle 23"/>
          <p:cNvSpPr>
            <a:spLocks noChangeArrowheads="1"/>
          </p:cNvSpPr>
          <p:nvPr/>
        </p:nvSpPr>
        <p:spPr bwMode="auto">
          <a:xfrm>
            <a:off x="3810000" y="1524000"/>
            <a:ext cx="1371600" cy="82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zh-CN" sz="2400">
                <a:latin typeface="Arial" panose="020B0604020202020204" pitchFamily="34" charset="0"/>
              </a:rPr>
              <a:t>开始</a:t>
            </a:r>
          </a:p>
          <a:p>
            <a:pPr algn="ctr"/>
            <a:r>
              <a:rPr lang="zh-CN" altLang="zh-CN" sz="2400">
                <a:latin typeface="Arial" panose="020B0604020202020204" pitchFamily="34" charset="0"/>
              </a:rPr>
              <a:t>时间</a:t>
            </a:r>
          </a:p>
        </p:txBody>
      </p:sp>
      <p:sp>
        <p:nvSpPr>
          <p:cNvPr id="61464" name="Rectangle 24"/>
          <p:cNvSpPr>
            <a:spLocks noChangeArrowheads="1"/>
          </p:cNvSpPr>
          <p:nvPr/>
        </p:nvSpPr>
        <p:spPr bwMode="auto">
          <a:xfrm>
            <a:off x="2514600" y="4402138"/>
            <a:ext cx="1295400" cy="557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5</a:t>
            </a:r>
          </a:p>
        </p:txBody>
      </p:sp>
      <p:sp>
        <p:nvSpPr>
          <p:cNvPr id="61465" name="Rectangle 25"/>
          <p:cNvSpPr>
            <a:spLocks noChangeArrowheads="1"/>
          </p:cNvSpPr>
          <p:nvPr/>
        </p:nvSpPr>
        <p:spPr bwMode="auto">
          <a:xfrm>
            <a:off x="2514600" y="3663950"/>
            <a:ext cx="1295400"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9</a:t>
            </a:r>
          </a:p>
        </p:txBody>
      </p:sp>
      <p:sp>
        <p:nvSpPr>
          <p:cNvPr id="61466" name="Rectangle 26"/>
          <p:cNvSpPr>
            <a:spLocks noChangeArrowheads="1"/>
          </p:cNvSpPr>
          <p:nvPr/>
        </p:nvSpPr>
        <p:spPr bwMode="auto">
          <a:xfrm>
            <a:off x="2514600" y="3008313"/>
            <a:ext cx="1295400" cy="65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4</a:t>
            </a:r>
          </a:p>
        </p:txBody>
      </p:sp>
      <p:sp>
        <p:nvSpPr>
          <p:cNvPr id="61467" name="Rectangle 27"/>
          <p:cNvSpPr>
            <a:spLocks noChangeArrowheads="1"/>
          </p:cNvSpPr>
          <p:nvPr/>
        </p:nvSpPr>
        <p:spPr bwMode="auto">
          <a:xfrm>
            <a:off x="2514600" y="2344738"/>
            <a:ext cx="1295400" cy="66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8</a:t>
            </a:r>
          </a:p>
        </p:txBody>
      </p:sp>
      <p:sp>
        <p:nvSpPr>
          <p:cNvPr id="61468" name="Rectangle 28"/>
          <p:cNvSpPr>
            <a:spLocks noChangeArrowheads="1"/>
          </p:cNvSpPr>
          <p:nvPr/>
        </p:nvSpPr>
        <p:spPr bwMode="auto">
          <a:xfrm>
            <a:off x="2514600" y="1524000"/>
            <a:ext cx="1295400" cy="82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400">
                <a:latin typeface="Arial" panose="020B0604020202020204" pitchFamily="34" charset="0"/>
              </a:rPr>
              <a:t>服务</a:t>
            </a:r>
            <a:r>
              <a:rPr lang="zh-CN" altLang="zh-CN" sz="2400">
                <a:latin typeface="Arial" panose="020B0604020202020204" pitchFamily="34" charset="0"/>
              </a:rPr>
              <a:t>   时间</a:t>
            </a:r>
          </a:p>
        </p:txBody>
      </p:sp>
      <p:sp>
        <p:nvSpPr>
          <p:cNvPr id="61469" name="Rectangle 29"/>
          <p:cNvSpPr>
            <a:spLocks noChangeArrowheads="1"/>
          </p:cNvSpPr>
          <p:nvPr/>
        </p:nvSpPr>
        <p:spPr bwMode="auto">
          <a:xfrm>
            <a:off x="1295400" y="4402138"/>
            <a:ext cx="1219200" cy="557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3</a:t>
            </a:r>
          </a:p>
        </p:txBody>
      </p:sp>
      <p:sp>
        <p:nvSpPr>
          <p:cNvPr id="61470" name="Rectangle 30"/>
          <p:cNvSpPr>
            <a:spLocks noChangeArrowheads="1"/>
          </p:cNvSpPr>
          <p:nvPr/>
        </p:nvSpPr>
        <p:spPr bwMode="auto">
          <a:xfrm>
            <a:off x="1295400" y="3663950"/>
            <a:ext cx="1219200"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2</a:t>
            </a:r>
          </a:p>
        </p:txBody>
      </p:sp>
      <p:sp>
        <p:nvSpPr>
          <p:cNvPr id="61471" name="Rectangle 31"/>
          <p:cNvSpPr>
            <a:spLocks noChangeArrowheads="1"/>
          </p:cNvSpPr>
          <p:nvPr/>
        </p:nvSpPr>
        <p:spPr bwMode="auto">
          <a:xfrm>
            <a:off x="1295400" y="3008313"/>
            <a:ext cx="1219200" cy="65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1</a:t>
            </a:r>
          </a:p>
        </p:txBody>
      </p:sp>
      <p:sp>
        <p:nvSpPr>
          <p:cNvPr id="61472" name="Rectangle 32"/>
          <p:cNvSpPr>
            <a:spLocks noChangeArrowheads="1"/>
          </p:cNvSpPr>
          <p:nvPr/>
        </p:nvSpPr>
        <p:spPr bwMode="auto">
          <a:xfrm>
            <a:off x="1295400" y="2344738"/>
            <a:ext cx="1219200" cy="66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0</a:t>
            </a:r>
          </a:p>
        </p:txBody>
      </p:sp>
      <p:sp>
        <p:nvSpPr>
          <p:cNvPr id="61473" name="Rectangle 33"/>
          <p:cNvSpPr>
            <a:spLocks noChangeArrowheads="1"/>
          </p:cNvSpPr>
          <p:nvPr/>
        </p:nvSpPr>
        <p:spPr bwMode="auto">
          <a:xfrm>
            <a:off x="1295400" y="1524000"/>
            <a:ext cx="1219200" cy="82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400">
                <a:latin typeface="Arial" panose="020B0604020202020204" pitchFamily="34" charset="0"/>
              </a:rPr>
              <a:t>到达</a:t>
            </a:r>
            <a:r>
              <a:rPr lang="zh-CN" altLang="zh-CN" sz="2400">
                <a:latin typeface="Arial" panose="020B0604020202020204" pitchFamily="34" charset="0"/>
              </a:rPr>
              <a:t>  时间</a:t>
            </a:r>
          </a:p>
        </p:txBody>
      </p:sp>
      <p:sp>
        <p:nvSpPr>
          <p:cNvPr id="61474" name="Rectangle 34"/>
          <p:cNvSpPr>
            <a:spLocks noChangeArrowheads="1"/>
          </p:cNvSpPr>
          <p:nvPr/>
        </p:nvSpPr>
        <p:spPr bwMode="auto">
          <a:xfrm>
            <a:off x="228600" y="4402138"/>
            <a:ext cx="1066800" cy="557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a:t>
            </a:r>
            <a:r>
              <a:rPr lang="en-US" altLang="zh-CN" sz="2400">
                <a:latin typeface="Arial" panose="020B0604020202020204" pitchFamily="34" charset="0"/>
              </a:rPr>
              <a:t>D</a:t>
            </a:r>
          </a:p>
        </p:txBody>
      </p:sp>
      <p:sp>
        <p:nvSpPr>
          <p:cNvPr id="61475" name="Rectangle 35"/>
          <p:cNvSpPr>
            <a:spLocks noChangeArrowheads="1"/>
          </p:cNvSpPr>
          <p:nvPr/>
        </p:nvSpPr>
        <p:spPr bwMode="auto">
          <a:xfrm>
            <a:off x="228600" y="3663950"/>
            <a:ext cx="1066800"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a:t>
            </a:r>
            <a:r>
              <a:rPr lang="en-US" altLang="zh-CN" sz="2400">
                <a:latin typeface="Arial" panose="020B0604020202020204" pitchFamily="34" charset="0"/>
              </a:rPr>
              <a:t>C</a:t>
            </a:r>
          </a:p>
        </p:txBody>
      </p:sp>
      <p:sp>
        <p:nvSpPr>
          <p:cNvPr id="61476" name="Rectangle 36"/>
          <p:cNvSpPr>
            <a:spLocks noChangeArrowheads="1"/>
          </p:cNvSpPr>
          <p:nvPr/>
        </p:nvSpPr>
        <p:spPr bwMode="auto">
          <a:xfrm>
            <a:off x="228600" y="3008313"/>
            <a:ext cx="1066800" cy="65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a:t>
            </a:r>
            <a:r>
              <a:rPr lang="en-US" altLang="zh-CN" sz="2400">
                <a:latin typeface="Arial" panose="020B0604020202020204" pitchFamily="34" charset="0"/>
              </a:rPr>
              <a:t>B</a:t>
            </a:r>
          </a:p>
        </p:txBody>
      </p:sp>
      <p:sp>
        <p:nvSpPr>
          <p:cNvPr id="61477" name="Rectangle 37"/>
          <p:cNvSpPr>
            <a:spLocks noChangeArrowheads="1"/>
          </p:cNvSpPr>
          <p:nvPr/>
        </p:nvSpPr>
        <p:spPr bwMode="auto">
          <a:xfrm>
            <a:off x="228600" y="2344738"/>
            <a:ext cx="1066800" cy="66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a:t>
            </a:r>
            <a:r>
              <a:rPr lang="en-US" altLang="zh-CN" sz="2400">
                <a:latin typeface="Arial" panose="020B0604020202020204" pitchFamily="34" charset="0"/>
              </a:rPr>
              <a:t>A</a:t>
            </a:r>
          </a:p>
        </p:txBody>
      </p:sp>
      <p:sp>
        <p:nvSpPr>
          <p:cNvPr id="61478" name="Rectangle 38"/>
          <p:cNvSpPr>
            <a:spLocks noChangeArrowheads="1"/>
          </p:cNvSpPr>
          <p:nvPr/>
        </p:nvSpPr>
        <p:spPr bwMode="auto">
          <a:xfrm>
            <a:off x="228600" y="1524000"/>
            <a:ext cx="1066800" cy="82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zh-CN" sz="2400">
                <a:latin typeface="Arial" panose="020B0604020202020204" pitchFamily="34" charset="0"/>
              </a:rPr>
              <a:t>进程</a:t>
            </a:r>
          </a:p>
        </p:txBody>
      </p:sp>
      <p:sp>
        <p:nvSpPr>
          <p:cNvPr id="61479" name="Line 39"/>
          <p:cNvSpPr>
            <a:spLocks noChangeShapeType="1"/>
          </p:cNvSpPr>
          <p:nvPr/>
        </p:nvSpPr>
        <p:spPr bwMode="auto">
          <a:xfrm>
            <a:off x="228600" y="1524000"/>
            <a:ext cx="8610600" cy="1588"/>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1480" name="Line 40"/>
          <p:cNvSpPr>
            <a:spLocks noChangeShapeType="1"/>
          </p:cNvSpPr>
          <p:nvPr/>
        </p:nvSpPr>
        <p:spPr bwMode="auto">
          <a:xfrm>
            <a:off x="228600" y="4959350"/>
            <a:ext cx="8610600" cy="1588"/>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1481" name="Line 41"/>
          <p:cNvSpPr>
            <a:spLocks noChangeShapeType="1"/>
          </p:cNvSpPr>
          <p:nvPr/>
        </p:nvSpPr>
        <p:spPr bwMode="auto">
          <a:xfrm>
            <a:off x="228600" y="1524000"/>
            <a:ext cx="1588" cy="343535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1482" name="Line 42"/>
          <p:cNvSpPr>
            <a:spLocks noChangeShapeType="1"/>
          </p:cNvSpPr>
          <p:nvPr/>
        </p:nvSpPr>
        <p:spPr bwMode="auto">
          <a:xfrm>
            <a:off x="8839200" y="1524000"/>
            <a:ext cx="1588" cy="343535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1483" name="Line 43"/>
          <p:cNvSpPr>
            <a:spLocks noChangeShapeType="1"/>
          </p:cNvSpPr>
          <p:nvPr/>
        </p:nvSpPr>
        <p:spPr bwMode="auto">
          <a:xfrm>
            <a:off x="228600" y="2344738"/>
            <a:ext cx="8610600" cy="1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1484" name="Line 44"/>
          <p:cNvSpPr>
            <a:spLocks noChangeShapeType="1"/>
          </p:cNvSpPr>
          <p:nvPr/>
        </p:nvSpPr>
        <p:spPr bwMode="auto">
          <a:xfrm>
            <a:off x="228600" y="3008313"/>
            <a:ext cx="8610600" cy="1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1485" name="Line 45"/>
          <p:cNvSpPr>
            <a:spLocks noChangeShapeType="1"/>
          </p:cNvSpPr>
          <p:nvPr/>
        </p:nvSpPr>
        <p:spPr bwMode="auto">
          <a:xfrm>
            <a:off x="228600" y="3663950"/>
            <a:ext cx="8610600" cy="1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1486" name="Line 46"/>
          <p:cNvSpPr>
            <a:spLocks noChangeShapeType="1"/>
          </p:cNvSpPr>
          <p:nvPr/>
        </p:nvSpPr>
        <p:spPr bwMode="auto">
          <a:xfrm>
            <a:off x="228600" y="4402138"/>
            <a:ext cx="8610600" cy="1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1487" name="Line 47"/>
          <p:cNvSpPr>
            <a:spLocks noChangeShapeType="1"/>
          </p:cNvSpPr>
          <p:nvPr/>
        </p:nvSpPr>
        <p:spPr bwMode="auto">
          <a:xfrm>
            <a:off x="1295400" y="1524000"/>
            <a:ext cx="1588" cy="34353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1488" name="Line 48"/>
          <p:cNvSpPr>
            <a:spLocks noChangeShapeType="1"/>
          </p:cNvSpPr>
          <p:nvPr/>
        </p:nvSpPr>
        <p:spPr bwMode="auto">
          <a:xfrm>
            <a:off x="2514600" y="1524000"/>
            <a:ext cx="1588" cy="34353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1489" name="Line 49"/>
          <p:cNvSpPr>
            <a:spLocks noChangeShapeType="1"/>
          </p:cNvSpPr>
          <p:nvPr/>
        </p:nvSpPr>
        <p:spPr bwMode="auto">
          <a:xfrm>
            <a:off x="3810000" y="1524000"/>
            <a:ext cx="1588" cy="34353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1490" name="Line 50"/>
          <p:cNvSpPr>
            <a:spLocks noChangeShapeType="1"/>
          </p:cNvSpPr>
          <p:nvPr/>
        </p:nvSpPr>
        <p:spPr bwMode="auto">
          <a:xfrm>
            <a:off x="5181600" y="1524000"/>
            <a:ext cx="1588" cy="34353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1491" name="Line 51"/>
          <p:cNvSpPr>
            <a:spLocks noChangeShapeType="1"/>
          </p:cNvSpPr>
          <p:nvPr/>
        </p:nvSpPr>
        <p:spPr bwMode="auto">
          <a:xfrm>
            <a:off x="6400800" y="1524000"/>
            <a:ext cx="1588" cy="34353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1492" name="Line 52"/>
          <p:cNvSpPr>
            <a:spLocks noChangeShapeType="1"/>
          </p:cNvSpPr>
          <p:nvPr/>
        </p:nvSpPr>
        <p:spPr bwMode="auto">
          <a:xfrm>
            <a:off x="7620000" y="1524000"/>
            <a:ext cx="1588" cy="34353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61493" name="Group 53"/>
          <p:cNvGrpSpPr>
            <a:grpSpLocks/>
          </p:cNvGrpSpPr>
          <p:nvPr/>
        </p:nvGrpSpPr>
        <p:grpSpPr bwMode="auto">
          <a:xfrm>
            <a:off x="1835150" y="5229225"/>
            <a:ext cx="6653213" cy="876300"/>
            <a:chOff x="0" y="0"/>
            <a:chExt cx="4191" cy="552"/>
          </a:xfrm>
        </p:grpSpPr>
        <p:sp>
          <p:nvSpPr>
            <p:cNvPr id="61494" name="Text Box 54"/>
            <p:cNvSpPr txBox="1">
              <a:spLocks noChangeArrowheads="1"/>
            </p:cNvSpPr>
            <p:nvPr/>
          </p:nvSpPr>
          <p:spPr bwMode="auto">
            <a:xfrm>
              <a:off x="2703" y="0"/>
              <a:ext cx="1296" cy="204"/>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r>
                <a:rPr lang="zh-CN" altLang="en-US" sz="2400"/>
                <a:t> </a:t>
              </a:r>
              <a:r>
                <a:rPr lang="en-US" altLang="zh-CN" sz="2400"/>
                <a:t>C</a:t>
              </a:r>
            </a:p>
          </p:txBody>
        </p:sp>
        <p:sp>
          <p:nvSpPr>
            <p:cNvPr id="61495" name="Text Box 55"/>
            <p:cNvSpPr txBox="1">
              <a:spLocks noChangeArrowheads="1"/>
            </p:cNvSpPr>
            <p:nvPr/>
          </p:nvSpPr>
          <p:spPr bwMode="auto">
            <a:xfrm>
              <a:off x="0" y="336"/>
              <a:ext cx="159"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spcBef>
                  <a:spcPct val="50000"/>
                </a:spcBef>
              </a:pPr>
              <a:r>
                <a:rPr lang="zh-CN" altLang="zh-CN" sz="2000"/>
                <a:t>0</a:t>
              </a:r>
            </a:p>
          </p:txBody>
        </p:sp>
        <p:sp>
          <p:nvSpPr>
            <p:cNvPr id="61496" name="Text Box 56"/>
            <p:cNvSpPr txBox="1">
              <a:spLocks noChangeArrowheads="1"/>
            </p:cNvSpPr>
            <p:nvPr/>
          </p:nvSpPr>
          <p:spPr bwMode="auto">
            <a:xfrm>
              <a:off x="15" y="0"/>
              <a:ext cx="240" cy="204"/>
            </a:xfrm>
            <a:prstGeom prst="rect">
              <a:avLst/>
            </a:prstGeom>
            <a:solidFill>
              <a:srgbClr val="F0FC7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r>
                <a:rPr lang="en-US" altLang="zh-CN" sz="2400"/>
                <a:t>A</a:t>
              </a:r>
            </a:p>
          </p:txBody>
        </p:sp>
        <p:sp>
          <p:nvSpPr>
            <p:cNvPr id="61497" name="Text Box 57"/>
            <p:cNvSpPr txBox="1">
              <a:spLocks noChangeArrowheads="1"/>
            </p:cNvSpPr>
            <p:nvPr/>
          </p:nvSpPr>
          <p:spPr bwMode="auto">
            <a:xfrm>
              <a:off x="240" y="336"/>
              <a:ext cx="159"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spcBef>
                  <a:spcPct val="50000"/>
                </a:spcBef>
              </a:pPr>
              <a:r>
                <a:rPr lang="zh-CN" altLang="zh-CN" sz="2000"/>
                <a:t>1</a:t>
              </a:r>
            </a:p>
          </p:txBody>
        </p:sp>
        <p:sp>
          <p:nvSpPr>
            <p:cNvPr id="61498" name="Text Box 58"/>
            <p:cNvSpPr txBox="1">
              <a:spLocks noChangeArrowheads="1"/>
            </p:cNvSpPr>
            <p:nvPr/>
          </p:nvSpPr>
          <p:spPr bwMode="auto">
            <a:xfrm>
              <a:off x="255" y="0"/>
              <a:ext cx="624" cy="204"/>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r>
                <a:rPr lang="zh-CN" altLang="en-US" sz="2400"/>
                <a:t> </a:t>
              </a:r>
              <a:r>
                <a:rPr lang="en-US" altLang="zh-CN" sz="2400"/>
                <a:t>B</a:t>
              </a:r>
            </a:p>
          </p:txBody>
        </p:sp>
        <p:sp>
          <p:nvSpPr>
            <p:cNvPr id="61499" name="Text Box 59"/>
            <p:cNvSpPr txBox="1">
              <a:spLocks noChangeArrowheads="1"/>
            </p:cNvSpPr>
            <p:nvPr/>
          </p:nvSpPr>
          <p:spPr bwMode="auto">
            <a:xfrm>
              <a:off x="831" y="336"/>
              <a:ext cx="159"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spcBef>
                  <a:spcPct val="50000"/>
                </a:spcBef>
              </a:pPr>
              <a:r>
                <a:rPr lang="en-US" altLang="zh-CN" sz="2000"/>
                <a:t>5</a:t>
              </a:r>
            </a:p>
          </p:txBody>
        </p:sp>
        <p:sp>
          <p:nvSpPr>
            <p:cNvPr id="61500" name="Text Box 60"/>
            <p:cNvSpPr txBox="1">
              <a:spLocks noChangeArrowheads="1"/>
            </p:cNvSpPr>
            <p:nvPr/>
          </p:nvSpPr>
          <p:spPr bwMode="auto">
            <a:xfrm>
              <a:off x="1551" y="336"/>
              <a:ext cx="255"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spcBef>
                  <a:spcPct val="50000"/>
                </a:spcBef>
              </a:pPr>
              <a:r>
                <a:rPr lang="en-US" altLang="zh-CN" sz="2000"/>
                <a:t>10</a:t>
              </a:r>
            </a:p>
          </p:txBody>
        </p:sp>
        <p:sp>
          <p:nvSpPr>
            <p:cNvPr id="61501" name="Text Box 61"/>
            <p:cNvSpPr txBox="1">
              <a:spLocks noChangeArrowheads="1"/>
            </p:cNvSpPr>
            <p:nvPr/>
          </p:nvSpPr>
          <p:spPr bwMode="auto">
            <a:xfrm>
              <a:off x="879" y="0"/>
              <a:ext cx="768" cy="204"/>
            </a:xfrm>
            <a:prstGeom prst="rect">
              <a:avLst/>
            </a:prstGeom>
            <a:solidFill>
              <a:srgbClr val="B4FE7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r>
                <a:rPr lang="en-US" altLang="zh-CN" sz="2400"/>
                <a:t>D</a:t>
              </a:r>
            </a:p>
          </p:txBody>
        </p:sp>
        <p:sp>
          <p:nvSpPr>
            <p:cNvPr id="61502" name="Text Box 62"/>
            <p:cNvSpPr txBox="1">
              <a:spLocks noChangeArrowheads="1"/>
            </p:cNvSpPr>
            <p:nvPr/>
          </p:nvSpPr>
          <p:spPr bwMode="auto">
            <a:xfrm>
              <a:off x="1647" y="0"/>
              <a:ext cx="1056" cy="204"/>
            </a:xfrm>
            <a:prstGeom prst="rect">
              <a:avLst/>
            </a:prstGeom>
            <a:solidFill>
              <a:srgbClr val="F0FC7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r>
                <a:rPr lang="en-US" altLang="zh-CN" sz="2400"/>
                <a:t>A</a:t>
              </a:r>
            </a:p>
          </p:txBody>
        </p:sp>
        <p:sp>
          <p:nvSpPr>
            <p:cNvPr id="61503" name="Text Box 63"/>
            <p:cNvSpPr txBox="1">
              <a:spLocks noChangeArrowheads="1"/>
            </p:cNvSpPr>
            <p:nvPr/>
          </p:nvSpPr>
          <p:spPr bwMode="auto">
            <a:xfrm>
              <a:off x="2592" y="348"/>
              <a:ext cx="255"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spcBef>
                  <a:spcPct val="50000"/>
                </a:spcBef>
              </a:pPr>
              <a:r>
                <a:rPr lang="en-US" altLang="zh-CN" sz="2000"/>
                <a:t>17</a:t>
              </a:r>
            </a:p>
          </p:txBody>
        </p:sp>
        <p:sp>
          <p:nvSpPr>
            <p:cNvPr id="61504" name="Text Box 64"/>
            <p:cNvSpPr txBox="1">
              <a:spLocks noChangeArrowheads="1"/>
            </p:cNvSpPr>
            <p:nvPr/>
          </p:nvSpPr>
          <p:spPr bwMode="auto">
            <a:xfrm>
              <a:off x="3936" y="348"/>
              <a:ext cx="255"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spcBef>
                  <a:spcPct val="50000"/>
                </a:spcBef>
              </a:pPr>
              <a:r>
                <a:rPr lang="en-US" altLang="zh-CN" sz="2000"/>
                <a:t>26</a:t>
              </a:r>
            </a:p>
          </p:txBody>
        </p:sp>
      </p:grpSp>
      <p:sp>
        <p:nvSpPr>
          <p:cNvPr id="61509" name="Rectangle 69"/>
          <p:cNvSpPr>
            <a:spLocks noChangeArrowheads="1"/>
          </p:cNvSpPr>
          <p:nvPr/>
        </p:nvSpPr>
        <p:spPr bwMode="auto">
          <a:xfrm>
            <a:off x="152400" y="5089525"/>
            <a:ext cx="8839200" cy="1219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65125" indent="-255588">
              <a:spcBef>
                <a:spcPts val="400"/>
              </a:spcBef>
              <a:buClr>
                <a:schemeClr val="accent1"/>
              </a:buClr>
              <a:buSzPct val="68000"/>
              <a:buFont typeface="Wingdings 3" panose="05040102010807070707" pitchFamily="18" charset="2"/>
              <a:buChar char=""/>
              <a:defRPr sz="3200">
                <a:solidFill>
                  <a:schemeClr val="tx1"/>
                </a:solidFill>
                <a:latin typeface="Lucida Sans Unicode" panose="020B0602030504020204" pitchFamily="34" charset="0"/>
              </a:defRPr>
            </a:lvl1pPr>
            <a:lvl2pPr marL="620713" indent="-228600">
              <a:spcBef>
                <a:spcPts val="325"/>
              </a:spcBef>
              <a:buClr>
                <a:schemeClr val="accent1"/>
              </a:buClr>
              <a:buFont typeface="Verdana" panose="020B0604030504040204" pitchFamily="34" charset="0"/>
              <a:buChar char="◦"/>
              <a:defRPr sz="2800">
                <a:solidFill>
                  <a:schemeClr val="tx1"/>
                </a:solidFill>
                <a:latin typeface="Lucida Sans Unicode" panose="020B0602030504020204" pitchFamily="34" charset="0"/>
              </a:defRPr>
            </a:lvl2pPr>
            <a:lvl3pPr marL="858838" indent="-228600">
              <a:spcBef>
                <a:spcPts val="350"/>
              </a:spcBef>
              <a:buClr>
                <a:schemeClr val="accent2"/>
              </a:buClr>
              <a:buSzPct val="100000"/>
              <a:buFont typeface="Wingdings 2" panose="05020102010507070707" pitchFamily="18" charset="2"/>
              <a:buChar char=""/>
              <a:defRPr sz="2500">
                <a:solidFill>
                  <a:srgbClr val="000099"/>
                </a:solidFill>
                <a:latin typeface="Lucida Sans Unicode" panose="020B0602030504020204" pitchFamily="34" charset="0"/>
              </a:defRPr>
            </a:lvl3pPr>
            <a:lvl4pPr marL="1143000" indent="-228600">
              <a:spcBef>
                <a:spcPts val="350"/>
              </a:spcBef>
              <a:buClr>
                <a:schemeClr val="accent2"/>
              </a:buClr>
              <a:buFont typeface="Wingdings 2" panose="05020102010507070707" pitchFamily="18" charset="2"/>
              <a:buChar char=""/>
              <a:defRPr sz="2100">
                <a:solidFill>
                  <a:schemeClr val="tx1"/>
                </a:solidFill>
                <a:latin typeface="Lucida Sans Unicode" panose="020B0602030504020204" pitchFamily="34" charset="0"/>
              </a:defRPr>
            </a:lvl4pPr>
            <a:lvl5pPr marL="13716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1828800" indent="-228600" fontAlgn="base">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286000" indent="-228600" fontAlgn="base">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2743200" indent="-228600" fontAlgn="base">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200400" indent="-228600" fontAlgn="base">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just"/>
            <a:r>
              <a:rPr lang="zh-CN" altLang="zh-CN" sz="2500"/>
              <a:t>平均周转时间   </a:t>
            </a:r>
            <a:r>
              <a:rPr lang="en-US" altLang="zh-CN" sz="2500"/>
              <a:t>T=(17</a:t>
            </a:r>
            <a:r>
              <a:rPr lang="zh-CN" altLang="en-US" sz="2500"/>
              <a:t>＋</a:t>
            </a:r>
            <a:r>
              <a:rPr lang="en-US" altLang="zh-CN" sz="2500"/>
              <a:t>4</a:t>
            </a:r>
            <a:r>
              <a:rPr lang="zh-CN" altLang="en-US" sz="2500"/>
              <a:t>＋</a:t>
            </a:r>
            <a:r>
              <a:rPr lang="en-US" altLang="zh-CN" sz="2500"/>
              <a:t>24</a:t>
            </a:r>
            <a:r>
              <a:rPr lang="zh-CN" altLang="en-US" sz="2500"/>
              <a:t>＋</a:t>
            </a:r>
            <a:r>
              <a:rPr lang="en-US" altLang="zh-CN" sz="2500"/>
              <a:t>7)/4=13</a:t>
            </a:r>
          </a:p>
          <a:p>
            <a:pPr algn="just"/>
            <a:r>
              <a:rPr lang="zh-CN" altLang="zh-CN" sz="2500"/>
              <a:t>平均带权周转时间</a:t>
            </a:r>
            <a:r>
              <a:rPr lang="en-US" altLang="zh-CN" sz="2500"/>
              <a:t>W=(2.125</a:t>
            </a:r>
            <a:r>
              <a:rPr lang="zh-CN" altLang="en-US" sz="2500"/>
              <a:t>＋</a:t>
            </a:r>
            <a:r>
              <a:rPr lang="en-US" altLang="zh-CN" sz="2500"/>
              <a:t>1</a:t>
            </a:r>
            <a:r>
              <a:rPr lang="zh-CN" altLang="en-US" sz="2500"/>
              <a:t>＋</a:t>
            </a:r>
            <a:r>
              <a:rPr lang="en-US" altLang="zh-CN" sz="2500"/>
              <a:t>2.67</a:t>
            </a:r>
            <a:r>
              <a:rPr lang="zh-CN" altLang="en-US" sz="2500"/>
              <a:t>＋</a:t>
            </a:r>
            <a:r>
              <a:rPr lang="en-US" altLang="zh-CN" sz="2500"/>
              <a:t>1.4)/4=1.8</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1493"/>
                                        </p:tgtEl>
                                        <p:attrNameLst>
                                          <p:attrName>style.visibility</p:attrName>
                                        </p:attrNameLst>
                                      </p:cBhvr>
                                      <p:to>
                                        <p:strVal val="visible"/>
                                      </p:to>
                                    </p:set>
                                    <p:animEffect transition="in" filter="wipe(left)">
                                      <p:cBhvr>
                                        <p:cTn id="7" dur="5000"/>
                                        <p:tgtEl>
                                          <p:spTgt spid="614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61508"/>
                                        </p:tgtEl>
                                        <p:attrNameLst>
                                          <p:attrName>style.visibility</p:attrName>
                                        </p:attrNameLst>
                                      </p:cBhvr>
                                      <p:to>
                                        <p:strVal val="visible"/>
                                      </p:to>
                                    </p:set>
                                    <p:animEffect transition="in" filter="wipe(up)">
                                      <p:cBhvr>
                                        <p:cTn id="12" dur="500"/>
                                        <p:tgtEl>
                                          <p:spTgt spid="61508"/>
                                        </p:tgtEl>
                                      </p:cBhvr>
                                    </p:animEffect>
                                  </p:childTnLst>
                                </p:cTn>
                              </p:par>
                            </p:childTnLst>
                          </p:cTn>
                        </p:par>
                        <p:par>
                          <p:cTn id="13" fill="hold" nodeType="afterGroup">
                            <p:stCondLst>
                              <p:cond delay="500"/>
                            </p:stCondLst>
                            <p:childTnLst>
                              <p:par>
                                <p:cTn id="14" presetID="3" presetClass="entr" presetSubtype="10" fill="hold" nodeType="afterEffect">
                                  <p:stCondLst>
                                    <p:cond delay="0"/>
                                  </p:stCondLst>
                                  <p:childTnLst>
                                    <p:set>
                                      <p:cBhvr>
                                        <p:cTn id="15" dur="1" fill="hold">
                                          <p:stCondLst>
                                            <p:cond delay="0"/>
                                          </p:stCondLst>
                                        </p:cTn>
                                        <p:tgtEl>
                                          <p:spTgt spid="61505"/>
                                        </p:tgtEl>
                                        <p:attrNameLst>
                                          <p:attrName>style.visibility</p:attrName>
                                        </p:attrNameLst>
                                      </p:cBhvr>
                                      <p:to>
                                        <p:strVal val="visible"/>
                                      </p:to>
                                    </p:set>
                                    <p:animEffect transition="in" filter="blinds(horizontal)">
                                      <p:cBhvr>
                                        <p:cTn id="16" dur="500"/>
                                        <p:tgtEl>
                                          <p:spTgt spid="61505"/>
                                        </p:tgtEl>
                                      </p:cBhvr>
                                    </p:animEffect>
                                  </p:childTnLst>
                                </p:cTn>
                              </p:par>
                            </p:childTnLst>
                          </p:cTn>
                        </p:par>
                        <p:par>
                          <p:cTn id="17" fill="hold" nodeType="afterGroup">
                            <p:stCondLst>
                              <p:cond delay="1000"/>
                            </p:stCondLst>
                            <p:childTnLst>
                              <p:par>
                                <p:cTn id="18" presetID="3" presetClass="entr" presetSubtype="10" fill="hold" nodeType="afterEffect">
                                  <p:stCondLst>
                                    <p:cond delay="0"/>
                                  </p:stCondLst>
                                  <p:childTnLst>
                                    <p:set>
                                      <p:cBhvr>
                                        <p:cTn id="19" dur="1" fill="hold">
                                          <p:stCondLst>
                                            <p:cond delay="0"/>
                                          </p:stCondLst>
                                        </p:cTn>
                                        <p:tgtEl>
                                          <p:spTgt spid="61507"/>
                                        </p:tgtEl>
                                        <p:attrNameLst>
                                          <p:attrName>style.visibility</p:attrName>
                                        </p:attrNameLst>
                                      </p:cBhvr>
                                      <p:to>
                                        <p:strVal val="visible"/>
                                      </p:to>
                                    </p:set>
                                    <p:animEffect transition="in" filter="blinds(horizontal)">
                                      <p:cBhvr>
                                        <p:cTn id="20" dur="500"/>
                                        <p:tgtEl>
                                          <p:spTgt spid="61507"/>
                                        </p:tgtEl>
                                      </p:cBhvr>
                                    </p:animEffect>
                                  </p:childTnLst>
                                </p:cTn>
                              </p:par>
                            </p:childTnLst>
                          </p:cTn>
                        </p:par>
                        <p:par>
                          <p:cTn id="21" fill="hold" nodeType="afterGroup">
                            <p:stCondLst>
                              <p:cond delay="1500"/>
                            </p:stCondLst>
                            <p:childTnLst>
                              <p:par>
                                <p:cTn id="22" presetID="3" presetClass="entr" presetSubtype="10" fill="hold" nodeType="afterEffect">
                                  <p:stCondLst>
                                    <p:cond delay="0"/>
                                  </p:stCondLst>
                                  <p:childTnLst>
                                    <p:set>
                                      <p:cBhvr>
                                        <p:cTn id="23" dur="1" fill="hold">
                                          <p:stCondLst>
                                            <p:cond delay="0"/>
                                          </p:stCondLst>
                                        </p:cTn>
                                        <p:tgtEl>
                                          <p:spTgt spid="61506"/>
                                        </p:tgtEl>
                                        <p:attrNameLst>
                                          <p:attrName>style.visibility</p:attrName>
                                        </p:attrNameLst>
                                      </p:cBhvr>
                                      <p:to>
                                        <p:strVal val="visible"/>
                                      </p:to>
                                    </p:set>
                                    <p:animEffect transition="in" filter="blinds(horizontal)">
                                      <p:cBhvr>
                                        <p:cTn id="24" dur="500"/>
                                        <p:tgtEl>
                                          <p:spTgt spid="6150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61509"/>
                                        </p:tgtEl>
                                        <p:attrNameLst>
                                          <p:attrName>style.visibility</p:attrName>
                                        </p:attrNameLst>
                                      </p:cBhvr>
                                      <p:to>
                                        <p:strVal val="visible"/>
                                      </p:to>
                                    </p:set>
                                    <p:animEffect transition="in" filter="wipe(down)">
                                      <p:cBhvr>
                                        <p:cTn id="29" dur="500"/>
                                        <p:tgtEl>
                                          <p:spTgt spid="615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ltLang="zh-CN"/>
              <a:t>3. </a:t>
            </a:r>
            <a:r>
              <a:rPr lang="zh-CN" altLang="zh-CN"/>
              <a:t>优先权调度算法</a:t>
            </a:r>
          </a:p>
        </p:txBody>
      </p:sp>
      <p:sp>
        <p:nvSpPr>
          <p:cNvPr id="63491" name="Rectangle 3"/>
          <p:cNvSpPr>
            <a:spLocks noGrp="1" noChangeArrowheads="1"/>
          </p:cNvSpPr>
          <p:nvPr>
            <p:ph type="body" idx="1"/>
          </p:nvPr>
        </p:nvSpPr>
        <p:spPr>
          <a:xfrm>
            <a:off x="381000" y="1371600"/>
            <a:ext cx="8523288" cy="4467225"/>
          </a:xfrm>
        </p:spPr>
        <p:txBody>
          <a:bodyPr/>
          <a:lstStyle/>
          <a:p>
            <a:pPr>
              <a:buFont typeface="Wingdings 3" panose="05040102010807070707" pitchFamily="18" charset="2"/>
              <a:buNone/>
            </a:pPr>
            <a:r>
              <a:rPr lang="en-US" altLang="zh-CN">
                <a:solidFill>
                  <a:srgbClr val="9900FF"/>
                </a:solidFill>
              </a:rPr>
              <a:t>Priority Scheduling or High Priority First</a:t>
            </a:r>
            <a:r>
              <a:rPr lang="zh-CN" altLang="en-US">
                <a:solidFill>
                  <a:srgbClr val="9900FF"/>
                </a:solidFill>
              </a:rPr>
              <a:t>，</a:t>
            </a:r>
            <a:r>
              <a:rPr lang="en-US" altLang="zh-CN">
                <a:solidFill>
                  <a:srgbClr val="9900FF"/>
                </a:solidFill>
              </a:rPr>
              <a:t>HPF </a:t>
            </a:r>
          </a:p>
          <a:p>
            <a:r>
              <a:rPr lang="zh-CN" altLang="zh-CN"/>
              <a:t>选择优先权最高的作业或进程。</a:t>
            </a:r>
          </a:p>
          <a:p>
            <a:r>
              <a:rPr lang="zh-CN" altLang="zh-CN"/>
              <a:t>优先权通常用优先数来衡量。在某些系统中，优先数越大优先权越高；而在另一些系统中，优先数越大优先权越小。</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68313" y="260350"/>
            <a:ext cx="8229600" cy="1143000"/>
          </a:xfrm>
        </p:spPr>
        <p:txBody>
          <a:bodyPr/>
          <a:lstStyle/>
          <a:p>
            <a:r>
              <a:rPr lang="zh-CN" altLang="en-US"/>
              <a:t>处理机的三级调度</a:t>
            </a:r>
          </a:p>
        </p:txBody>
      </p:sp>
      <p:sp>
        <p:nvSpPr>
          <p:cNvPr id="23555" name="Rectangle 3"/>
          <p:cNvSpPr>
            <a:spLocks noGrp="1" noChangeArrowheads="1"/>
          </p:cNvSpPr>
          <p:nvPr>
            <p:ph type="body" idx="1"/>
          </p:nvPr>
        </p:nvSpPr>
        <p:spPr>
          <a:xfrm>
            <a:off x="533400" y="1447800"/>
            <a:ext cx="8040688" cy="4611688"/>
          </a:xfrm>
        </p:spPr>
        <p:txBody>
          <a:bodyPr/>
          <a:lstStyle/>
          <a:p>
            <a:r>
              <a:rPr lang="zh-CN" altLang="zh-CN" b="1">
                <a:solidFill>
                  <a:srgbClr val="000099"/>
                </a:solidFill>
              </a:rPr>
              <a:t>高级调度</a:t>
            </a:r>
            <a:r>
              <a:rPr lang="zh-CN" altLang="zh-CN" sz="2800" b="1">
                <a:solidFill>
                  <a:srgbClr val="000099"/>
                </a:solidFill>
              </a:rPr>
              <a:t>（作业调度、长程调度、宏观调度）</a:t>
            </a:r>
          </a:p>
          <a:p>
            <a:pPr lvl="1">
              <a:spcBef>
                <a:spcPct val="0"/>
              </a:spcBef>
            </a:pPr>
            <a:endParaRPr lang="zh-CN" altLang="zh-CN" sz="3600" b="1"/>
          </a:p>
          <a:p>
            <a:pPr lvl="1"/>
            <a:endParaRPr lang="zh-CN" altLang="zh-CN"/>
          </a:p>
          <a:p>
            <a:r>
              <a:rPr lang="zh-CN" altLang="zh-CN" b="1">
                <a:solidFill>
                  <a:srgbClr val="000099"/>
                </a:solidFill>
              </a:rPr>
              <a:t>低级调度</a:t>
            </a:r>
            <a:r>
              <a:rPr lang="zh-CN" altLang="zh-CN" sz="2800" b="1">
                <a:solidFill>
                  <a:srgbClr val="000099"/>
                </a:solidFill>
              </a:rPr>
              <a:t>（进程调度、短程调度、微观调度）</a:t>
            </a:r>
          </a:p>
          <a:p>
            <a:pPr lvl="1"/>
            <a:endParaRPr lang="zh-CN" altLang="zh-CN" b="1">
              <a:solidFill>
                <a:srgbClr val="000099"/>
              </a:solidFill>
            </a:endParaRPr>
          </a:p>
          <a:p>
            <a:pPr>
              <a:spcBef>
                <a:spcPct val="60000"/>
              </a:spcBef>
            </a:pPr>
            <a:r>
              <a:rPr lang="zh-CN" altLang="zh-CN" b="1">
                <a:solidFill>
                  <a:srgbClr val="000099"/>
                </a:solidFill>
              </a:rPr>
              <a:t>中级调度</a:t>
            </a:r>
            <a:r>
              <a:rPr lang="zh-CN" altLang="zh-CN" sz="2800" b="1">
                <a:solidFill>
                  <a:srgbClr val="000099"/>
                </a:solidFill>
              </a:rPr>
              <a:t>（对换调度、中程调度）</a:t>
            </a:r>
          </a:p>
        </p:txBody>
      </p:sp>
      <p:sp>
        <p:nvSpPr>
          <p:cNvPr id="23556" name="Rectangle 4"/>
          <p:cNvSpPr>
            <a:spLocks noChangeArrowheads="1"/>
          </p:cNvSpPr>
          <p:nvPr/>
        </p:nvSpPr>
        <p:spPr bwMode="auto">
          <a:xfrm>
            <a:off x="533400" y="1916113"/>
            <a:ext cx="8040688"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lvl="1">
              <a:lnSpc>
                <a:spcPct val="90000"/>
              </a:lnSpc>
              <a:spcBef>
                <a:spcPct val="20000"/>
              </a:spcBef>
              <a:buClr>
                <a:srgbClr val="CADB25"/>
              </a:buClr>
              <a:buSzPct val="65000"/>
              <a:buFont typeface="Wingdings" panose="05000000000000000000" pitchFamily="2" charset="2"/>
              <a:buChar char="u"/>
            </a:pPr>
            <a:r>
              <a:rPr lang="zh-CN" altLang="zh-CN">
                <a:latin typeface="Tahoma" panose="020B0604030504040204" pitchFamily="34" charset="0"/>
                <a:ea typeface="楷体_GB2312" pitchFamily="1" charset="-122"/>
              </a:rPr>
              <a:t>按照系统预定的调度策略决定把后备队列作业中的哪些作业调入主存，为它们创建进程并启动它们运行。在作业完成后，进行必要的善后处理。</a:t>
            </a:r>
          </a:p>
        </p:txBody>
      </p:sp>
      <p:sp>
        <p:nvSpPr>
          <p:cNvPr id="23557" name="Rectangle 5"/>
          <p:cNvSpPr>
            <a:spLocks noChangeArrowheads="1"/>
          </p:cNvSpPr>
          <p:nvPr/>
        </p:nvSpPr>
        <p:spPr bwMode="auto">
          <a:xfrm>
            <a:off x="533400" y="3500438"/>
            <a:ext cx="804068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lvl="1">
              <a:lnSpc>
                <a:spcPct val="90000"/>
              </a:lnSpc>
              <a:spcBef>
                <a:spcPct val="20000"/>
              </a:spcBef>
              <a:buClr>
                <a:srgbClr val="CADB25"/>
              </a:buClr>
              <a:buSzPct val="65000"/>
              <a:buFont typeface="Wingdings" panose="05000000000000000000" pitchFamily="2" charset="2"/>
              <a:buChar char="u"/>
            </a:pPr>
            <a:r>
              <a:rPr lang="zh-CN" altLang="zh-CN">
                <a:latin typeface="Tahoma" panose="020B0604030504040204" pitchFamily="34" charset="0"/>
                <a:ea typeface="楷体_GB2312" pitchFamily="1" charset="-122"/>
              </a:rPr>
              <a:t>按照某种策略从就绪队列中选择一个进程，把处理机分配给它。</a:t>
            </a:r>
          </a:p>
        </p:txBody>
      </p:sp>
      <p:sp>
        <p:nvSpPr>
          <p:cNvPr id="23558" name="Rectangle 6"/>
          <p:cNvSpPr>
            <a:spLocks noChangeArrowheads="1"/>
          </p:cNvSpPr>
          <p:nvPr/>
        </p:nvSpPr>
        <p:spPr bwMode="auto">
          <a:xfrm>
            <a:off x="533400" y="4724400"/>
            <a:ext cx="8040688"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lvl="1">
              <a:lnSpc>
                <a:spcPct val="90000"/>
              </a:lnSpc>
              <a:spcBef>
                <a:spcPct val="20000"/>
              </a:spcBef>
              <a:buClr>
                <a:srgbClr val="CADB25"/>
              </a:buClr>
              <a:buSzPct val="65000"/>
              <a:buFont typeface="Wingdings" panose="05000000000000000000" pitchFamily="2" charset="2"/>
              <a:buChar char="u"/>
            </a:pPr>
            <a:r>
              <a:rPr lang="zh-CN" altLang="zh-CN">
                <a:latin typeface="Tahoma" panose="020B0604030504040204" pitchFamily="34" charset="0"/>
                <a:ea typeface="楷体_GB2312" pitchFamily="1" charset="-122"/>
              </a:rPr>
              <a:t>内存中暂时不运行或不能运行的进程被换出至外存，这时这个进程处于挂起状态，当进程具备了运行条件，且主存又有空闲区域时，再由中级调度决定把一部分这样的进程重新调回主存工作。</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3556"/>
                                        </p:tgtEl>
                                        <p:attrNameLst>
                                          <p:attrName>style.visibility</p:attrName>
                                        </p:attrNameLst>
                                      </p:cBhvr>
                                      <p:to>
                                        <p:strVal val="visible"/>
                                      </p:to>
                                    </p:set>
                                    <p:animEffect transition="in" filter="box(out)">
                                      <p:cBhvr>
                                        <p:cTn id="7" dur="500"/>
                                        <p:tgtEl>
                                          <p:spTgt spid="235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3557"/>
                                        </p:tgtEl>
                                        <p:attrNameLst>
                                          <p:attrName>style.visibility</p:attrName>
                                        </p:attrNameLst>
                                      </p:cBhvr>
                                      <p:to>
                                        <p:strVal val="visible"/>
                                      </p:to>
                                    </p:set>
                                    <p:animEffect transition="in" filter="box(out)">
                                      <p:cBhvr>
                                        <p:cTn id="12" dur="500"/>
                                        <p:tgtEl>
                                          <p:spTgt spid="2355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3558"/>
                                        </p:tgtEl>
                                        <p:attrNameLst>
                                          <p:attrName>style.visibility</p:attrName>
                                        </p:attrNameLst>
                                      </p:cBhvr>
                                      <p:to>
                                        <p:strVal val="visible"/>
                                      </p:to>
                                    </p:set>
                                    <p:animEffect transition="in" filter="box(out)">
                                      <p:cBhvr>
                                        <p:cTn id="17" dur="500"/>
                                        <p:tgtEl>
                                          <p:spTgt spid="235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autoUpdateAnimBg="0"/>
      <p:bldP spid="23557" grpId="0" autoUpdateAnimBg="0"/>
      <p:bldP spid="23558"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zh-CN" altLang="en-US" sz="4000"/>
              <a:t>按调度方式对优先权调度算法分类</a:t>
            </a:r>
          </a:p>
        </p:txBody>
      </p:sp>
      <p:sp>
        <p:nvSpPr>
          <p:cNvPr id="64515" name="Rectangle 3"/>
          <p:cNvSpPr>
            <a:spLocks noGrp="1" noChangeArrowheads="1"/>
          </p:cNvSpPr>
          <p:nvPr>
            <p:ph type="body" idx="1"/>
          </p:nvPr>
        </p:nvSpPr>
        <p:spPr/>
        <p:txBody>
          <a:bodyPr/>
          <a:lstStyle/>
          <a:p>
            <a:r>
              <a:rPr lang="zh-CN" altLang="en-US" u="sng"/>
              <a:t>非抢占式优先权算法</a:t>
            </a:r>
          </a:p>
          <a:p>
            <a:r>
              <a:rPr lang="zh-CN" altLang="en-US" u="sng"/>
              <a:t>抢占式优先权算法</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zh-CN" altLang="en-US"/>
              <a:t>非抢占式优先权算法</a:t>
            </a:r>
          </a:p>
        </p:txBody>
      </p:sp>
      <p:sp>
        <p:nvSpPr>
          <p:cNvPr id="65539" name="Rectangle 3"/>
          <p:cNvSpPr>
            <a:spLocks noGrp="1" noChangeArrowheads="1"/>
          </p:cNvSpPr>
          <p:nvPr>
            <p:ph type="body" idx="1"/>
          </p:nvPr>
        </p:nvSpPr>
        <p:spPr>
          <a:xfrm>
            <a:off x="457200" y="1447800"/>
            <a:ext cx="8497888" cy="4495800"/>
          </a:xfrm>
        </p:spPr>
        <p:txBody>
          <a:bodyPr/>
          <a:lstStyle/>
          <a:p>
            <a:pPr>
              <a:lnSpc>
                <a:spcPct val="120000"/>
              </a:lnSpc>
            </a:pPr>
            <a:r>
              <a:rPr lang="zh-CN" altLang="en-US" b="1" u="sng">
                <a:solidFill>
                  <a:schemeClr val="hlink"/>
                </a:solidFill>
              </a:rPr>
              <a:t>非抢占式优先权算法</a:t>
            </a:r>
            <a:r>
              <a:rPr lang="zh-CN" altLang="en-US"/>
              <a:t>：系统一旦将处理机分配给就绪队列中优先权最高的进程后，该进程便一直运行下去，直到完成或因发生某事件使该进程放弃处理机时，系统才将处理机分配给另一个更高优先权的进程。</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zh-CN" altLang="en-US">
                <a:latin typeface="Times New Roman" panose="02020603050405020304" pitchFamily="18" charset="0"/>
              </a:rPr>
              <a:t>抢占式优先权调度算法</a:t>
            </a:r>
          </a:p>
        </p:txBody>
      </p:sp>
      <p:sp>
        <p:nvSpPr>
          <p:cNvPr id="66563" name="Rectangle 3"/>
          <p:cNvSpPr>
            <a:spLocks noGrp="1" noChangeArrowheads="1"/>
          </p:cNvSpPr>
          <p:nvPr>
            <p:ph type="body" idx="1"/>
          </p:nvPr>
        </p:nvSpPr>
        <p:spPr/>
        <p:txBody>
          <a:bodyPr/>
          <a:lstStyle/>
          <a:p>
            <a:pPr>
              <a:lnSpc>
                <a:spcPct val="120000"/>
              </a:lnSpc>
            </a:pPr>
            <a:r>
              <a:rPr lang="zh-CN" altLang="en-US" b="1" u="sng">
                <a:solidFill>
                  <a:schemeClr val="hlink"/>
                </a:solidFill>
              </a:rPr>
              <a:t>抢占式优先权调度算法</a:t>
            </a:r>
            <a:r>
              <a:rPr lang="zh-CN" altLang="en-US"/>
              <a:t>：将处理机分配给优先权最高的进程，使之运行。在进程运行过程中，一旦出现了另一个优先权更高的进程时，进程调度程序就停止原运行进程，而将处理机分配给新出现的高优先权进程。 </a:t>
            </a:r>
          </a:p>
          <a:p>
            <a:pPr>
              <a:lnSpc>
                <a:spcPct val="120000"/>
              </a:lnSpc>
            </a:pPr>
            <a:endParaRPr lang="zh-CN" altLang="en-US"/>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zh-CN" altLang="en-US"/>
              <a:t>优先权的类型</a:t>
            </a:r>
          </a:p>
        </p:txBody>
      </p:sp>
      <p:sp>
        <p:nvSpPr>
          <p:cNvPr id="67587" name="Rectangle 3"/>
          <p:cNvSpPr>
            <a:spLocks noGrp="1" noChangeArrowheads="1"/>
          </p:cNvSpPr>
          <p:nvPr>
            <p:ph type="body" idx="1"/>
          </p:nvPr>
        </p:nvSpPr>
        <p:spPr/>
        <p:txBody>
          <a:bodyPr/>
          <a:lstStyle/>
          <a:p>
            <a:pPr>
              <a:buFont typeface="Wingdings 3" panose="05040102010807070707" pitchFamily="18" charset="2"/>
              <a:buNone/>
            </a:pPr>
            <a:r>
              <a:rPr lang="zh-CN" altLang="zh-CN"/>
              <a:t>优先权分为两种：</a:t>
            </a:r>
          </a:p>
          <a:p>
            <a:pPr lvl="1"/>
            <a:r>
              <a:rPr lang="zh-CN" altLang="zh-CN" sz="3600"/>
              <a:t>静态优先权</a:t>
            </a:r>
          </a:p>
          <a:p>
            <a:pPr lvl="1"/>
            <a:r>
              <a:rPr lang="zh-CN" altLang="zh-CN" sz="3600"/>
              <a:t>动态优先权</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zh-CN" altLang="en-US"/>
              <a:t>静态优先权</a:t>
            </a:r>
          </a:p>
        </p:txBody>
      </p:sp>
      <p:sp>
        <p:nvSpPr>
          <p:cNvPr id="68611" name="Rectangle 3"/>
          <p:cNvSpPr>
            <a:spLocks noGrp="1" noChangeArrowheads="1"/>
          </p:cNvSpPr>
          <p:nvPr>
            <p:ph type="body" idx="1"/>
          </p:nvPr>
        </p:nvSpPr>
        <p:spPr>
          <a:xfrm>
            <a:off x="468313" y="1455738"/>
            <a:ext cx="8205787" cy="4518025"/>
          </a:xfrm>
        </p:spPr>
        <p:txBody>
          <a:bodyPr/>
          <a:lstStyle/>
          <a:p>
            <a:pPr algn="just">
              <a:lnSpc>
                <a:spcPct val="90000"/>
              </a:lnSpc>
            </a:pPr>
            <a:r>
              <a:rPr lang="zh-CN" altLang="zh-CN" b="1">
                <a:solidFill>
                  <a:schemeClr val="hlink"/>
                </a:solidFill>
              </a:rPr>
              <a:t>静态优先权</a:t>
            </a:r>
            <a:r>
              <a:rPr lang="zh-CN" altLang="zh-CN"/>
              <a:t>是在创建进程时确定的，确定之后在整个进程运行期间不再改变。</a:t>
            </a:r>
          </a:p>
          <a:p>
            <a:pPr algn="just">
              <a:lnSpc>
                <a:spcPct val="90000"/>
              </a:lnSpc>
            </a:pPr>
            <a:r>
              <a:rPr lang="zh-CN" altLang="zh-CN"/>
              <a:t>确定静态优先权的依据有：</a:t>
            </a:r>
          </a:p>
          <a:p>
            <a:pPr lvl="1" algn="just">
              <a:lnSpc>
                <a:spcPct val="90000"/>
              </a:lnSpc>
              <a:buFont typeface="Wingdings" panose="05000000000000000000" pitchFamily="2" charset="2"/>
              <a:buChar char="§"/>
            </a:pPr>
            <a:r>
              <a:rPr lang="zh-CN" altLang="zh-CN"/>
              <a:t>进程类型：系统，用户</a:t>
            </a:r>
          </a:p>
          <a:p>
            <a:pPr lvl="1" algn="just">
              <a:lnSpc>
                <a:spcPct val="90000"/>
              </a:lnSpc>
              <a:buFont typeface="Wingdings" panose="05000000000000000000" pitchFamily="2" charset="2"/>
              <a:buChar char="§"/>
            </a:pPr>
            <a:r>
              <a:rPr lang="zh-CN" altLang="zh-CN"/>
              <a:t>进程对资源的需求：执行时间，资源数量</a:t>
            </a:r>
          </a:p>
          <a:p>
            <a:pPr lvl="1" algn="just">
              <a:lnSpc>
                <a:spcPct val="90000"/>
              </a:lnSpc>
              <a:buFont typeface="Wingdings" panose="05000000000000000000" pitchFamily="2" charset="2"/>
              <a:buChar char="§"/>
            </a:pPr>
            <a:r>
              <a:rPr lang="zh-CN" altLang="zh-CN"/>
              <a:t>用户要求：紧迫程度</a:t>
            </a:r>
          </a:p>
          <a:p>
            <a:pPr lvl="1" algn="just">
              <a:lnSpc>
                <a:spcPct val="90000"/>
              </a:lnSpc>
              <a:buFont typeface="Wingdings" panose="05000000000000000000" pitchFamily="2" charset="2"/>
              <a:buChar char="§"/>
            </a:pPr>
            <a:r>
              <a:rPr lang="zh-CN" altLang="zh-CN"/>
              <a:t>到达时间：先到则优先权高</a:t>
            </a:r>
          </a:p>
          <a:p>
            <a:pPr>
              <a:lnSpc>
                <a:spcPct val="90000"/>
              </a:lnSpc>
            </a:pPr>
            <a:r>
              <a:rPr lang="zh-CN" altLang="zh-CN"/>
              <a:t>特点：简单易行，系统开销小，但不精确，可能出现低优先权进程长期不被调度的情况。</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8611">
                                            <p:txEl>
                                              <p:pRg st="1" end="1"/>
                                            </p:txEl>
                                          </p:spTgt>
                                        </p:tgtEl>
                                        <p:attrNameLst>
                                          <p:attrName>style.visibility</p:attrName>
                                        </p:attrNameLst>
                                      </p:cBhvr>
                                      <p:to>
                                        <p:strVal val="visible"/>
                                      </p:to>
                                    </p:set>
                                    <p:animEffect transition="in" filter="blinds(horizontal)">
                                      <p:cBhvr>
                                        <p:cTn id="7" dur="500"/>
                                        <p:tgtEl>
                                          <p:spTgt spid="68611">
                                            <p:txEl>
                                              <p:pRg st="1" end="1"/>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8611">
                                            <p:txEl>
                                              <p:pRg st="2" end="2"/>
                                            </p:txEl>
                                          </p:spTgt>
                                        </p:tgtEl>
                                        <p:attrNameLst>
                                          <p:attrName>style.visibility</p:attrName>
                                        </p:attrNameLst>
                                      </p:cBhvr>
                                      <p:to>
                                        <p:strVal val="visible"/>
                                      </p:to>
                                    </p:set>
                                    <p:animEffect transition="in" filter="blinds(horizontal)">
                                      <p:cBhvr>
                                        <p:cTn id="10" dur="500"/>
                                        <p:tgtEl>
                                          <p:spTgt spid="68611">
                                            <p:txEl>
                                              <p:pRg st="2" end="2"/>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8611">
                                            <p:txEl>
                                              <p:pRg st="3" end="3"/>
                                            </p:txEl>
                                          </p:spTgt>
                                        </p:tgtEl>
                                        <p:attrNameLst>
                                          <p:attrName>style.visibility</p:attrName>
                                        </p:attrNameLst>
                                      </p:cBhvr>
                                      <p:to>
                                        <p:strVal val="visible"/>
                                      </p:to>
                                    </p:set>
                                    <p:animEffect transition="in" filter="blinds(horizontal)">
                                      <p:cBhvr>
                                        <p:cTn id="13" dur="500"/>
                                        <p:tgtEl>
                                          <p:spTgt spid="68611">
                                            <p:txEl>
                                              <p:pRg st="3" end="3"/>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8611">
                                            <p:txEl>
                                              <p:pRg st="4" end="4"/>
                                            </p:txEl>
                                          </p:spTgt>
                                        </p:tgtEl>
                                        <p:attrNameLst>
                                          <p:attrName>style.visibility</p:attrName>
                                        </p:attrNameLst>
                                      </p:cBhvr>
                                      <p:to>
                                        <p:strVal val="visible"/>
                                      </p:to>
                                    </p:set>
                                    <p:animEffect transition="in" filter="blinds(horizontal)">
                                      <p:cBhvr>
                                        <p:cTn id="16" dur="500"/>
                                        <p:tgtEl>
                                          <p:spTgt spid="68611">
                                            <p:txEl>
                                              <p:pRg st="4" end="4"/>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68611">
                                            <p:txEl>
                                              <p:pRg st="5" end="5"/>
                                            </p:txEl>
                                          </p:spTgt>
                                        </p:tgtEl>
                                        <p:attrNameLst>
                                          <p:attrName>style.visibility</p:attrName>
                                        </p:attrNameLst>
                                      </p:cBhvr>
                                      <p:to>
                                        <p:strVal val="visible"/>
                                      </p:to>
                                    </p:set>
                                    <p:animEffect transition="in" filter="blinds(horizontal)">
                                      <p:cBhvr>
                                        <p:cTn id="19" dur="500"/>
                                        <p:tgtEl>
                                          <p:spTgt spid="68611">
                                            <p:txEl>
                                              <p:pRg st="5" end="5"/>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68611">
                                            <p:txEl>
                                              <p:pRg st="6" end="6"/>
                                            </p:txEl>
                                          </p:spTgt>
                                        </p:tgtEl>
                                        <p:attrNameLst>
                                          <p:attrName>style.visibility</p:attrName>
                                        </p:attrNameLst>
                                      </p:cBhvr>
                                      <p:to>
                                        <p:strVal val="visible"/>
                                      </p:to>
                                    </p:set>
                                    <p:animEffect transition="in" filter="blinds(horizontal)">
                                      <p:cBhvr>
                                        <p:cTn id="24" dur="500"/>
                                        <p:tgtEl>
                                          <p:spTgt spid="686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zh-CN" altLang="en-US"/>
              <a:t>动态优先权</a:t>
            </a:r>
          </a:p>
        </p:txBody>
      </p:sp>
      <p:sp>
        <p:nvSpPr>
          <p:cNvPr id="69635" name="Rectangle 3"/>
          <p:cNvSpPr>
            <a:spLocks noGrp="1" noChangeArrowheads="1"/>
          </p:cNvSpPr>
          <p:nvPr>
            <p:ph type="body" idx="1"/>
          </p:nvPr>
        </p:nvSpPr>
        <p:spPr>
          <a:xfrm>
            <a:off x="381000" y="1447800"/>
            <a:ext cx="8574088" cy="4611688"/>
          </a:xfrm>
        </p:spPr>
        <p:txBody>
          <a:bodyPr/>
          <a:lstStyle/>
          <a:p>
            <a:pPr>
              <a:lnSpc>
                <a:spcPct val="105000"/>
              </a:lnSpc>
            </a:pPr>
            <a:r>
              <a:rPr lang="zh-CN" altLang="zh-CN" b="1">
                <a:solidFill>
                  <a:schemeClr val="hlink"/>
                </a:solidFill>
              </a:rPr>
              <a:t>动态优先权</a:t>
            </a:r>
            <a:r>
              <a:rPr lang="zh-CN" altLang="zh-CN"/>
              <a:t>是指在创建进程时，根据进程的特点及相关情况确定一个优先权，在进程运行过程中再根据情况的变化调整优先权。</a:t>
            </a:r>
          </a:p>
          <a:p>
            <a:pPr>
              <a:lnSpc>
                <a:spcPct val="105000"/>
              </a:lnSpc>
            </a:pPr>
            <a:r>
              <a:rPr lang="zh-CN" altLang="zh-CN"/>
              <a:t>调整动态优先权的原则有：</a:t>
            </a:r>
          </a:p>
          <a:p>
            <a:pPr lvl="1">
              <a:lnSpc>
                <a:spcPct val="105000"/>
              </a:lnSpc>
            </a:pPr>
            <a:r>
              <a:rPr lang="zh-CN" altLang="zh-CN"/>
              <a:t>占用</a:t>
            </a:r>
            <a:r>
              <a:rPr lang="en-US" altLang="zh-CN"/>
              <a:t>CPU</a:t>
            </a:r>
            <a:r>
              <a:rPr lang="zh-CN" altLang="zh-CN"/>
              <a:t>时间越长，优先权越低</a:t>
            </a:r>
          </a:p>
          <a:p>
            <a:pPr lvl="1">
              <a:lnSpc>
                <a:spcPct val="105000"/>
              </a:lnSpc>
            </a:pPr>
            <a:r>
              <a:rPr lang="zh-CN" altLang="zh-CN"/>
              <a:t>等待时间越长，优先权越高</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9635">
                                            <p:txEl>
                                              <p:pRg st="1" end="1"/>
                                            </p:txEl>
                                          </p:spTgt>
                                        </p:tgtEl>
                                        <p:attrNameLst>
                                          <p:attrName>style.visibility</p:attrName>
                                        </p:attrNameLst>
                                      </p:cBhvr>
                                      <p:to>
                                        <p:strVal val="visible"/>
                                      </p:to>
                                    </p:set>
                                    <p:animEffect transition="in" filter="checkerboard(across)">
                                      <p:cBhvr>
                                        <p:cTn id="7" dur="500"/>
                                        <p:tgtEl>
                                          <p:spTgt spid="69635">
                                            <p:txEl>
                                              <p:pRg st="1" end="1"/>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69635">
                                            <p:txEl>
                                              <p:pRg st="2" end="2"/>
                                            </p:txEl>
                                          </p:spTgt>
                                        </p:tgtEl>
                                        <p:attrNameLst>
                                          <p:attrName>style.visibility</p:attrName>
                                        </p:attrNameLst>
                                      </p:cBhvr>
                                      <p:to>
                                        <p:strVal val="visible"/>
                                      </p:to>
                                    </p:set>
                                    <p:animEffect transition="in" filter="checkerboard(across)">
                                      <p:cBhvr>
                                        <p:cTn id="10" dur="500"/>
                                        <p:tgtEl>
                                          <p:spTgt spid="69635">
                                            <p:txEl>
                                              <p:pRg st="2" end="2"/>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69635">
                                            <p:txEl>
                                              <p:pRg st="3" end="3"/>
                                            </p:txEl>
                                          </p:spTgt>
                                        </p:tgtEl>
                                        <p:attrNameLst>
                                          <p:attrName>style.visibility</p:attrName>
                                        </p:attrNameLst>
                                      </p:cBhvr>
                                      <p:to>
                                        <p:strVal val="visible"/>
                                      </p:to>
                                    </p:set>
                                    <p:animEffect transition="in" filter="checkerboard(across)">
                                      <p:cBhvr>
                                        <p:cTn id="13" dur="500"/>
                                        <p:tgtEl>
                                          <p:spTgt spid="696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ltLang="zh-CN"/>
              <a:t>4. </a:t>
            </a:r>
            <a:r>
              <a:rPr lang="zh-CN" altLang="zh-CN"/>
              <a:t>最高响应比优先调度算法</a:t>
            </a:r>
          </a:p>
        </p:txBody>
      </p:sp>
      <p:sp>
        <p:nvSpPr>
          <p:cNvPr id="70659" name="Rectangle 3"/>
          <p:cNvSpPr>
            <a:spLocks noGrp="1" noChangeArrowheads="1"/>
          </p:cNvSpPr>
          <p:nvPr>
            <p:ph type="body" idx="1"/>
          </p:nvPr>
        </p:nvSpPr>
        <p:spPr>
          <a:xfrm>
            <a:off x="417513" y="1408113"/>
            <a:ext cx="8345487" cy="4535487"/>
          </a:xfrm>
        </p:spPr>
        <p:txBody>
          <a:bodyPr/>
          <a:lstStyle/>
          <a:p>
            <a:pPr algn="just">
              <a:buFont typeface="Wingdings 3" panose="05040102010807070707" pitchFamily="18" charset="2"/>
              <a:buNone/>
            </a:pPr>
            <a:r>
              <a:rPr lang="en-US" altLang="zh-CN">
                <a:solidFill>
                  <a:srgbClr val="9900FF"/>
                </a:solidFill>
              </a:rPr>
              <a:t>Highest Response-ratio Next</a:t>
            </a:r>
            <a:r>
              <a:rPr lang="zh-CN" altLang="en-US">
                <a:solidFill>
                  <a:srgbClr val="9900FF"/>
                </a:solidFill>
              </a:rPr>
              <a:t>，</a:t>
            </a:r>
            <a:r>
              <a:rPr lang="en-US" altLang="zh-CN">
                <a:solidFill>
                  <a:srgbClr val="9900FF"/>
                </a:solidFill>
              </a:rPr>
              <a:t>HRN</a:t>
            </a:r>
            <a:r>
              <a:rPr lang="en-US" altLang="zh-CN"/>
              <a:t> </a:t>
            </a:r>
          </a:p>
          <a:p>
            <a:pPr algn="just"/>
            <a:r>
              <a:rPr lang="zh-CN" altLang="zh-CN"/>
              <a:t>最高响应比优先调度算法是对短作业优先调度算法和先来先服务调度算法的一种综合。</a:t>
            </a:r>
          </a:p>
          <a:p>
            <a:pPr algn="just"/>
            <a:r>
              <a:rPr lang="zh-CN" altLang="zh-CN"/>
              <a:t>在每次调度作业时，先计算后备作业队列中每个作业的</a:t>
            </a:r>
            <a:r>
              <a:rPr lang="zh-CN" altLang="zh-CN">
                <a:solidFill>
                  <a:schemeClr val="hlink"/>
                </a:solidFill>
              </a:rPr>
              <a:t>响应比</a:t>
            </a:r>
            <a:r>
              <a:rPr lang="zh-CN" altLang="zh-CN"/>
              <a:t>，然后挑选响应比最高者投入运行。</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zh-CN" altLang="en-US"/>
              <a:t>最高响应比优先调度算法</a:t>
            </a:r>
          </a:p>
        </p:txBody>
      </p:sp>
      <p:sp>
        <p:nvSpPr>
          <p:cNvPr id="71683" name="Rectangle 3"/>
          <p:cNvSpPr>
            <a:spLocks noGrp="1" noChangeArrowheads="1"/>
          </p:cNvSpPr>
          <p:nvPr>
            <p:ph type="body" idx="1"/>
          </p:nvPr>
        </p:nvSpPr>
        <p:spPr>
          <a:xfrm>
            <a:off x="468313" y="1484313"/>
            <a:ext cx="8229600" cy="666750"/>
          </a:xfrm>
        </p:spPr>
        <p:txBody>
          <a:bodyPr/>
          <a:lstStyle/>
          <a:p>
            <a:pPr algn="just"/>
            <a:r>
              <a:rPr lang="zh-CN" altLang="en-US"/>
              <a:t>响应比定义如下： </a:t>
            </a:r>
          </a:p>
          <a:p>
            <a:pPr algn="just">
              <a:buFont typeface="Wingdings 3" panose="05040102010807070707" pitchFamily="18" charset="2"/>
              <a:buNone/>
            </a:pPr>
            <a:endParaRPr lang="zh-CN" altLang="en-US"/>
          </a:p>
          <a:p>
            <a:pPr algn="just">
              <a:buFont typeface="Wingdings 3" panose="05040102010807070707" pitchFamily="18" charset="2"/>
              <a:buNone/>
            </a:pPr>
            <a:endParaRPr lang="zh-CN" altLang="en-US"/>
          </a:p>
          <a:p>
            <a:pPr algn="just">
              <a:buFont typeface="Wingdings 3" panose="05040102010807070707" pitchFamily="18" charset="2"/>
              <a:buNone/>
            </a:pPr>
            <a:endParaRPr lang="zh-CN" altLang="en-US"/>
          </a:p>
        </p:txBody>
      </p:sp>
      <p:sp>
        <p:nvSpPr>
          <p:cNvPr id="71684" name="Line 4"/>
          <p:cNvSpPr>
            <a:spLocks noChangeShapeType="1"/>
          </p:cNvSpPr>
          <p:nvPr/>
        </p:nvSpPr>
        <p:spPr bwMode="auto">
          <a:xfrm>
            <a:off x="3429000" y="2438400"/>
            <a:ext cx="4038600" cy="0"/>
          </a:xfrm>
          <a:prstGeom prst="line">
            <a:avLst/>
          </a:prstGeom>
          <a:noFill/>
          <a:ln w="9525">
            <a:solidFill>
              <a:srgbClr val="99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685" name="Text Box 5"/>
          <p:cNvSpPr txBox="1">
            <a:spLocks noChangeArrowheads="1"/>
          </p:cNvSpPr>
          <p:nvPr/>
        </p:nvSpPr>
        <p:spPr bwMode="auto">
          <a:xfrm>
            <a:off x="3886200" y="2514600"/>
            <a:ext cx="304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lang="zh-CN" altLang="zh-CN" sz="2400" b="1">
                <a:solidFill>
                  <a:srgbClr val="9900FF"/>
                </a:solidFill>
                <a:latin typeface="Times New Roman" panose="02020603050405020304" pitchFamily="18" charset="0"/>
                <a:ea typeface="楷体_GB2312" pitchFamily="1" charset="-122"/>
              </a:rPr>
              <a:t>要求</a:t>
            </a:r>
            <a:r>
              <a:rPr lang="zh-CN" altLang="en-US" sz="2400" b="1">
                <a:solidFill>
                  <a:srgbClr val="9900FF"/>
                </a:solidFill>
                <a:latin typeface="Times New Roman" panose="02020603050405020304" pitchFamily="18" charset="0"/>
                <a:ea typeface="楷体_GB2312" pitchFamily="1" charset="-122"/>
              </a:rPr>
              <a:t>服务</a:t>
            </a:r>
            <a:r>
              <a:rPr lang="zh-CN" altLang="zh-CN" sz="2400" b="1">
                <a:solidFill>
                  <a:srgbClr val="9900FF"/>
                </a:solidFill>
                <a:latin typeface="Times New Roman" panose="02020603050405020304" pitchFamily="18" charset="0"/>
                <a:ea typeface="楷体_GB2312" pitchFamily="1" charset="-122"/>
              </a:rPr>
              <a:t>时间</a:t>
            </a:r>
          </a:p>
        </p:txBody>
      </p:sp>
      <p:sp>
        <p:nvSpPr>
          <p:cNvPr id="71686" name="Text Box 6"/>
          <p:cNvSpPr txBox="1">
            <a:spLocks noChangeArrowheads="1"/>
          </p:cNvSpPr>
          <p:nvPr/>
        </p:nvSpPr>
        <p:spPr bwMode="auto">
          <a:xfrm>
            <a:off x="3429000" y="1981200"/>
            <a:ext cx="419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lang="zh-CN" altLang="zh-CN" sz="2400" b="1">
                <a:solidFill>
                  <a:srgbClr val="9900FF"/>
                </a:solidFill>
                <a:ea typeface="楷体_GB2312" pitchFamily="1" charset="-122"/>
              </a:rPr>
              <a:t>等待时间＋要求</a:t>
            </a:r>
            <a:r>
              <a:rPr lang="zh-CN" altLang="en-US" sz="2400" b="1">
                <a:solidFill>
                  <a:srgbClr val="9900FF"/>
                </a:solidFill>
                <a:ea typeface="楷体_GB2312" pitchFamily="1" charset="-122"/>
              </a:rPr>
              <a:t>服务</a:t>
            </a:r>
            <a:r>
              <a:rPr lang="zh-CN" altLang="zh-CN" sz="2400" b="1">
                <a:solidFill>
                  <a:srgbClr val="9900FF"/>
                </a:solidFill>
                <a:ea typeface="楷体_GB2312" pitchFamily="1" charset="-122"/>
              </a:rPr>
              <a:t>时间</a:t>
            </a:r>
            <a:endParaRPr lang="zh-CN" altLang="zh-CN" sz="2400" b="1">
              <a:solidFill>
                <a:srgbClr val="9900FF"/>
              </a:solidFill>
              <a:latin typeface="Times New Roman" panose="02020603050405020304" pitchFamily="18" charset="0"/>
              <a:ea typeface="楷体_GB2312" pitchFamily="1" charset="-122"/>
            </a:endParaRPr>
          </a:p>
        </p:txBody>
      </p:sp>
      <p:sp>
        <p:nvSpPr>
          <p:cNvPr id="71687" name="Text Box 7"/>
          <p:cNvSpPr txBox="1">
            <a:spLocks noChangeArrowheads="1"/>
          </p:cNvSpPr>
          <p:nvPr/>
        </p:nvSpPr>
        <p:spPr bwMode="auto">
          <a:xfrm>
            <a:off x="1647825" y="2209800"/>
            <a:ext cx="1676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lang="zh-CN" altLang="zh-CN" sz="2400" b="1">
                <a:solidFill>
                  <a:srgbClr val="9900FF"/>
                </a:solidFill>
                <a:latin typeface="Times New Roman" panose="02020603050405020304" pitchFamily="18" charset="0"/>
                <a:ea typeface="楷体_GB2312" pitchFamily="1" charset="-122"/>
              </a:rPr>
              <a:t>响应比   ＝</a:t>
            </a:r>
          </a:p>
        </p:txBody>
      </p:sp>
      <p:sp>
        <p:nvSpPr>
          <p:cNvPr id="71691" name="Rectangle 11"/>
          <p:cNvSpPr>
            <a:spLocks noChangeArrowheads="1"/>
          </p:cNvSpPr>
          <p:nvPr/>
        </p:nvSpPr>
        <p:spPr bwMode="auto">
          <a:xfrm>
            <a:off x="457200" y="3141663"/>
            <a:ext cx="8507413" cy="2800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rgbClr val="CADB25"/>
              </a:buClr>
              <a:buSzPct val="65000"/>
              <a:buFont typeface="Wingdings" panose="05000000000000000000" pitchFamily="2" charset="2"/>
              <a:buChar char="u"/>
            </a:pPr>
            <a:r>
              <a:rPr lang="zh-CN" altLang="zh-CN" sz="2800">
                <a:ea typeface="楷体_GB2312" pitchFamily="1" charset="-122"/>
              </a:rPr>
              <a:t> </a:t>
            </a:r>
            <a:r>
              <a:rPr lang="zh-CN" altLang="zh-CN" sz="3200">
                <a:ea typeface="楷体_GB2312" pitchFamily="1" charset="-122"/>
              </a:rPr>
              <a:t>算法特点：</a:t>
            </a:r>
          </a:p>
          <a:p>
            <a:pPr lvl="1">
              <a:spcBef>
                <a:spcPct val="20000"/>
              </a:spcBef>
              <a:buClr>
                <a:srgbClr val="CADB25"/>
              </a:buClr>
              <a:buSzPct val="80000"/>
              <a:buFont typeface="Wingdings" panose="05000000000000000000" pitchFamily="2" charset="2"/>
              <a:buChar char="§"/>
            </a:pPr>
            <a:r>
              <a:rPr lang="zh-CN" altLang="zh-CN" sz="2800">
                <a:ea typeface="楷体_GB2312" pitchFamily="1" charset="-122"/>
              </a:rPr>
              <a:t> </a:t>
            </a:r>
            <a:r>
              <a:rPr lang="zh-CN" altLang="zh-CN" sz="2600">
                <a:latin typeface="楷体_GB2312" pitchFamily="1" charset="-122"/>
                <a:ea typeface="楷体_GB2312" pitchFamily="1" charset="-122"/>
              </a:rPr>
              <a:t>有利于短作业---如果等待时间相同，短作业优先；</a:t>
            </a:r>
          </a:p>
          <a:p>
            <a:pPr lvl="1">
              <a:spcBef>
                <a:spcPct val="15000"/>
              </a:spcBef>
              <a:buClr>
                <a:srgbClr val="CADB25"/>
              </a:buClr>
              <a:buSzPct val="80000"/>
              <a:buFont typeface="Wingdings" panose="05000000000000000000" pitchFamily="2" charset="2"/>
              <a:buChar char="§"/>
            </a:pPr>
            <a:r>
              <a:rPr lang="zh-CN" altLang="zh-CN" sz="2600">
                <a:latin typeface="楷体_GB2312" pitchFamily="1" charset="-122"/>
                <a:ea typeface="楷体_GB2312" pitchFamily="1" charset="-122"/>
              </a:rPr>
              <a:t> 考虑等待时间---如果作业长度相同，等待时间长的作业优先运行；</a:t>
            </a:r>
          </a:p>
          <a:p>
            <a:pPr lvl="1">
              <a:spcBef>
                <a:spcPct val="15000"/>
              </a:spcBef>
              <a:buClr>
                <a:srgbClr val="CADB25"/>
              </a:buClr>
              <a:buSzPct val="80000"/>
              <a:buFont typeface="Wingdings" panose="05000000000000000000" pitchFamily="2" charset="2"/>
              <a:buChar char="§"/>
            </a:pPr>
            <a:r>
              <a:rPr lang="zh-CN" altLang="zh-CN" sz="2600">
                <a:latin typeface="楷体_GB2312" pitchFamily="1" charset="-122"/>
                <a:ea typeface="楷体_GB2312" pitchFamily="1" charset="-122"/>
              </a:rPr>
              <a:t> 不会饥饿---对于长作业，等待的时间足够长时，响应比升高，从而可以获得处理机。</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691"/>
                                        </p:tgtEl>
                                        <p:attrNameLst>
                                          <p:attrName>style.visibility</p:attrName>
                                        </p:attrNameLst>
                                      </p:cBhvr>
                                      <p:to>
                                        <p:strVal val="visible"/>
                                      </p:to>
                                    </p:set>
                                    <p:animEffect transition="in" filter="blinds(horizontal)">
                                      <p:cBhvr>
                                        <p:cTn id="7" dur="500"/>
                                        <p:tgtEl>
                                          <p:spTgt spid="716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91"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zh-CN" altLang="en-US"/>
              <a:t>最高响应比优先算法例</a:t>
            </a:r>
          </a:p>
        </p:txBody>
      </p:sp>
      <p:sp>
        <p:nvSpPr>
          <p:cNvPr id="72707" name="Rectangle 3"/>
          <p:cNvSpPr>
            <a:spLocks noGrp="1" noChangeArrowheads="1"/>
          </p:cNvSpPr>
          <p:nvPr>
            <p:ph type="body" sz="half" idx="1"/>
          </p:nvPr>
        </p:nvSpPr>
        <p:spPr>
          <a:xfrm>
            <a:off x="468313" y="1484313"/>
            <a:ext cx="8280400" cy="1439862"/>
          </a:xfrm>
        </p:spPr>
        <p:txBody>
          <a:bodyPr/>
          <a:lstStyle/>
          <a:p>
            <a:r>
              <a:rPr lang="zh-CN" altLang="zh-CN" sz="2900"/>
              <a:t>设有</a:t>
            </a:r>
            <a:r>
              <a:rPr lang="en-US" altLang="zh-CN" sz="2900"/>
              <a:t>A</a:t>
            </a:r>
            <a:r>
              <a:rPr lang="zh-CN" altLang="en-US" sz="2900"/>
              <a:t>、</a:t>
            </a:r>
            <a:r>
              <a:rPr lang="en-US" altLang="zh-CN" sz="2900"/>
              <a:t>B</a:t>
            </a:r>
            <a:r>
              <a:rPr lang="zh-CN" altLang="en-US" sz="2900"/>
              <a:t>、</a:t>
            </a:r>
            <a:r>
              <a:rPr lang="en-US" altLang="zh-CN" sz="2900"/>
              <a:t>C</a:t>
            </a:r>
            <a:r>
              <a:rPr lang="zh-CN" altLang="en-US" sz="2900"/>
              <a:t>、</a:t>
            </a:r>
            <a:r>
              <a:rPr lang="en-US" altLang="zh-CN" sz="2900"/>
              <a:t>D</a:t>
            </a:r>
            <a:r>
              <a:rPr lang="zh-CN" altLang="en-US" sz="2900"/>
              <a:t>、</a:t>
            </a:r>
            <a:r>
              <a:rPr lang="en-US" altLang="zh-CN" sz="2900"/>
              <a:t>E</a:t>
            </a:r>
            <a:r>
              <a:rPr lang="zh-CN" altLang="zh-CN" sz="2900"/>
              <a:t>五个进程，</a:t>
            </a:r>
            <a:r>
              <a:rPr lang="zh-CN" altLang="en-US" sz="2900"/>
              <a:t>和</a:t>
            </a:r>
            <a:r>
              <a:rPr lang="zh-CN" altLang="zh-CN" sz="2900"/>
              <a:t>要求</a:t>
            </a:r>
            <a:r>
              <a:rPr lang="zh-CN" altLang="en-US" sz="2900"/>
              <a:t>服务</a:t>
            </a:r>
            <a:r>
              <a:rPr lang="zh-CN" altLang="zh-CN" sz="2900"/>
              <a:t>时间</a:t>
            </a:r>
            <a:r>
              <a:rPr lang="zh-CN" altLang="en-US" sz="2900"/>
              <a:t>如下</a:t>
            </a:r>
            <a:r>
              <a:rPr lang="zh-CN" altLang="zh-CN" sz="2900"/>
              <a:t>，采用最高响应比优先调度算法，试计算其平均周转时间和平均带权周转时间。</a:t>
            </a:r>
          </a:p>
        </p:txBody>
      </p:sp>
      <p:graphicFrame>
        <p:nvGraphicFramePr>
          <p:cNvPr id="72758" name="Group 54"/>
          <p:cNvGraphicFramePr>
            <a:graphicFrameLocks noGrp="1"/>
          </p:cNvGraphicFramePr>
          <p:nvPr>
            <p:ph sz="half" idx="2"/>
          </p:nvPr>
        </p:nvGraphicFramePr>
        <p:xfrm>
          <a:off x="1258888" y="3213100"/>
          <a:ext cx="6835775" cy="1700213"/>
        </p:xfrm>
        <a:graphic>
          <a:graphicData uri="http://schemas.openxmlformats.org/drawingml/2006/table">
            <a:tbl>
              <a:tblPr/>
              <a:tblGrid>
                <a:gridCol w="1620837">
                  <a:extLst>
                    <a:ext uri="{9D8B030D-6E8A-4147-A177-3AD203B41FA5}">
                      <a16:colId xmlns:a16="http://schemas.microsoft.com/office/drawing/2014/main" val="2595958856"/>
                    </a:ext>
                  </a:extLst>
                </a:gridCol>
                <a:gridCol w="1042988">
                  <a:extLst>
                    <a:ext uri="{9D8B030D-6E8A-4147-A177-3AD203B41FA5}">
                      <a16:colId xmlns:a16="http://schemas.microsoft.com/office/drawing/2014/main" val="3789710709"/>
                    </a:ext>
                  </a:extLst>
                </a:gridCol>
                <a:gridCol w="1042987">
                  <a:extLst>
                    <a:ext uri="{9D8B030D-6E8A-4147-A177-3AD203B41FA5}">
                      <a16:colId xmlns:a16="http://schemas.microsoft.com/office/drawing/2014/main" val="975541846"/>
                    </a:ext>
                  </a:extLst>
                </a:gridCol>
                <a:gridCol w="1042988">
                  <a:extLst>
                    <a:ext uri="{9D8B030D-6E8A-4147-A177-3AD203B41FA5}">
                      <a16:colId xmlns:a16="http://schemas.microsoft.com/office/drawing/2014/main" val="2279224141"/>
                    </a:ext>
                  </a:extLst>
                </a:gridCol>
                <a:gridCol w="1042987">
                  <a:extLst>
                    <a:ext uri="{9D8B030D-6E8A-4147-A177-3AD203B41FA5}">
                      <a16:colId xmlns:a16="http://schemas.microsoft.com/office/drawing/2014/main" val="1483828118"/>
                    </a:ext>
                  </a:extLst>
                </a:gridCol>
                <a:gridCol w="1042988">
                  <a:extLst>
                    <a:ext uri="{9D8B030D-6E8A-4147-A177-3AD203B41FA5}">
                      <a16:colId xmlns:a16="http://schemas.microsoft.com/office/drawing/2014/main" val="2711088509"/>
                    </a:ext>
                  </a:extLst>
                </a:gridCol>
              </a:tblGrid>
              <a:tr h="647700">
                <a:tc>
                  <a:txBody>
                    <a:bodyPr/>
                    <a:lstStyle>
                      <a:lvl1pPr marL="109538">
                        <a:spcBef>
                          <a:spcPts val="400"/>
                        </a:spcBef>
                        <a:buClr>
                          <a:schemeClr val="accent1"/>
                        </a:buClr>
                        <a:buSzPct val="68000"/>
                        <a:buFont typeface="Wingdings 3" panose="05040102010807070707" pitchFamily="18" charset="2"/>
                        <a:defRPr sz="2800">
                          <a:solidFill>
                            <a:schemeClr val="tx1"/>
                          </a:solidFill>
                          <a:latin typeface="Lucida Sans Unicode" panose="020B0602030504020204" pitchFamily="34" charset="0"/>
                        </a:defRPr>
                      </a:lvl1pPr>
                      <a:lvl2pPr marL="392113">
                        <a:spcBef>
                          <a:spcPts val="325"/>
                        </a:spcBef>
                        <a:buClr>
                          <a:schemeClr val="accent1"/>
                        </a:buClr>
                        <a:buFont typeface="Verdana" panose="020B0604030504040204" pitchFamily="34" charset="0"/>
                        <a:defRPr sz="2400">
                          <a:solidFill>
                            <a:schemeClr val="tx1"/>
                          </a:solidFill>
                          <a:latin typeface="Lucida Sans Unicode" panose="020B0602030504020204" pitchFamily="34" charset="0"/>
                        </a:defRPr>
                      </a:lvl2pPr>
                      <a:lvl3pPr marL="630238">
                        <a:spcBef>
                          <a:spcPts val="350"/>
                        </a:spcBef>
                        <a:buClr>
                          <a:schemeClr val="accent2"/>
                        </a:buClr>
                        <a:buSzPct val="100000"/>
                        <a:buFont typeface="Wingdings 2" panose="05020102010507070707" pitchFamily="18" charset="2"/>
                        <a:defRPr sz="2100">
                          <a:solidFill>
                            <a:srgbClr val="000099"/>
                          </a:solidFill>
                          <a:latin typeface="Lucida Sans Unicode" panose="020B0602030504020204" pitchFamily="34" charset="0"/>
                        </a:defRPr>
                      </a:lvl3pPr>
                      <a:lvl4pPr marL="914400">
                        <a:spcBef>
                          <a:spcPts val="350"/>
                        </a:spcBef>
                        <a:buClr>
                          <a:schemeClr val="accent2"/>
                        </a:buClr>
                        <a:buFont typeface="Wingdings 2" panose="05020102010507070707" pitchFamily="18" charset="2"/>
                        <a:defRPr sz="1900">
                          <a:solidFill>
                            <a:schemeClr val="tx1"/>
                          </a:solidFill>
                          <a:latin typeface="Lucida Sans Unicode" panose="020B0602030504020204" pitchFamily="34" charset="0"/>
                        </a:defRPr>
                      </a:lvl4pPr>
                      <a:lvl5pPr marL="114300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16002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0574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25146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29718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109538"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zh-CN" altLang="en-US" sz="2500" b="0" i="0" u="none" strike="noStrike" cap="none" normalizeH="0" baseline="0">
                          <a:ln>
                            <a:noFill/>
                          </a:ln>
                          <a:solidFill>
                            <a:schemeClr val="tx1"/>
                          </a:solidFill>
                          <a:effectLst/>
                          <a:latin typeface="Lucida Sans Unicode" panose="020B0602030504020204" pitchFamily="34" charset="0"/>
                          <a:ea typeface="宋体" panose="02010600030101010101" pitchFamily="2" charset="-122"/>
                        </a:rPr>
                        <a:t>进程名</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109538">
                        <a:spcBef>
                          <a:spcPts val="400"/>
                        </a:spcBef>
                        <a:buClr>
                          <a:schemeClr val="accent1"/>
                        </a:buClr>
                        <a:buSzPct val="68000"/>
                        <a:buFont typeface="Wingdings 3" panose="05040102010807070707" pitchFamily="18" charset="2"/>
                        <a:defRPr sz="2800">
                          <a:solidFill>
                            <a:schemeClr val="tx1"/>
                          </a:solidFill>
                          <a:latin typeface="Lucida Sans Unicode" panose="020B0602030504020204" pitchFamily="34" charset="0"/>
                        </a:defRPr>
                      </a:lvl1pPr>
                      <a:lvl2pPr marL="392113">
                        <a:spcBef>
                          <a:spcPts val="325"/>
                        </a:spcBef>
                        <a:buClr>
                          <a:schemeClr val="accent1"/>
                        </a:buClr>
                        <a:buFont typeface="Verdana" panose="020B0604030504040204" pitchFamily="34" charset="0"/>
                        <a:defRPr sz="2400">
                          <a:solidFill>
                            <a:schemeClr val="tx1"/>
                          </a:solidFill>
                          <a:latin typeface="Lucida Sans Unicode" panose="020B0602030504020204" pitchFamily="34" charset="0"/>
                        </a:defRPr>
                      </a:lvl2pPr>
                      <a:lvl3pPr marL="630238">
                        <a:spcBef>
                          <a:spcPts val="350"/>
                        </a:spcBef>
                        <a:buClr>
                          <a:schemeClr val="accent2"/>
                        </a:buClr>
                        <a:buSzPct val="100000"/>
                        <a:buFont typeface="Wingdings 2" panose="05020102010507070707" pitchFamily="18" charset="2"/>
                        <a:defRPr sz="2100">
                          <a:solidFill>
                            <a:srgbClr val="000099"/>
                          </a:solidFill>
                          <a:latin typeface="Lucida Sans Unicode" panose="020B0602030504020204" pitchFamily="34" charset="0"/>
                        </a:defRPr>
                      </a:lvl3pPr>
                      <a:lvl4pPr marL="914400">
                        <a:spcBef>
                          <a:spcPts val="350"/>
                        </a:spcBef>
                        <a:buClr>
                          <a:schemeClr val="accent2"/>
                        </a:buClr>
                        <a:buFont typeface="Wingdings 2" panose="05020102010507070707" pitchFamily="18" charset="2"/>
                        <a:defRPr sz="1900">
                          <a:solidFill>
                            <a:schemeClr val="tx1"/>
                          </a:solidFill>
                          <a:latin typeface="Lucida Sans Unicode" panose="020B0602030504020204" pitchFamily="34" charset="0"/>
                        </a:defRPr>
                      </a:lvl4pPr>
                      <a:lvl5pPr marL="114300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16002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0574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25146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29718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109538"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2100" b="0" i="0" u="none" strike="noStrike" cap="none" normalizeH="0" baseline="0">
                          <a:ln>
                            <a:noFill/>
                          </a:ln>
                          <a:solidFill>
                            <a:schemeClr val="tx1"/>
                          </a:solidFill>
                          <a:effectLst/>
                          <a:latin typeface="Lucida Sans Unicode" panose="020B0602030504020204" pitchFamily="34" charset="0"/>
                          <a:ea typeface="宋体" panose="02010600030101010101" pitchFamily="2" charset="-122"/>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109538">
                        <a:spcBef>
                          <a:spcPts val="400"/>
                        </a:spcBef>
                        <a:buClr>
                          <a:schemeClr val="accent1"/>
                        </a:buClr>
                        <a:buSzPct val="68000"/>
                        <a:buFont typeface="Wingdings 3" panose="05040102010807070707" pitchFamily="18" charset="2"/>
                        <a:defRPr sz="2800">
                          <a:solidFill>
                            <a:schemeClr val="tx1"/>
                          </a:solidFill>
                          <a:latin typeface="Lucida Sans Unicode" panose="020B0602030504020204" pitchFamily="34" charset="0"/>
                        </a:defRPr>
                      </a:lvl1pPr>
                      <a:lvl2pPr marL="392113">
                        <a:spcBef>
                          <a:spcPts val="325"/>
                        </a:spcBef>
                        <a:buClr>
                          <a:schemeClr val="accent1"/>
                        </a:buClr>
                        <a:buFont typeface="Verdana" panose="020B0604030504040204" pitchFamily="34" charset="0"/>
                        <a:defRPr sz="2400">
                          <a:solidFill>
                            <a:schemeClr val="tx1"/>
                          </a:solidFill>
                          <a:latin typeface="Lucida Sans Unicode" panose="020B0602030504020204" pitchFamily="34" charset="0"/>
                        </a:defRPr>
                      </a:lvl2pPr>
                      <a:lvl3pPr marL="630238">
                        <a:spcBef>
                          <a:spcPts val="350"/>
                        </a:spcBef>
                        <a:buClr>
                          <a:schemeClr val="accent2"/>
                        </a:buClr>
                        <a:buSzPct val="100000"/>
                        <a:buFont typeface="Wingdings 2" panose="05020102010507070707" pitchFamily="18" charset="2"/>
                        <a:defRPr sz="2100">
                          <a:solidFill>
                            <a:srgbClr val="000099"/>
                          </a:solidFill>
                          <a:latin typeface="Lucida Sans Unicode" panose="020B0602030504020204" pitchFamily="34" charset="0"/>
                        </a:defRPr>
                      </a:lvl3pPr>
                      <a:lvl4pPr marL="914400">
                        <a:spcBef>
                          <a:spcPts val="350"/>
                        </a:spcBef>
                        <a:buClr>
                          <a:schemeClr val="accent2"/>
                        </a:buClr>
                        <a:buFont typeface="Wingdings 2" panose="05020102010507070707" pitchFamily="18" charset="2"/>
                        <a:defRPr sz="1900">
                          <a:solidFill>
                            <a:schemeClr val="tx1"/>
                          </a:solidFill>
                          <a:latin typeface="Lucida Sans Unicode" panose="020B0602030504020204" pitchFamily="34" charset="0"/>
                        </a:defRPr>
                      </a:lvl4pPr>
                      <a:lvl5pPr marL="114300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16002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0574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25146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29718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109538"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2100" b="0" i="0" u="none" strike="noStrike" cap="none" normalizeH="0" baseline="0">
                          <a:ln>
                            <a:noFill/>
                          </a:ln>
                          <a:solidFill>
                            <a:schemeClr val="tx1"/>
                          </a:solidFill>
                          <a:effectLst/>
                          <a:latin typeface="Lucida Sans Unicode" panose="020B0602030504020204" pitchFamily="34" charset="0"/>
                          <a:ea typeface="宋体" panose="02010600030101010101" pitchFamily="2" charset="-122"/>
                        </a:rPr>
                        <a:t>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109538">
                        <a:spcBef>
                          <a:spcPts val="400"/>
                        </a:spcBef>
                        <a:buClr>
                          <a:schemeClr val="accent1"/>
                        </a:buClr>
                        <a:buSzPct val="68000"/>
                        <a:buFont typeface="Wingdings 3" panose="05040102010807070707" pitchFamily="18" charset="2"/>
                        <a:defRPr sz="2800">
                          <a:solidFill>
                            <a:schemeClr val="tx1"/>
                          </a:solidFill>
                          <a:latin typeface="Lucida Sans Unicode" panose="020B0602030504020204" pitchFamily="34" charset="0"/>
                        </a:defRPr>
                      </a:lvl1pPr>
                      <a:lvl2pPr marL="392113">
                        <a:spcBef>
                          <a:spcPts val="325"/>
                        </a:spcBef>
                        <a:buClr>
                          <a:schemeClr val="accent1"/>
                        </a:buClr>
                        <a:buFont typeface="Verdana" panose="020B0604030504040204" pitchFamily="34" charset="0"/>
                        <a:defRPr sz="2400">
                          <a:solidFill>
                            <a:schemeClr val="tx1"/>
                          </a:solidFill>
                          <a:latin typeface="Lucida Sans Unicode" panose="020B0602030504020204" pitchFamily="34" charset="0"/>
                        </a:defRPr>
                      </a:lvl2pPr>
                      <a:lvl3pPr marL="630238">
                        <a:spcBef>
                          <a:spcPts val="350"/>
                        </a:spcBef>
                        <a:buClr>
                          <a:schemeClr val="accent2"/>
                        </a:buClr>
                        <a:buSzPct val="100000"/>
                        <a:buFont typeface="Wingdings 2" panose="05020102010507070707" pitchFamily="18" charset="2"/>
                        <a:defRPr sz="2100">
                          <a:solidFill>
                            <a:srgbClr val="000099"/>
                          </a:solidFill>
                          <a:latin typeface="Lucida Sans Unicode" panose="020B0602030504020204" pitchFamily="34" charset="0"/>
                        </a:defRPr>
                      </a:lvl3pPr>
                      <a:lvl4pPr marL="914400">
                        <a:spcBef>
                          <a:spcPts val="350"/>
                        </a:spcBef>
                        <a:buClr>
                          <a:schemeClr val="accent2"/>
                        </a:buClr>
                        <a:buFont typeface="Wingdings 2" panose="05020102010507070707" pitchFamily="18" charset="2"/>
                        <a:defRPr sz="1900">
                          <a:solidFill>
                            <a:schemeClr val="tx1"/>
                          </a:solidFill>
                          <a:latin typeface="Lucida Sans Unicode" panose="020B0602030504020204" pitchFamily="34" charset="0"/>
                        </a:defRPr>
                      </a:lvl4pPr>
                      <a:lvl5pPr marL="114300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16002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0574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25146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29718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109538"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2100" b="0" i="0" u="none" strike="noStrike" cap="none" normalizeH="0" baseline="0">
                          <a:ln>
                            <a:noFill/>
                          </a:ln>
                          <a:solidFill>
                            <a:schemeClr val="tx1"/>
                          </a:solidFill>
                          <a:effectLst/>
                          <a:latin typeface="Lucida Sans Unicode" panose="020B0602030504020204" pitchFamily="34" charset="0"/>
                          <a:ea typeface="宋体" panose="02010600030101010101" pitchFamily="2" charset="-122"/>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109538">
                        <a:spcBef>
                          <a:spcPts val="400"/>
                        </a:spcBef>
                        <a:buClr>
                          <a:schemeClr val="accent1"/>
                        </a:buClr>
                        <a:buSzPct val="68000"/>
                        <a:buFont typeface="Wingdings 3" panose="05040102010807070707" pitchFamily="18" charset="2"/>
                        <a:defRPr sz="2800">
                          <a:solidFill>
                            <a:schemeClr val="tx1"/>
                          </a:solidFill>
                          <a:latin typeface="Lucida Sans Unicode" panose="020B0602030504020204" pitchFamily="34" charset="0"/>
                        </a:defRPr>
                      </a:lvl1pPr>
                      <a:lvl2pPr marL="392113">
                        <a:spcBef>
                          <a:spcPts val="325"/>
                        </a:spcBef>
                        <a:buClr>
                          <a:schemeClr val="accent1"/>
                        </a:buClr>
                        <a:buFont typeface="Verdana" panose="020B0604030504040204" pitchFamily="34" charset="0"/>
                        <a:defRPr sz="2400">
                          <a:solidFill>
                            <a:schemeClr val="tx1"/>
                          </a:solidFill>
                          <a:latin typeface="Lucida Sans Unicode" panose="020B0602030504020204" pitchFamily="34" charset="0"/>
                        </a:defRPr>
                      </a:lvl2pPr>
                      <a:lvl3pPr marL="630238">
                        <a:spcBef>
                          <a:spcPts val="350"/>
                        </a:spcBef>
                        <a:buClr>
                          <a:schemeClr val="accent2"/>
                        </a:buClr>
                        <a:buSzPct val="100000"/>
                        <a:buFont typeface="Wingdings 2" panose="05020102010507070707" pitchFamily="18" charset="2"/>
                        <a:defRPr sz="2100">
                          <a:solidFill>
                            <a:srgbClr val="000099"/>
                          </a:solidFill>
                          <a:latin typeface="Lucida Sans Unicode" panose="020B0602030504020204" pitchFamily="34" charset="0"/>
                        </a:defRPr>
                      </a:lvl3pPr>
                      <a:lvl4pPr marL="914400">
                        <a:spcBef>
                          <a:spcPts val="350"/>
                        </a:spcBef>
                        <a:buClr>
                          <a:schemeClr val="accent2"/>
                        </a:buClr>
                        <a:buFont typeface="Wingdings 2" panose="05020102010507070707" pitchFamily="18" charset="2"/>
                        <a:defRPr sz="1900">
                          <a:solidFill>
                            <a:schemeClr val="tx1"/>
                          </a:solidFill>
                          <a:latin typeface="Lucida Sans Unicode" panose="020B0602030504020204" pitchFamily="34" charset="0"/>
                        </a:defRPr>
                      </a:lvl4pPr>
                      <a:lvl5pPr marL="114300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16002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0574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25146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29718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109538"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2100" b="0" i="0" u="none" strike="noStrike" cap="none" normalizeH="0" baseline="0">
                          <a:ln>
                            <a:noFill/>
                          </a:ln>
                          <a:solidFill>
                            <a:schemeClr val="tx1"/>
                          </a:solidFill>
                          <a:effectLst/>
                          <a:latin typeface="Lucida Sans Unicode" panose="020B0602030504020204" pitchFamily="34" charset="0"/>
                          <a:ea typeface="宋体" panose="02010600030101010101" pitchFamily="2" charset="-122"/>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109538">
                        <a:spcBef>
                          <a:spcPts val="400"/>
                        </a:spcBef>
                        <a:buClr>
                          <a:schemeClr val="accent1"/>
                        </a:buClr>
                        <a:buSzPct val="68000"/>
                        <a:buFont typeface="Wingdings 3" panose="05040102010807070707" pitchFamily="18" charset="2"/>
                        <a:defRPr sz="2800">
                          <a:solidFill>
                            <a:schemeClr val="tx1"/>
                          </a:solidFill>
                          <a:latin typeface="Lucida Sans Unicode" panose="020B0602030504020204" pitchFamily="34" charset="0"/>
                        </a:defRPr>
                      </a:lvl1pPr>
                      <a:lvl2pPr marL="392113">
                        <a:spcBef>
                          <a:spcPts val="325"/>
                        </a:spcBef>
                        <a:buClr>
                          <a:schemeClr val="accent1"/>
                        </a:buClr>
                        <a:buFont typeface="Verdana" panose="020B0604030504040204" pitchFamily="34" charset="0"/>
                        <a:defRPr sz="2400">
                          <a:solidFill>
                            <a:schemeClr val="tx1"/>
                          </a:solidFill>
                          <a:latin typeface="Lucida Sans Unicode" panose="020B0602030504020204" pitchFamily="34" charset="0"/>
                        </a:defRPr>
                      </a:lvl2pPr>
                      <a:lvl3pPr marL="630238">
                        <a:spcBef>
                          <a:spcPts val="350"/>
                        </a:spcBef>
                        <a:buClr>
                          <a:schemeClr val="accent2"/>
                        </a:buClr>
                        <a:buSzPct val="100000"/>
                        <a:buFont typeface="Wingdings 2" panose="05020102010507070707" pitchFamily="18" charset="2"/>
                        <a:defRPr sz="2100">
                          <a:solidFill>
                            <a:srgbClr val="000099"/>
                          </a:solidFill>
                          <a:latin typeface="Lucida Sans Unicode" panose="020B0602030504020204" pitchFamily="34" charset="0"/>
                        </a:defRPr>
                      </a:lvl3pPr>
                      <a:lvl4pPr marL="914400">
                        <a:spcBef>
                          <a:spcPts val="350"/>
                        </a:spcBef>
                        <a:buClr>
                          <a:schemeClr val="accent2"/>
                        </a:buClr>
                        <a:buFont typeface="Wingdings 2" panose="05020102010507070707" pitchFamily="18" charset="2"/>
                        <a:defRPr sz="1900">
                          <a:solidFill>
                            <a:schemeClr val="tx1"/>
                          </a:solidFill>
                          <a:latin typeface="Lucida Sans Unicode" panose="020B0602030504020204" pitchFamily="34" charset="0"/>
                        </a:defRPr>
                      </a:lvl4pPr>
                      <a:lvl5pPr marL="114300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16002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0574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25146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29718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109538"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2100" b="0" i="0" u="none" strike="noStrike" cap="none" normalizeH="0" baseline="0">
                          <a:ln>
                            <a:noFill/>
                          </a:ln>
                          <a:solidFill>
                            <a:schemeClr val="tx1"/>
                          </a:solidFill>
                          <a:effectLst/>
                          <a:latin typeface="Lucida Sans Unicode" panose="020B0602030504020204" pitchFamily="34" charset="0"/>
                          <a:ea typeface="宋体" panose="02010600030101010101" pitchFamily="2" charset="-122"/>
                        </a:rPr>
                        <a:t>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80731702"/>
                  </a:ext>
                </a:extLst>
              </a:tr>
              <a:tr h="581025">
                <a:tc>
                  <a:txBody>
                    <a:bodyPr/>
                    <a:lstStyle>
                      <a:lvl1pPr marL="109538">
                        <a:spcBef>
                          <a:spcPts val="400"/>
                        </a:spcBef>
                        <a:buClr>
                          <a:schemeClr val="accent1"/>
                        </a:buClr>
                        <a:buSzPct val="68000"/>
                        <a:buFont typeface="Wingdings 3" panose="05040102010807070707" pitchFamily="18" charset="2"/>
                        <a:defRPr sz="2800">
                          <a:solidFill>
                            <a:schemeClr val="tx1"/>
                          </a:solidFill>
                          <a:latin typeface="Lucida Sans Unicode" panose="020B0602030504020204" pitchFamily="34" charset="0"/>
                        </a:defRPr>
                      </a:lvl1pPr>
                      <a:lvl2pPr marL="392113">
                        <a:spcBef>
                          <a:spcPts val="325"/>
                        </a:spcBef>
                        <a:buClr>
                          <a:schemeClr val="accent1"/>
                        </a:buClr>
                        <a:buFont typeface="Verdana" panose="020B0604030504040204" pitchFamily="34" charset="0"/>
                        <a:defRPr sz="2400">
                          <a:solidFill>
                            <a:schemeClr val="tx1"/>
                          </a:solidFill>
                          <a:latin typeface="Lucida Sans Unicode" panose="020B0602030504020204" pitchFamily="34" charset="0"/>
                        </a:defRPr>
                      </a:lvl2pPr>
                      <a:lvl3pPr marL="630238">
                        <a:spcBef>
                          <a:spcPts val="350"/>
                        </a:spcBef>
                        <a:buClr>
                          <a:schemeClr val="accent2"/>
                        </a:buClr>
                        <a:buSzPct val="100000"/>
                        <a:buFont typeface="Wingdings 2" panose="05020102010507070707" pitchFamily="18" charset="2"/>
                        <a:defRPr sz="2100">
                          <a:solidFill>
                            <a:srgbClr val="000099"/>
                          </a:solidFill>
                          <a:latin typeface="Lucida Sans Unicode" panose="020B0602030504020204" pitchFamily="34" charset="0"/>
                        </a:defRPr>
                      </a:lvl3pPr>
                      <a:lvl4pPr marL="914400">
                        <a:spcBef>
                          <a:spcPts val="350"/>
                        </a:spcBef>
                        <a:buClr>
                          <a:schemeClr val="accent2"/>
                        </a:buClr>
                        <a:buFont typeface="Wingdings 2" panose="05020102010507070707" pitchFamily="18" charset="2"/>
                        <a:defRPr sz="1900">
                          <a:solidFill>
                            <a:schemeClr val="tx1"/>
                          </a:solidFill>
                          <a:latin typeface="Lucida Sans Unicode" panose="020B0602030504020204" pitchFamily="34" charset="0"/>
                        </a:defRPr>
                      </a:lvl4pPr>
                      <a:lvl5pPr marL="114300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16002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0574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25146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29718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109538"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zh-CN" altLang="en-US" sz="2500" b="0" i="0" u="none" strike="noStrike" cap="none" normalizeH="0" baseline="0">
                          <a:ln>
                            <a:noFill/>
                          </a:ln>
                          <a:solidFill>
                            <a:schemeClr val="tx1"/>
                          </a:solidFill>
                          <a:effectLst/>
                          <a:latin typeface="Lucida Sans Unicode" panose="020B0602030504020204" pitchFamily="34" charset="0"/>
                          <a:ea typeface="宋体" panose="02010600030101010101" pitchFamily="2" charset="-122"/>
                        </a:rPr>
                        <a:t>到达时间</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109538">
                        <a:spcBef>
                          <a:spcPts val="400"/>
                        </a:spcBef>
                        <a:buClr>
                          <a:schemeClr val="accent1"/>
                        </a:buClr>
                        <a:buSzPct val="68000"/>
                        <a:buFont typeface="Wingdings 3" panose="05040102010807070707" pitchFamily="18" charset="2"/>
                        <a:defRPr sz="2800">
                          <a:solidFill>
                            <a:schemeClr val="tx1"/>
                          </a:solidFill>
                          <a:latin typeface="Lucida Sans Unicode" panose="020B0602030504020204" pitchFamily="34" charset="0"/>
                        </a:defRPr>
                      </a:lvl1pPr>
                      <a:lvl2pPr marL="392113">
                        <a:spcBef>
                          <a:spcPts val="325"/>
                        </a:spcBef>
                        <a:buClr>
                          <a:schemeClr val="accent1"/>
                        </a:buClr>
                        <a:buFont typeface="Verdana" panose="020B0604030504040204" pitchFamily="34" charset="0"/>
                        <a:defRPr sz="2400">
                          <a:solidFill>
                            <a:schemeClr val="tx1"/>
                          </a:solidFill>
                          <a:latin typeface="Lucida Sans Unicode" panose="020B0602030504020204" pitchFamily="34" charset="0"/>
                        </a:defRPr>
                      </a:lvl2pPr>
                      <a:lvl3pPr marL="630238">
                        <a:spcBef>
                          <a:spcPts val="350"/>
                        </a:spcBef>
                        <a:buClr>
                          <a:schemeClr val="accent2"/>
                        </a:buClr>
                        <a:buSzPct val="100000"/>
                        <a:buFont typeface="Wingdings 2" panose="05020102010507070707" pitchFamily="18" charset="2"/>
                        <a:defRPr sz="2100">
                          <a:solidFill>
                            <a:srgbClr val="000099"/>
                          </a:solidFill>
                          <a:latin typeface="Lucida Sans Unicode" panose="020B0602030504020204" pitchFamily="34" charset="0"/>
                        </a:defRPr>
                      </a:lvl3pPr>
                      <a:lvl4pPr marL="914400">
                        <a:spcBef>
                          <a:spcPts val="350"/>
                        </a:spcBef>
                        <a:buClr>
                          <a:schemeClr val="accent2"/>
                        </a:buClr>
                        <a:buFont typeface="Wingdings 2" panose="05020102010507070707" pitchFamily="18" charset="2"/>
                        <a:defRPr sz="1900">
                          <a:solidFill>
                            <a:schemeClr val="tx1"/>
                          </a:solidFill>
                          <a:latin typeface="Lucida Sans Unicode" panose="020B0602030504020204" pitchFamily="34" charset="0"/>
                        </a:defRPr>
                      </a:lvl4pPr>
                      <a:lvl5pPr marL="114300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16002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0574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25146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29718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109538"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2100" b="0" i="0" u="none" strike="noStrike" cap="none" normalizeH="0" baseline="0">
                          <a:ln>
                            <a:noFill/>
                          </a:ln>
                          <a:solidFill>
                            <a:schemeClr val="tx1"/>
                          </a:solidFill>
                          <a:effectLst/>
                          <a:latin typeface="Lucida Sans Unicode" panose="020B0602030504020204" pitchFamily="34" charset="0"/>
                          <a:ea typeface="宋体" panose="02010600030101010101"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109538">
                        <a:spcBef>
                          <a:spcPts val="400"/>
                        </a:spcBef>
                        <a:buClr>
                          <a:schemeClr val="accent1"/>
                        </a:buClr>
                        <a:buSzPct val="68000"/>
                        <a:buFont typeface="Wingdings 3" panose="05040102010807070707" pitchFamily="18" charset="2"/>
                        <a:defRPr sz="2800">
                          <a:solidFill>
                            <a:schemeClr val="tx1"/>
                          </a:solidFill>
                          <a:latin typeface="Lucida Sans Unicode" panose="020B0602030504020204" pitchFamily="34" charset="0"/>
                        </a:defRPr>
                      </a:lvl1pPr>
                      <a:lvl2pPr marL="392113">
                        <a:spcBef>
                          <a:spcPts val="325"/>
                        </a:spcBef>
                        <a:buClr>
                          <a:schemeClr val="accent1"/>
                        </a:buClr>
                        <a:buFont typeface="Verdana" panose="020B0604030504040204" pitchFamily="34" charset="0"/>
                        <a:defRPr sz="2400">
                          <a:solidFill>
                            <a:schemeClr val="tx1"/>
                          </a:solidFill>
                          <a:latin typeface="Lucida Sans Unicode" panose="020B0602030504020204" pitchFamily="34" charset="0"/>
                        </a:defRPr>
                      </a:lvl2pPr>
                      <a:lvl3pPr marL="630238">
                        <a:spcBef>
                          <a:spcPts val="350"/>
                        </a:spcBef>
                        <a:buClr>
                          <a:schemeClr val="accent2"/>
                        </a:buClr>
                        <a:buSzPct val="100000"/>
                        <a:buFont typeface="Wingdings 2" panose="05020102010507070707" pitchFamily="18" charset="2"/>
                        <a:defRPr sz="2100">
                          <a:solidFill>
                            <a:srgbClr val="000099"/>
                          </a:solidFill>
                          <a:latin typeface="Lucida Sans Unicode" panose="020B0602030504020204" pitchFamily="34" charset="0"/>
                        </a:defRPr>
                      </a:lvl3pPr>
                      <a:lvl4pPr marL="914400">
                        <a:spcBef>
                          <a:spcPts val="350"/>
                        </a:spcBef>
                        <a:buClr>
                          <a:schemeClr val="accent2"/>
                        </a:buClr>
                        <a:buFont typeface="Wingdings 2" panose="05020102010507070707" pitchFamily="18" charset="2"/>
                        <a:defRPr sz="1900">
                          <a:solidFill>
                            <a:schemeClr val="tx1"/>
                          </a:solidFill>
                          <a:latin typeface="Lucida Sans Unicode" panose="020B0602030504020204" pitchFamily="34" charset="0"/>
                        </a:defRPr>
                      </a:lvl4pPr>
                      <a:lvl5pPr marL="114300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16002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0574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25146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29718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109538"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2100" b="0" i="0" u="none" strike="noStrike" cap="none" normalizeH="0" baseline="0">
                          <a:ln>
                            <a:noFill/>
                          </a:ln>
                          <a:solidFill>
                            <a:schemeClr val="tx1"/>
                          </a:solidFill>
                          <a:effectLst/>
                          <a:latin typeface="Lucida Sans Unicode" panose="020B0602030504020204" pitchFamily="34" charset="0"/>
                          <a:ea typeface="宋体" panose="02010600030101010101"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109538">
                        <a:spcBef>
                          <a:spcPts val="400"/>
                        </a:spcBef>
                        <a:buClr>
                          <a:schemeClr val="accent1"/>
                        </a:buClr>
                        <a:buSzPct val="68000"/>
                        <a:buFont typeface="Wingdings 3" panose="05040102010807070707" pitchFamily="18" charset="2"/>
                        <a:defRPr sz="2800">
                          <a:solidFill>
                            <a:schemeClr val="tx1"/>
                          </a:solidFill>
                          <a:latin typeface="Lucida Sans Unicode" panose="020B0602030504020204" pitchFamily="34" charset="0"/>
                        </a:defRPr>
                      </a:lvl1pPr>
                      <a:lvl2pPr marL="392113">
                        <a:spcBef>
                          <a:spcPts val="325"/>
                        </a:spcBef>
                        <a:buClr>
                          <a:schemeClr val="accent1"/>
                        </a:buClr>
                        <a:buFont typeface="Verdana" panose="020B0604030504040204" pitchFamily="34" charset="0"/>
                        <a:defRPr sz="2400">
                          <a:solidFill>
                            <a:schemeClr val="tx1"/>
                          </a:solidFill>
                          <a:latin typeface="Lucida Sans Unicode" panose="020B0602030504020204" pitchFamily="34" charset="0"/>
                        </a:defRPr>
                      </a:lvl2pPr>
                      <a:lvl3pPr marL="630238">
                        <a:spcBef>
                          <a:spcPts val="350"/>
                        </a:spcBef>
                        <a:buClr>
                          <a:schemeClr val="accent2"/>
                        </a:buClr>
                        <a:buSzPct val="100000"/>
                        <a:buFont typeface="Wingdings 2" panose="05020102010507070707" pitchFamily="18" charset="2"/>
                        <a:defRPr sz="2100">
                          <a:solidFill>
                            <a:srgbClr val="000099"/>
                          </a:solidFill>
                          <a:latin typeface="Lucida Sans Unicode" panose="020B0602030504020204" pitchFamily="34" charset="0"/>
                        </a:defRPr>
                      </a:lvl3pPr>
                      <a:lvl4pPr marL="914400">
                        <a:spcBef>
                          <a:spcPts val="350"/>
                        </a:spcBef>
                        <a:buClr>
                          <a:schemeClr val="accent2"/>
                        </a:buClr>
                        <a:buFont typeface="Wingdings 2" panose="05020102010507070707" pitchFamily="18" charset="2"/>
                        <a:defRPr sz="1900">
                          <a:solidFill>
                            <a:schemeClr val="tx1"/>
                          </a:solidFill>
                          <a:latin typeface="Lucida Sans Unicode" panose="020B0602030504020204" pitchFamily="34" charset="0"/>
                        </a:defRPr>
                      </a:lvl4pPr>
                      <a:lvl5pPr marL="114300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16002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0574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25146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29718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109538"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2100" b="0" i="0" u="none" strike="noStrike" cap="none" normalizeH="0" baseline="0">
                          <a:ln>
                            <a:noFill/>
                          </a:ln>
                          <a:solidFill>
                            <a:schemeClr val="tx1"/>
                          </a:solidFill>
                          <a:effectLst/>
                          <a:latin typeface="Lucida Sans Unicode" panose="020B0602030504020204" pitchFamily="34" charset="0"/>
                          <a:ea typeface="宋体" panose="02010600030101010101" pitchFamily="2"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109538">
                        <a:spcBef>
                          <a:spcPts val="400"/>
                        </a:spcBef>
                        <a:buClr>
                          <a:schemeClr val="accent1"/>
                        </a:buClr>
                        <a:buSzPct val="68000"/>
                        <a:buFont typeface="Wingdings 3" panose="05040102010807070707" pitchFamily="18" charset="2"/>
                        <a:defRPr sz="2800">
                          <a:solidFill>
                            <a:schemeClr val="tx1"/>
                          </a:solidFill>
                          <a:latin typeface="Lucida Sans Unicode" panose="020B0602030504020204" pitchFamily="34" charset="0"/>
                        </a:defRPr>
                      </a:lvl1pPr>
                      <a:lvl2pPr marL="392113">
                        <a:spcBef>
                          <a:spcPts val="325"/>
                        </a:spcBef>
                        <a:buClr>
                          <a:schemeClr val="accent1"/>
                        </a:buClr>
                        <a:buFont typeface="Verdana" panose="020B0604030504040204" pitchFamily="34" charset="0"/>
                        <a:defRPr sz="2400">
                          <a:solidFill>
                            <a:schemeClr val="tx1"/>
                          </a:solidFill>
                          <a:latin typeface="Lucida Sans Unicode" panose="020B0602030504020204" pitchFamily="34" charset="0"/>
                        </a:defRPr>
                      </a:lvl2pPr>
                      <a:lvl3pPr marL="630238">
                        <a:spcBef>
                          <a:spcPts val="350"/>
                        </a:spcBef>
                        <a:buClr>
                          <a:schemeClr val="accent2"/>
                        </a:buClr>
                        <a:buSzPct val="100000"/>
                        <a:buFont typeface="Wingdings 2" panose="05020102010507070707" pitchFamily="18" charset="2"/>
                        <a:defRPr sz="2100">
                          <a:solidFill>
                            <a:srgbClr val="000099"/>
                          </a:solidFill>
                          <a:latin typeface="Lucida Sans Unicode" panose="020B0602030504020204" pitchFamily="34" charset="0"/>
                        </a:defRPr>
                      </a:lvl3pPr>
                      <a:lvl4pPr marL="914400">
                        <a:spcBef>
                          <a:spcPts val="350"/>
                        </a:spcBef>
                        <a:buClr>
                          <a:schemeClr val="accent2"/>
                        </a:buClr>
                        <a:buFont typeface="Wingdings 2" panose="05020102010507070707" pitchFamily="18" charset="2"/>
                        <a:defRPr sz="1900">
                          <a:solidFill>
                            <a:schemeClr val="tx1"/>
                          </a:solidFill>
                          <a:latin typeface="Lucida Sans Unicode" panose="020B0602030504020204" pitchFamily="34" charset="0"/>
                        </a:defRPr>
                      </a:lvl4pPr>
                      <a:lvl5pPr marL="114300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16002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0574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25146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29718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109538"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2100" b="0" i="0" u="none" strike="noStrike" cap="none" normalizeH="0" baseline="0">
                          <a:ln>
                            <a:noFill/>
                          </a:ln>
                          <a:solidFill>
                            <a:schemeClr val="tx1"/>
                          </a:solidFill>
                          <a:effectLst/>
                          <a:latin typeface="Lucida Sans Unicode" panose="020B0602030504020204" pitchFamily="34" charset="0"/>
                          <a:ea typeface="宋体" panose="02010600030101010101" pitchFamily="2" charset="-122"/>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109538">
                        <a:spcBef>
                          <a:spcPts val="400"/>
                        </a:spcBef>
                        <a:buClr>
                          <a:schemeClr val="accent1"/>
                        </a:buClr>
                        <a:buSzPct val="68000"/>
                        <a:buFont typeface="Wingdings 3" panose="05040102010807070707" pitchFamily="18" charset="2"/>
                        <a:defRPr sz="2800">
                          <a:solidFill>
                            <a:schemeClr val="tx1"/>
                          </a:solidFill>
                          <a:latin typeface="Lucida Sans Unicode" panose="020B0602030504020204" pitchFamily="34" charset="0"/>
                        </a:defRPr>
                      </a:lvl1pPr>
                      <a:lvl2pPr marL="392113">
                        <a:spcBef>
                          <a:spcPts val="325"/>
                        </a:spcBef>
                        <a:buClr>
                          <a:schemeClr val="accent1"/>
                        </a:buClr>
                        <a:buFont typeface="Verdana" panose="020B0604030504040204" pitchFamily="34" charset="0"/>
                        <a:defRPr sz="2400">
                          <a:solidFill>
                            <a:schemeClr val="tx1"/>
                          </a:solidFill>
                          <a:latin typeface="Lucida Sans Unicode" panose="020B0602030504020204" pitchFamily="34" charset="0"/>
                        </a:defRPr>
                      </a:lvl2pPr>
                      <a:lvl3pPr marL="630238">
                        <a:spcBef>
                          <a:spcPts val="350"/>
                        </a:spcBef>
                        <a:buClr>
                          <a:schemeClr val="accent2"/>
                        </a:buClr>
                        <a:buSzPct val="100000"/>
                        <a:buFont typeface="Wingdings 2" panose="05020102010507070707" pitchFamily="18" charset="2"/>
                        <a:defRPr sz="2100">
                          <a:solidFill>
                            <a:srgbClr val="000099"/>
                          </a:solidFill>
                          <a:latin typeface="Lucida Sans Unicode" panose="020B0602030504020204" pitchFamily="34" charset="0"/>
                        </a:defRPr>
                      </a:lvl3pPr>
                      <a:lvl4pPr marL="914400">
                        <a:spcBef>
                          <a:spcPts val="350"/>
                        </a:spcBef>
                        <a:buClr>
                          <a:schemeClr val="accent2"/>
                        </a:buClr>
                        <a:buFont typeface="Wingdings 2" panose="05020102010507070707" pitchFamily="18" charset="2"/>
                        <a:defRPr sz="1900">
                          <a:solidFill>
                            <a:schemeClr val="tx1"/>
                          </a:solidFill>
                          <a:latin typeface="Lucida Sans Unicode" panose="020B0602030504020204" pitchFamily="34" charset="0"/>
                        </a:defRPr>
                      </a:lvl4pPr>
                      <a:lvl5pPr marL="114300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16002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0574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25146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29718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109538"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2100" b="0" i="0" u="none" strike="noStrike" cap="none" normalizeH="0" baseline="0">
                          <a:ln>
                            <a:noFill/>
                          </a:ln>
                          <a:solidFill>
                            <a:schemeClr val="tx1"/>
                          </a:solidFill>
                          <a:effectLst/>
                          <a:latin typeface="Lucida Sans Unicode" panose="020B0602030504020204" pitchFamily="34" charset="0"/>
                          <a:ea typeface="宋体" panose="02010600030101010101" pitchFamily="2" charset="-122"/>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61885445"/>
                  </a:ext>
                </a:extLst>
              </a:tr>
              <a:tr h="439738">
                <a:tc>
                  <a:txBody>
                    <a:bodyPr/>
                    <a:lstStyle>
                      <a:lvl1pPr marL="109538">
                        <a:spcBef>
                          <a:spcPts val="400"/>
                        </a:spcBef>
                        <a:buClr>
                          <a:schemeClr val="accent1"/>
                        </a:buClr>
                        <a:buSzPct val="68000"/>
                        <a:buFont typeface="Wingdings 3" panose="05040102010807070707" pitchFamily="18" charset="2"/>
                        <a:defRPr sz="2800">
                          <a:solidFill>
                            <a:schemeClr val="tx1"/>
                          </a:solidFill>
                          <a:latin typeface="Lucida Sans Unicode" panose="020B0602030504020204" pitchFamily="34" charset="0"/>
                        </a:defRPr>
                      </a:lvl1pPr>
                      <a:lvl2pPr marL="392113">
                        <a:spcBef>
                          <a:spcPts val="325"/>
                        </a:spcBef>
                        <a:buClr>
                          <a:schemeClr val="accent1"/>
                        </a:buClr>
                        <a:buFont typeface="Verdana" panose="020B0604030504040204" pitchFamily="34" charset="0"/>
                        <a:defRPr sz="2400">
                          <a:solidFill>
                            <a:schemeClr val="tx1"/>
                          </a:solidFill>
                          <a:latin typeface="Lucida Sans Unicode" panose="020B0602030504020204" pitchFamily="34" charset="0"/>
                        </a:defRPr>
                      </a:lvl2pPr>
                      <a:lvl3pPr marL="630238">
                        <a:spcBef>
                          <a:spcPts val="350"/>
                        </a:spcBef>
                        <a:buClr>
                          <a:schemeClr val="accent2"/>
                        </a:buClr>
                        <a:buSzPct val="100000"/>
                        <a:buFont typeface="Wingdings 2" panose="05020102010507070707" pitchFamily="18" charset="2"/>
                        <a:defRPr sz="2100">
                          <a:solidFill>
                            <a:srgbClr val="000099"/>
                          </a:solidFill>
                          <a:latin typeface="Lucida Sans Unicode" panose="020B0602030504020204" pitchFamily="34" charset="0"/>
                        </a:defRPr>
                      </a:lvl3pPr>
                      <a:lvl4pPr marL="914400">
                        <a:spcBef>
                          <a:spcPts val="350"/>
                        </a:spcBef>
                        <a:buClr>
                          <a:schemeClr val="accent2"/>
                        </a:buClr>
                        <a:buFont typeface="Wingdings 2" panose="05020102010507070707" pitchFamily="18" charset="2"/>
                        <a:defRPr sz="1900">
                          <a:solidFill>
                            <a:schemeClr val="tx1"/>
                          </a:solidFill>
                          <a:latin typeface="Lucida Sans Unicode" panose="020B0602030504020204" pitchFamily="34" charset="0"/>
                        </a:defRPr>
                      </a:lvl4pPr>
                      <a:lvl5pPr marL="114300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16002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0574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25146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29718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109538"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zh-CN" altLang="en-US" sz="2500" b="0" i="0" u="none" strike="noStrike" cap="none" normalizeH="0" baseline="0">
                          <a:ln>
                            <a:noFill/>
                          </a:ln>
                          <a:solidFill>
                            <a:schemeClr val="tx1"/>
                          </a:solidFill>
                          <a:effectLst/>
                          <a:latin typeface="Lucida Sans Unicode" panose="020B0602030504020204" pitchFamily="34" charset="0"/>
                          <a:ea typeface="宋体" panose="02010600030101010101" pitchFamily="2" charset="-122"/>
                        </a:rPr>
                        <a:t>服务时间</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marL="109538">
                        <a:spcBef>
                          <a:spcPts val="400"/>
                        </a:spcBef>
                        <a:buClr>
                          <a:schemeClr val="accent1"/>
                        </a:buClr>
                        <a:buSzPct val="68000"/>
                        <a:buFont typeface="Wingdings 3" panose="05040102010807070707" pitchFamily="18" charset="2"/>
                        <a:defRPr sz="2800">
                          <a:solidFill>
                            <a:schemeClr val="tx1"/>
                          </a:solidFill>
                          <a:latin typeface="Lucida Sans Unicode" panose="020B0602030504020204" pitchFamily="34" charset="0"/>
                        </a:defRPr>
                      </a:lvl1pPr>
                      <a:lvl2pPr marL="392113">
                        <a:spcBef>
                          <a:spcPts val="325"/>
                        </a:spcBef>
                        <a:buClr>
                          <a:schemeClr val="accent1"/>
                        </a:buClr>
                        <a:buFont typeface="Verdana" panose="020B0604030504040204" pitchFamily="34" charset="0"/>
                        <a:defRPr sz="2400">
                          <a:solidFill>
                            <a:schemeClr val="tx1"/>
                          </a:solidFill>
                          <a:latin typeface="Lucida Sans Unicode" panose="020B0602030504020204" pitchFamily="34" charset="0"/>
                        </a:defRPr>
                      </a:lvl2pPr>
                      <a:lvl3pPr marL="630238">
                        <a:spcBef>
                          <a:spcPts val="350"/>
                        </a:spcBef>
                        <a:buClr>
                          <a:schemeClr val="accent2"/>
                        </a:buClr>
                        <a:buSzPct val="100000"/>
                        <a:buFont typeface="Wingdings 2" panose="05020102010507070707" pitchFamily="18" charset="2"/>
                        <a:defRPr sz="2100">
                          <a:solidFill>
                            <a:srgbClr val="000099"/>
                          </a:solidFill>
                          <a:latin typeface="Lucida Sans Unicode" panose="020B0602030504020204" pitchFamily="34" charset="0"/>
                        </a:defRPr>
                      </a:lvl3pPr>
                      <a:lvl4pPr marL="914400">
                        <a:spcBef>
                          <a:spcPts val="350"/>
                        </a:spcBef>
                        <a:buClr>
                          <a:schemeClr val="accent2"/>
                        </a:buClr>
                        <a:buFont typeface="Wingdings 2" panose="05020102010507070707" pitchFamily="18" charset="2"/>
                        <a:defRPr sz="1900">
                          <a:solidFill>
                            <a:schemeClr val="tx1"/>
                          </a:solidFill>
                          <a:latin typeface="Lucida Sans Unicode" panose="020B0602030504020204" pitchFamily="34" charset="0"/>
                        </a:defRPr>
                      </a:lvl4pPr>
                      <a:lvl5pPr marL="114300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16002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0574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25146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29718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109538"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2100" b="0" i="0" u="none" strike="noStrike" cap="none" normalizeH="0" baseline="0">
                          <a:ln>
                            <a:noFill/>
                          </a:ln>
                          <a:solidFill>
                            <a:schemeClr val="tx1"/>
                          </a:solidFill>
                          <a:effectLst/>
                          <a:latin typeface="Lucida Sans Unicode" panose="020B0602030504020204" pitchFamily="34" charset="0"/>
                          <a:ea typeface="宋体" panose="02010600030101010101" pitchFamily="2" charset="-122"/>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marL="109538">
                        <a:spcBef>
                          <a:spcPts val="400"/>
                        </a:spcBef>
                        <a:buClr>
                          <a:schemeClr val="accent1"/>
                        </a:buClr>
                        <a:buSzPct val="68000"/>
                        <a:buFont typeface="Wingdings 3" panose="05040102010807070707" pitchFamily="18" charset="2"/>
                        <a:defRPr sz="2800">
                          <a:solidFill>
                            <a:schemeClr val="tx1"/>
                          </a:solidFill>
                          <a:latin typeface="Lucida Sans Unicode" panose="020B0602030504020204" pitchFamily="34" charset="0"/>
                        </a:defRPr>
                      </a:lvl1pPr>
                      <a:lvl2pPr marL="392113">
                        <a:spcBef>
                          <a:spcPts val="325"/>
                        </a:spcBef>
                        <a:buClr>
                          <a:schemeClr val="accent1"/>
                        </a:buClr>
                        <a:buFont typeface="Verdana" panose="020B0604030504040204" pitchFamily="34" charset="0"/>
                        <a:defRPr sz="2400">
                          <a:solidFill>
                            <a:schemeClr val="tx1"/>
                          </a:solidFill>
                          <a:latin typeface="Lucida Sans Unicode" panose="020B0602030504020204" pitchFamily="34" charset="0"/>
                        </a:defRPr>
                      </a:lvl2pPr>
                      <a:lvl3pPr marL="630238">
                        <a:spcBef>
                          <a:spcPts val="350"/>
                        </a:spcBef>
                        <a:buClr>
                          <a:schemeClr val="accent2"/>
                        </a:buClr>
                        <a:buSzPct val="100000"/>
                        <a:buFont typeface="Wingdings 2" panose="05020102010507070707" pitchFamily="18" charset="2"/>
                        <a:defRPr sz="2100">
                          <a:solidFill>
                            <a:srgbClr val="000099"/>
                          </a:solidFill>
                          <a:latin typeface="Lucida Sans Unicode" panose="020B0602030504020204" pitchFamily="34" charset="0"/>
                        </a:defRPr>
                      </a:lvl3pPr>
                      <a:lvl4pPr marL="914400">
                        <a:spcBef>
                          <a:spcPts val="350"/>
                        </a:spcBef>
                        <a:buClr>
                          <a:schemeClr val="accent2"/>
                        </a:buClr>
                        <a:buFont typeface="Wingdings 2" panose="05020102010507070707" pitchFamily="18" charset="2"/>
                        <a:defRPr sz="1900">
                          <a:solidFill>
                            <a:schemeClr val="tx1"/>
                          </a:solidFill>
                          <a:latin typeface="Lucida Sans Unicode" panose="020B0602030504020204" pitchFamily="34" charset="0"/>
                        </a:defRPr>
                      </a:lvl4pPr>
                      <a:lvl5pPr marL="114300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16002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0574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25146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29718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109538"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2100" b="0" i="0" u="none" strike="noStrike" cap="none" normalizeH="0" baseline="0">
                          <a:ln>
                            <a:noFill/>
                          </a:ln>
                          <a:solidFill>
                            <a:schemeClr val="tx1"/>
                          </a:solidFill>
                          <a:effectLst/>
                          <a:latin typeface="Lucida Sans Unicode" panose="020B0602030504020204" pitchFamily="34" charset="0"/>
                          <a:ea typeface="宋体" panose="02010600030101010101" pitchFamily="2" charset="-122"/>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marL="109538">
                        <a:spcBef>
                          <a:spcPts val="400"/>
                        </a:spcBef>
                        <a:buClr>
                          <a:schemeClr val="accent1"/>
                        </a:buClr>
                        <a:buSzPct val="68000"/>
                        <a:buFont typeface="Wingdings 3" panose="05040102010807070707" pitchFamily="18" charset="2"/>
                        <a:defRPr sz="2800">
                          <a:solidFill>
                            <a:schemeClr val="tx1"/>
                          </a:solidFill>
                          <a:latin typeface="Lucida Sans Unicode" panose="020B0602030504020204" pitchFamily="34" charset="0"/>
                        </a:defRPr>
                      </a:lvl1pPr>
                      <a:lvl2pPr marL="392113">
                        <a:spcBef>
                          <a:spcPts val="325"/>
                        </a:spcBef>
                        <a:buClr>
                          <a:schemeClr val="accent1"/>
                        </a:buClr>
                        <a:buFont typeface="Verdana" panose="020B0604030504040204" pitchFamily="34" charset="0"/>
                        <a:defRPr sz="2400">
                          <a:solidFill>
                            <a:schemeClr val="tx1"/>
                          </a:solidFill>
                          <a:latin typeface="Lucida Sans Unicode" panose="020B0602030504020204" pitchFamily="34" charset="0"/>
                        </a:defRPr>
                      </a:lvl2pPr>
                      <a:lvl3pPr marL="630238">
                        <a:spcBef>
                          <a:spcPts val="350"/>
                        </a:spcBef>
                        <a:buClr>
                          <a:schemeClr val="accent2"/>
                        </a:buClr>
                        <a:buSzPct val="100000"/>
                        <a:buFont typeface="Wingdings 2" panose="05020102010507070707" pitchFamily="18" charset="2"/>
                        <a:defRPr sz="2100">
                          <a:solidFill>
                            <a:srgbClr val="000099"/>
                          </a:solidFill>
                          <a:latin typeface="Lucida Sans Unicode" panose="020B0602030504020204" pitchFamily="34" charset="0"/>
                        </a:defRPr>
                      </a:lvl3pPr>
                      <a:lvl4pPr marL="914400">
                        <a:spcBef>
                          <a:spcPts val="350"/>
                        </a:spcBef>
                        <a:buClr>
                          <a:schemeClr val="accent2"/>
                        </a:buClr>
                        <a:buFont typeface="Wingdings 2" panose="05020102010507070707" pitchFamily="18" charset="2"/>
                        <a:defRPr sz="1900">
                          <a:solidFill>
                            <a:schemeClr val="tx1"/>
                          </a:solidFill>
                          <a:latin typeface="Lucida Sans Unicode" panose="020B0602030504020204" pitchFamily="34" charset="0"/>
                        </a:defRPr>
                      </a:lvl4pPr>
                      <a:lvl5pPr marL="114300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16002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0574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25146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29718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109538"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2100" b="0" i="0" u="none" strike="noStrike" cap="none" normalizeH="0" baseline="0">
                          <a:ln>
                            <a:noFill/>
                          </a:ln>
                          <a:solidFill>
                            <a:schemeClr val="tx1"/>
                          </a:solidFill>
                          <a:effectLst/>
                          <a:latin typeface="Lucida Sans Unicode" panose="020B0602030504020204" pitchFamily="34" charset="0"/>
                          <a:ea typeface="宋体" panose="02010600030101010101" pitchFamily="2" charset="-122"/>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marL="109538">
                        <a:spcBef>
                          <a:spcPts val="400"/>
                        </a:spcBef>
                        <a:buClr>
                          <a:schemeClr val="accent1"/>
                        </a:buClr>
                        <a:buSzPct val="68000"/>
                        <a:buFont typeface="Wingdings 3" panose="05040102010807070707" pitchFamily="18" charset="2"/>
                        <a:defRPr sz="2800">
                          <a:solidFill>
                            <a:schemeClr val="tx1"/>
                          </a:solidFill>
                          <a:latin typeface="Lucida Sans Unicode" panose="020B0602030504020204" pitchFamily="34" charset="0"/>
                        </a:defRPr>
                      </a:lvl1pPr>
                      <a:lvl2pPr marL="392113">
                        <a:spcBef>
                          <a:spcPts val="325"/>
                        </a:spcBef>
                        <a:buClr>
                          <a:schemeClr val="accent1"/>
                        </a:buClr>
                        <a:buFont typeface="Verdana" panose="020B0604030504040204" pitchFamily="34" charset="0"/>
                        <a:defRPr sz="2400">
                          <a:solidFill>
                            <a:schemeClr val="tx1"/>
                          </a:solidFill>
                          <a:latin typeface="Lucida Sans Unicode" panose="020B0602030504020204" pitchFamily="34" charset="0"/>
                        </a:defRPr>
                      </a:lvl2pPr>
                      <a:lvl3pPr marL="630238">
                        <a:spcBef>
                          <a:spcPts val="350"/>
                        </a:spcBef>
                        <a:buClr>
                          <a:schemeClr val="accent2"/>
                        </a:buClr>
                        <a:buSzPct val="100000"/>
                        <a:buFont typeface="Wingdings 2" panose="05020102010507070707" pitchFamily="18" charset="2"/>
                        <a:defRPr sz="2100">
                          <a:solidFill>
                            <a:srgbClr val="000099"/>
                          </a:solidFill>
                          <a:latin typeface="Lucida Sans Unicode" panose="020B0602030504020204" pitchFamily="34" charset="0"/>
                        </a:defRPr>
                      </a:lvl3pPr>
                      <a:lvl4pPr marL="914400">
                        <a:spcBef>
                          <a:spcPts val="350"/>
                        </a:spcBef>
                        <a:buClr>
                          <a:schemeClr val="accent2"/>
                        </a:buClr>
                        <a:buFont typeface="Wingdings 2" panose="05020102010507070707" pitchFamily="18" charset="2"/>
                        <a:defRPr sz="1900">
                          <a:solidFill>
                            <a:schemeClr val="tx1"/>
                          </a:solidFill>
                          <a:latin typeface="Lucida Sans Unicode" panose="020B0602030504020204" pitchFamily="34" charset="0"/>
                        </a:defRPr>
                      </a:lvl4pPr>
                      <a:lvl5pPr marL="114300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16002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0574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25146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29718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109538"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2100" b="0" i="0" u="none" strike="noStrike" cap="none" normalizeH="0" baseline="0">
                          <a:ln>
                            <a:noFill/>
                          </a:ln>
                          <a:solidFill>
                            <a:schemeClr val="tx1"/>
                          </a:solidFill>
                          <a:effectLst/>
                          <a:latin typeface="Lucida Sans Unicode" panose="020B0602030504020204" pitchFamily="34" charset="0"/>
                          <a:ea typeface="宋体" panose="02010600030101010101" pitchFamily="2" charset="-122"/>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marL="109538">
                        <a:spcBef>
                          <a:spcPts val="400"/>
                        </a:spcBef>
                        <a:buClr>
                          <a:schemeClr val="accent1"/>
                        </a:buClr>
                        <a:buSzPct val="68000"/>
                        <a:buFont typeface="Wingdings 3" panose="05040102010807070707" pitchFamily="18" charset="2"/>
                        <a:defRPr sz="2800">
                          <a:solidFill>
                            <a:schemeClr val="tx1"/>
                          </a:solidFill>
                          <a:latin typeface="Lucida Sans Unicode" panose="020B0602030504020204" pitchFamily="34" charset="0"/>
                        </a:defRPr>
                      </a:lvl1pPr>
                      <a:lvl2pPr marL="392113">
                        <a:spcBef>
                          <a:spcPts val="325"/>
                        </a:spcBef>
                        <a:buClr>
                          <a:schemeClr val="accent1"/>
                        </a:buClr>
                        <a:buFont typeface="Verdana" panose="020B0604030504040204" pitchFamily="34" charset="0"/>
                        <a:defRPr sz="2400">
                          <a:solidFill>
                            <a:schemeClr val="tx1"/>
                          </a:solidFill>
                          <a:latin typeface="Lucida Sans Unicode" panose="020B0602030504020204" pitchFamily="34" charset="0"/>
                        </a:defRPr>
                      </a:lvl2pPr>
                      <a:lvl3pPr marL="630238">
                        <a:spcBef>
                          <a:spcPts val="350"/>
                        </a:spcBef>
                        <a:buClr>
                          <a:schemeClr val="accent2"/>
                        </a:buClr>
                        <a:buSzPct val="100000"/>
                        <a:buFont typeface="Wingdings 2" panose="05020102010507070707" pitchFamily="18" charset="2"/>
                        <a:defRPr sz="2100">
                          <a:solidFill>
                            <a:srgbClr val="000099"/>
                          </a:solidFill>
                          <a:latin typeface="Lucida Sans Unicode" panose="020B0602030504020204" pitchFamily="34" charset="0"/>
                        </a:defRPr>
                      </a:lvl3pPr>
                      <a:lvl4pPr marL="914400">
                        <a:spcBef>
                          <a:spcPts val="350"/>
                        </a:spcBef>
                        <a:buClr>
                          <a:schemeClr val="accent2"/>
                        </a:buClr>
                        <a:buFont typeface="Wingdings 2" panose="05020102010507070707" pitchFamily="18" charset="2"/>
                        <a:defRPr sz="1900">
                          <a:solidFill>
                            <a:schemeClr val="tx1"/>
                          </a:solidFill>
                          <a:latin typeface="Lucida Sans Unicode" panose="020B0602030504020204" pitchFamily="34" charset="0"/>
                        </a:defRPr>
                      </a:lvl4pPr>
                      <a:lvl5pPr marL="114300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16002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0574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25146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29718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109538"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2100" b="0" i="0" u="none" strike="noStrike" cap="none" normalizeH="0" baseline="0">
                          <a:ln>
                            <a:noFill/>
                          </a:ln>
                          <a:solidFill>
                            <a:schemeClr val="tx1"/>
                          </a:solidFill>
                          <a:effectLst/>
                          <a:latin typeface="Lucida Sans Unicode" panose="020B0602030504020204" pitchFamily="34" charset="0"/>
                          <a:ea typeface="宋体" panose="02010600030101010101" pitchFamily="2" charset="-122"/>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5787739"/>
                  </a:ext>
                </a:extLst>
              </a:tr>
            </a:tbl>
          </a:graphicData>
        </a:graphic>
      </p:graphicFrame>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zh-CN" altLang="en-US"/>
              <a:t>分析进程的调度顺序</a:t>
            </a:r>
          </a:p>
        </p:txBody>
      </p:sp>
      <p:sp>
        <p:nvSpPr>
          <p:cNvPr id="73732" name="Text Box 4"/>
          <p:cNvSpPr txBox="1">
            <a:spLocks noChangeArrowheads="1"/>
          </p:cNvSpPr>
          <p:nvPr/>
        </p:nvSpPr>
        <p:spPr bwMode="auto">
          <a:xfrm>
            <a:off x="611188" y="1470025"/>
            <a:ext cx="6934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a:t>0：</a:t>
            </a:r>
            <a:r>
              <a:rPr lang="en-US" altLang="zh-CN" sz="2800"/>
              <a:t>A</a:t>
            </a:r>
            <a:r>
              <a:rPr lang="zh-CN" altLang="zh-CN" sz="2800"/>
              <a:t>运行，</a:t>
            </a:r>
            <a:r>
              <a:rPr lang="en-US" altLang="zh-CN" sz="2800"/>
              <a:t>BCD</a:t>
            </a:r>
            <a:r>
              <a:rPr lang="zh-CN" altLang="zh-CN" sz="2800"/>
              <a:t>依次到达；</a:t>
            </a:r>
          </a:p>
        </p:txBody>
      </p:sp>
      <p:sp>
        <p:nvSpPr>
          <p:cNvPr id="73733" name="Text Box 5"/>
          <p:cNvSpPr txBox="1">
            <a:spLocks noChangeArrowheads="1"/>
          </p:cNvSpPr>
          <p:nvPr/>
        </p:nvSpPr>
        <p:spPr bwMode="auto">
          <a:xfrm>
            <a:off x="611188" y="1973263"/>
            <a:ext cx="7772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a:t>3：</a:t>
            </a:r>
            <a:r>
              <a:rPr lang="en-US" altLang="zh-CN" sz="2800"/>
              <a:t>r</a:t>
            </a:r>
            <a:r>
              <a:rPr lang="en-US" altLang="zh-CN" sz="2800" baseline="-25000"/>
              <a:t>B </a:t>
            </a:r>
            <a:r>
              <a:rPr lang="en-US" altLang="zh-CN" sz="2800"/>
              <a:t>=1+2/6</a:t>
            </a:r>
            <a:r>
              <a:rPr lang="zh-CN" altLang="en-US" sz="2800"/>
              <a:t>，</a:t>
            </a:r>
            <a:r>
              <a:rPr lang="zh-CN" altLang="en-US" sz="2800" baseline="-25000"/>
              <a:t> </a:t>
            </a:r>
            <a:r>
              <a:rPr lang="en-US" altLang="zh-CN" sz="2800"/>
              <a:t>r</a:t>
            </a:r>
            <a:r>
              <a:rPr lang="en-US" altLang="zh-CN" sz="2800" baseline="-25000"/>
              <a:t>C </a:t>
            </a:r>
            <a:r>
              <a:rPr lang="en-US" altLang="zh-CN" sz="2800"/>
              <a:t>=1+1/4</a:t>
            </a:r>
            <a:r>
              <a:rPr lang="zh-CN" altLang="en-US" sz="2800"/>
              <a:t>，</a:t>
            </a:r>
            <a:r>
              <a:rPr lang="zh-CN" altLang="en-US" sz="2800" baseline="-25000"/>
              <a:t> </a:t>
            </a:r>
            <a:r>
              <a:rPr lang="en-US" altLang="zh-CN" sz="2800"/>
              <a:t>r</a:t>
            </a:r>
            <a:r>
              <a:rPr lang="en-US" altLang="zh-CN" sz="2800" baseline="-25000"/>
              <a:t>D </a:t>
            </a:r>
            <a:r>
              <a:rPr lang="en-US" altLang="zh-CN" sz="2800"/>
              <a:t>=1</a:t>
            </a:r>
            <a:r>
              <a:rPr lang="zh-CN" altLang="zh-CN" sz="2800"/>
              <a:t>；</a:t>
            </a:r>
            <a:r>
              <a:rPr lang="en-US" altLang="zh-CN" sz="2800"/>
              <a:t>B</a:t>
            </a:r>
            <a:r>
              <a:rPr lang="zh-CN" altLang="zh-CN" sz="2800"/>
              <a:t>先运行。</a:t>
            </a:r>
          </a:p>
        </p:txBody>
      </p:sp>
      <p:sp>
        <p:nvSpPr>
          <p:cNvPr id="73734" name="Text Box 6"/>
          <p:cNvSpPr txBox="1">
            <a:spLocks noChangeArrowheads="1"/>
          </p:cNvSpPr>
          <p:nvPr/>
        </p:nvSpPr>
        <p:spPr bwMode="auto">
          <a:xfrm>
            <a:off x="609600" y="2478088"/>
            <a:ext cx="8534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a:t>9：</a:t>
            </a:r>
            <a:r>
              <a:rPr lang="en-US" altLang="zh-CN" sz="2800"/>
              <a:t>r</a:t>
            </a:r>
            <a:r>
              <a:rPr lang="en-US" altLang="zh-CN" sz="2800" baseline="-25000"/>
              <a:t>C </a:t>
            </a:r>
            <a:r>
              <a:rPr lang="en-US" altLang="zh-CN" sz="2800"/>
              <a:t>=1+7/4</a:t>
            </a:r>
            <a:r>
              <a:rPr lang="zh-CN" altLang="en-US" sz="2800"/>
              <a:t>，</a:t>
            </a:r>
            <a:r>
              <a:rPr lang="zh-CN" altLang="en-US" sz="2800" baseline="-25000"/>
              <a:t> </a:t>
            </a:r>
            <a:r>
              <a:rPr lang="en-US" altLang="zh-CN" sz="2800"/>
              <a:t>r</a:t>
            </a:r>
            <a:r>
              <a:rPr lang="en-US" altLang="zh-CN" sz="2800" baseline="-25000"/>
              <a:t>D </a:t>
            </a:r>
            <a:r>
              <a:rPr lang="en-US" altLang="zh-CN" sz="2800"/>
              <a:t>=1+6/5</a:t>
            </a:r>
            <a:r>
              <a:rPr lang="zh-CN" altLang="en-US" sz="2800"/>
              <a:t>，</a:t>
            </a:r>
            <a:r>
              <a:rPr lang="zh-CN" altLang="en-US" sz="2800" baseline="-25000"/>
              <a:t> </a:t>
            </a:r>
            <a:r>
              <a:rPr lang="en-US" altLang="zh-CN" sz="2800"/>
              <a:t>r</a:t>
            </a:r>
            <a:r>
              <a:rPr lang="en-US" altLang="zh-CN" sz="2800" baseline="-25000"/>
              <a:t>E </a:t>
            </a:r>
            <a:r>
              <a:rPr lang="en-US" altLang="zh-CN" sz="2800"/>
              <a:t>=1+5/2</a:t>
            </a:r>
            <a:r>
              <a:rPr lang="zh-CN" altLang="zh-CN" sz="2800"/>
              <a:t>；</a:t>
            </a:r>
            <a:r>
              <a:rPr lang="en-US" altLang="zh-CN" sz="2800"/>
              <a:t>E</a:t>
            </a:r>
            <a:r>
              <a:rPr lang="zh-CN" altLang="zh-CN" sz="2800"/>
              <a:t>先运行。</a:t>
            </a:r>
          </a:p>
        </p:txBody>
      </p:sp>
      <p:sp>
        <p:nvSpPr>
          <p:cNvPr id="73735" name="Text Box 7"/>
          <p:cNvSpPr txBox="1">
            <a:spLocks noChangeArrowheads="1"/>
          </p:cNvSpPr>
          <p:nvPr/>
        </p:nvSpPr>
        <p:spPr bwMode="auto">
          <a:xfrm>
            <a:off x="468313" y="2997200"/>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a:t>11：</a:t>
            </a:r>
            <a:r>
              <a:rPr lang="en-US" altLang="zh-CN" sz="2800"/>
              <a:t>r</a:t>
            </a:r>
            <a:r>
              <a:rPr lang="en-US" altLang="zh-CN" sz="2800" baseline="-25000"/>
              <a:t>C </a:t>
            </a:r>
            <a:r>
              <a:rPr lang="en-US" altLang="zh-CN" sz="2800"/>
              <a:t>=1+9/4</a:t>
            </a:r>
            <a:r>
              <a:rPr lang="zh-CN" altLang="en-US" sz="2800"/>
              <a:t>，</a:t>
            </a:r>
            <a:r>
              <a:rPr lang="zh-CN" altLang="en-US" sz="2800" baseline="-25000"/>
              <a:t> </a:t>
            </a:r>
            <a:r>
              <a:rPr lang="en-US" altLang="zh-CN" sz="2800"/>
              <a:t>r</a:t>
            </a:r>
            <a:r>
              <a:rPr lang="en-US" altLang="zh-CN" sz="2800" baseline="-25000"/>
              <a:t>D </a:t>
            </a:r>
            <a:r>
              <a:rPr lang="en-US" altLang="zh-CN" sz="2800"/>
              <a:t>=1+8/5</a:t>
            </a:r>
            <a:r>
              <a:rPr lang="zh-CN" altLang="zh-CN" sz="2800"/>
              <a:t>；</a:t>
            </a:r>
            <a:r>
              <a:rPr lang="en-US" altLang="zh-CN" sz="2800"/>
              <a:t>C</a:t>
            </a:r>
            <a:r>
              <a:rPr lang="zh-CN" altLang="zh-CN" sz="2800"/>
              <a:t>先运行。</a:t>
            </a:r>
          </a:p>
        </p:txBody>
      </p:sp>
      <p:sp>
        <p:nvSpPr>
          <p:cNvPr id="73736" name="Text Box 8"/>
          <p:cNvSpPr txBox="1">
            <a:spLocks noChangeArrowheads="1"/>
          </p:cNvSpPr>
          <p:nvPr/>
        </p:nvSpPr>
        <p:spPr bwMode="auto">
          <a:xfrm>
            <a:off x="457200" y="4221163"/>
            <a:ext cx="822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a:t>由此可知进程的运行顺序为</a:t>
            </a:r>
            <a:r>
              <a:rPr lang="en-US" altLang="zh-CN" sz="2800"/>
              <a:t>A</a:t>
            </a:r>
            <a:r>
              <a:rPr lang="zh-CN" altLang="en-US" sz="2800"/>
              <a:t>、</a:t>
            </a:r>
            <a:r>
              <a:rPr lang="en-US" altLang="zh-CN" sz="2800"/>
              <a:t>B</a:t>
            </a:r>
            <a:r>
              <a:rPr lang="zh-CN" altLang="en-US" sz="2800"/>
              <a:t>、</a:t>
            </a:r>
            <a:r>
              <a:rPr lang="en-US" altLang="zh-CN" sz="2800"/>
              <a:t>E</a:t>
            </a:r>
            <a:r>
              <a:rPr lang="zh-CN" altLang="en-US" sz="2800"/>
              <a:t>、</a:t>
            </a:r>
            <a:r>
              <a:rPr lang="en-US" altLang="zh-CN" sz="2800"/>
              <a:t>C</a:t>
            </a:r>
            <a:r>
              <a:rPr lang="zh-CN" altLang="en-US" sz="2800"/>
              <a:t>、</a:t>
            </a:r>
            <a:r>
              <a:rPr lang="en-US" altLang="zh-CN" sz="2800"/>
              <a:t>D</a:t>
            </a:r>
            <a:r>
              <a:rPr lang="zh-CN" altLang="zh-CN" sz="2800"/>
              <a:t>。</a:t>
            </a:r>
          </a:p>
        </p:txBody>
      </p:sp>
      <p:sp>
        <p:nvSpPr>
          <p:cNvPr id="73737" name="Text Box 9"/>
          <p:cNvSpPr txBox="1">
            <a:spLocks noChangeArrowheads="1"/>
          </p:cNvSpPr>
          <p:nvPr/>
        </p:nvSpPr>
        <p:spPr bwMode="auto">
          <a:xfrm>
            <a:off x="468313" y="3500438"/>
            <a:ext cx="822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a:t>1</a:t>
            </a:r>
            <a:r>
              <a:rPr lang="en-US" altLang="zh-CN" sz="2800"/>
              <a:t>5</a:t>
            </a:r>
            <a:r>
              <a:rPr lang="zh-CN" altLang="zh-CN" sz="2800"/>
              <a:t>：</a:t>
            </a:r>
            <a:r>
              <a:rPr lang="en-US" altLang="zh-CN" sz="2800"/>
              <a:t>D</a:t>
            </a:r>
            <a:r>
              <a:rPr lang="zh-CN" altLang="zh-CN" sz="2800"/>
              <a:t>运行。</a:t>
            </a:r>
          </a:p>
        </p:txBody>
      </p:sp>
      <p:grpSp>
        <p:nvGrpSpPr>
          <p:cNvPr id="73738" name="Group 10"/>
          <p:cNvGrpSpPr>
            <a:grpSpLocks/>
          </p:cNvGrpSpPr>
          <p:nvPr/>
        </p:nvGrpSpPr>
        <p:grpSpPr bwMode="auto">
          <a:xfrm>
            <a:off x="755650" y="5013325"/>
            <a:ext cx="6165850" cy="863600"/>
            <a:chOff x="0" y="0"/>
            <a:chExt cx="3884" cy="544"/>
          </a:xfrm>
        </p:grpSpPr>
        <p:sp>
          <p:nvSpPr>
            <p:cNvPr id="73739" name="Text Box 11"/>
            <p:cNvSpPr txBox="1">
              <a:spLocks noChangeArrowheads="1"/>
            </p:cNvSpPr>
            <p:nvPr/>
          </p:nvSpPr>
          <p:spPr bwMode="auto">
            <a:xfrm>
              <a:off x="2767" y="0"/>
              <a:ext cx="953" cy="196"/>
            </a:xfrm>
            <a:prstGeom prst="rect">
              <a:avLst/>
            </a:prstGeom>
            <a:solidFill>
              <a:srgbClr val="99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r>
                <a:rPr lang="zh-CN" altLang="en-US" sz="2400"/>
                <a:t> </a:t>
              </a:r>
              <a:r>
                <a:rPr lang="en-US" altLang="zh-CN" sz="2400"/>
                <a:t>D</a:t>
              </a:r>
            </a:p>
          </p:txBody>
        </p:sp>
        <p:sp>
          <p:nvSpPr>
            <p:cNvPr id="73740" name="Text Box 12"/>
            <p:cNvSpPr txBox="1">
              <a:spLocks noChangeArrowheads="1"/>
            </p:cNvSpPr>
            <p:nvPr/>
          </p:nvSpPr>
          <p:spPr bwMode="auto">
            <a:xfrm>
              <a:off x="0" y="328"/>
              <a:ext cx="159"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spcBef>
                  <a:spcPct val="50000"/>
                </a:spcBef>
              </a:pPr>
              <a:r>
                <a:rPr lang="zh-CN" altLang="zh-CN" sz="2000"/>
                <a:t>0</a:t>
              </a:r>
            </a:p>
          </p:txBody>
        </p:sp>
        <p:sp>
          <p:nvSpPr>
            <p:cNvPr id="73741" name="Text Box 13"/>
            <p:cNvSpPr txBox="1">
              <a:spLocks noChangeArrowheads="1"/>
            </p:cNvSpPr>
            <p:nvPr/>
          </p:nvSpPr>
          <p:spPr bwMode="auto">
            <a:xfrm>
              <a:off x="15" y="0"/>
              <a:ext cx="530" cy="196"/>
            </a:xfrm>
            <a:prstGeom prst="rect">
              <a:avLst/>
            </a:prstGeom>
            <a:solidFill>
              <a:srgbClr val="D9B8A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r>
                <a:rPr lang="en-US" altLang="zh-CN" sz="2400"/>
                <a:t>A</a:t>
              </a:r>
            </a:p>
          </p:txBody>
        </p:sp>
        <p:sp>
          <p:nvSpPr>
            <p:cNvPr id="73742" name="Text Box 14"/>
            <p:cNvSpPr txBox="1">
              <a:spLocks noChangeArrowheads="1"/>
            </p:cNvSpPr>
            <p:nvPr/>
          </p:nvSpPr>
          <p:spPr bwMode="auto">
            <a:xfrm>
              <a:off x="499" y="328"/>
              <a:ext cx="159"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spcBef>
                  <a:spcPct val="50000"/>
                </a:spcBef>
              </a:pPr>
              <a:r>
                <a:rPr lang="en-US" altLang="zh-CN" sz="2000"/>
                <a:t>3</a:t>
              </a:r>
            </a:p>
          </p:txBody>
        </p:sp>
        <p:sp>
          <p:nvSpPr>
            <p:cNvPr id="73743" name="Text Box 15"/>
            <p:cNvSpPr txBox="1">
              <a:spLocks noChangeArrowheads="1"/>
            </p:cNvSpPr>
            <p:nvPr/>
          </p:nvSpPr>
          <p:spPr bwMode="auto">
            <a:xfrm>
              <a:off x="545" y="0"/>
              <a:ext cx="997" cy="196"/>
            </a:xfrm>
            <a:prstGeom prst="rect">
              <a:avLst/>
            </a:prstGeom>
            <a:solidFill>
              <a:srgbClr val="F0FC7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r>
                <a:rPr lang="zh-CN" altLang="en-US" sz="2400"/>
                <a:t> </a:t>
              </a:r>
              <a:r>
                <a:rPr lang="en-US" altLang="zh-CN" sz="2400"/>
                <a:t>B</a:t>
              </a:r>
            </a:p>
          </p:txBody>
        </p:sp>
        <p:sp>
          <p:nvSpPr>
            <p:cNvPr id="73744" name="Text Box 16"/>
            <p:cNvSpPr txBox="1">
              <a:spLocks noChangeArrowheads="1"/>
            </p:cNvSpPr>
            <p:nvPr/>
          </p:nvSpPr>
          <p:spPr bwMode="auto">
            <a:xfrm>
              <a:off x="1474" y="328"/>
              <a:ext cx="159"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spcBef>
                  <a:spcPct val="50000"/>
                </a:spcBef>
              </a:pPr>
              <a:r>
                <a:rPr lang="en-US" altLang="zh-CN" sz="2000"/>
                <a:t>9</a:t>
              </a:r>
            </a:p>
          </p:txBody>
        </p:sp>
        <p:sp>
          <p:nvSpPr>
            <p:cNvPr id="73745" name="Text Box 17"/>
            <p:cNvSpPr txBox="1">
              <a:spLocks noChangeArrowheads="1"/>
            </p:cNvSpPr>
            <p:nvPr/>
          </p:nvSpPr>
          <p:spPr bwMode="auto">
            <a:xfrm>
              <a:off x="1877" y="328"/>
              <a:ext cx="255"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spcBef>
                  <a:spcPct val="50000"/>
                </a:spcBef>
              </a:pPr>
              <a:r>
                <a:rPr lang="en-US" altLang="zh-CN" sz="2000"/>
                <a:t>11</a:t>
              </a:r>
            </a:p>
          </p:txBody>
        </p:sp>
        <p:sp>
          <p:nvSpPr>
            <p:cNvPr id="73746" name="Text Box 18"/>
            <p:cNvSpPr txBox="1">
              <a:spLocks noChangeArrowheads="1"/>
            </p:cNvSpPr>
            <p:nvPr/>
          </p:nvSpPr>
          <p:spPr bwMode="auto">
            <a:xfrm>
              <a:off x="1542" y="0"/>
              <a:ext cx="409" cy="196"/>
            </a:xfrm>
            <a:prstGeom prst="rect">
              <a:avLst/>
            </a:prstGeom>
            <a:solidFill>
              <a:srgbClr val="B4FE7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r>
                <a:rPr lang="en-US" altLang="zh-CN" sz="2400"/>
                <a:t>E</a:t>
              </a:r>
            </a:p>
          </p:txBody>
        </p:sp>
        <p:sp>
          <p:nvSpPr>
            <p:cNvPr id="73747" name="Text Box 19"/>
            <p:cNvSpPr txBox="1">
              <a:spLocks noChangeArrowheads="1"/>
            </p:cNvSpPr>
            <p:nvPr/>
          </p:nvSpPr>
          <p:spPr bwMode="auto">
            <a:xfrm>
              <a:off x="1951" y="0"/>
              <a:ext cx="816" cy="196"/>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r>
                <a:rPr lang="en-US" altLang="zh-CN" sz="2400"/>
                <a:t>C</a:t>
              </a:r>
            </a:p>
          </p:txBody>
        </p:sp>
        <p:sp>
          <p:nvSpPr>
            <p:cNvPr id="73748" name="Text Box 20"/>
            <p:cNvSpPr txBox="1">
              <a:spLocks noChangeArrowheads="1"/>
            </p:cNvSpPr>
            <p:nvPr/>
          </p:nvSpPr>
          <p:spPr bwMode="auto">
            <a:xfrm>
              <a:off x="2648" y="340"/>
              <a:ext cx="255"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spcBef>
                  <a:spcPct val="50000"/>
                </a:spcBef>
              </a:pPr>
              <a:r>
                <a:rPr lang="en-US" altLang="zh-CN" sz="2000"/>
                <a:t>15</a:t>
              </a:r>
            </a:p>
          </p:txBody>
        </p:sp>
        <p:sp>
          <p:nvSpPr>
            <p:cNvPr id="73749" name="Text Box 21"/>
            <p:cNvSpPr txBox="1">
              <a:spLocks noChangeArrowheads="1"/>
            </p:cNvSpPr>
            <p:nvPr/>
          </p:nvSpPr>
          <p:spPr bwMode="auto">
            <a:xfrm>
              <a:off x="3629" y="340"/>
              <a:ext cx="255"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spcBef>
                  <a:spcPct val="50000"/>
                </a:spcBef>
              </a:pPr>
              <a:r>
                <a:rPr lang="en-US" altLang="zh-CN" sz="2000"/>
                <a:t>20</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73732"/>
                                        </p:tgtEl>
                                        <p:attrNameLst>
                                          <p:attrName>style.visibility</p:attrName>
                                        </p:attrNameLst>
                                      </p:cBhvr>
                                      <p:to>
                                        <p:strVal val="visible"/>
                                      </p:to>
                                    </p:set>
                                    <p:animEffect transition="in" filter="barn(outHorizontal)">
                                      <p:cBhvr>
                                        <p:cTn id="7" dur="500"/>
                                        <p:tgtEl>
                                          <p:spTgt spid="737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73733"/>
                                        </p:tgtEl>
                                        <p:attrNameLst>
                                          <p:attrName>style.visibility</p:attrName>
                                        </p:attrNameLst>
                                      </p:cBhvr>
                                      <p:to>
                                        <p:strVal val="visible"/>
                                      </p:to>
                                    </p:set>
                                    <p:animEffect transition="in" filter="barn(outHorizontal)">
                                      <p:cBhvr>
                                        <p:cTn id="12" dur="500"/>
                                        <p:tgtEl>
                                          <p:spTgt spid="737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73734"/>
                                        </p:tgtEl>
                                        <p:attrNameLst>
                                          <p:attrName>style.visibility</p:attrName>
                                        </p:attrNameLst>
                                      </p:cBhvr>
                                      <p:to>
                                        <p:strVal val="visible"/>
                                      </p:to>
                                    </p:set>
                                    <p:animEffect transition="in" filter="barn(outHorizontal)">
                                      <p:cBhvr>
                                        <p:cTn id="17" dur="500"/>
                                        <p:tgtEl>
                                          <p:spTgt spid="7373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73735"/>
                                        </p:tgtEl>
                                        <p:attrNameLst>
                                          <p:attrName>style.visibility</p:attrName>
                                        </p:attrNameLst>
                                      </p:cBhvr>
                                      <p:to>
                                        <p:strVal val="visible"/>
                                      </p:to>
                                    </p:set>
                                    <p:animEffect transition="in" filter="barn(outHorizontal)">
                                      <p:cBhvr>
                                        <p:cTn id="22" dur="500"/>
                                        <p:tgtEl>
                                          <p:spTgt spid="7373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73737"/>
                                        </p:tgtEl>
                                        <p:attrNameLst>
                                          <p:attrName>style.visibility</p:attrName>
                                        </p:attrNameLst>
                                      </p:cBhvr>
                                      <p:to>
                                        <p:strVal val="visible"/>
                                      </p:to>
                                    </p:set>
                                    <p:animEffect transition="in" filter="barn(outHorizontal)">
                                      <p:cBhvr>
                                        <p:cTn id="27" dur="500"/>
                                        <p:tgtEl>
                                          <p:spTgt spid="7373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42" fill="hold" grpId="0" nodeType="clickEffect">
                                  <p:stCondLst>
                                    <p:cond delay="0"/>
                                  </p:stCondLst>
                                  <p:childTnLst>
                                    <p:set>
                                      <p:cBhvr>
                                        <p:cTn id="31" dur="1" fill="hold">
                                          <p:stCondLst>
                                            <p:cond delay="0"/>
                                          </p:stCondLst>
                                        </p:cTn>
                                        <p:tgtEl>
                                          <p:spTgt spid="73736"/>
                                        </p:tgtEl>
                                        <p:attrNameLst>
                                          <p:attrName>style.visibility</p:attrName>
                                        </p:attrNameLst>
                                      </p:cBhvr>
                                      <p:to>
                                        <p:strVal val="visible"/>
                                      </p:to>
                                    </p:set>
                                    <p:animEffect transition="in" filter="barn(outHorizontal)">
                                      <p:cBhvr>
                                        <p:cTn id="32" dur="500"/>
                                        <p:tgtEl>
                                          <p:spTgt spid="73736"/>
                                        </p:tgtEl>
                                      </p:cBhvr>
                                    </p:animEffect>
                                  </p:childTnLst>
                                </p:cTn>
                              </p:par>
                            </p:childTnLst>
                          </p:cTn>
                        </p:par>
                        <p:par>
                          <p:cTn id="33" fill="hold" nodeType="afterGroup">
                            <p:stCondLst>
                              <p:cond delay="500"/>
                            </p:stCondLst>
                            <p:childTnLst>
                              <p:par>
                                <p:cTn id="34" presetID="22" presetClass="entr" presetSubtype="8" fill="hold" nodeType="afterEffect">
                                  <p:stCondLst>
                                    <p:cond delay="0"/>
                                  </p:stCondLst>
                                  <p:childTnLst>
                                    <p:set>
                                      <p:cBhvr>
                                        <p:cTn id="35" dur="1" fill="hold">
                                          <p:stCondLst>
                                            <p:cond delay="0"/>
                                          </p:stCondLst>
                                        </p:cTn>
                                        <p:tgtEl>
                                          <p:spTgt spid="73738"/>
                                        </p:tgtEl>
                                        <p:attrNameLst>
                                          <p:attrName>style.visibility</p:attrName>
                                        </p:attrNameLst>
                                      </p:cBhvr>
                                      <p:to>
                                        <p:strVal val="visible"/>
                                      </p:to>
                                    </p:set>
                                    <p:animEffect transition="in" filter="wipe(left)">
                                      <p:cBhvr>
                                        <p:cTn id="36" dur="2000"/>
                                        <p:tgtEl>
                                          <p:spTgt spid="737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2" grpId="0" autoUpdateAnimBg="0"/>
      <p:bldP spid="73733" grpId="0" autoUpdateAnimBg="0"/>
      <p:bldP spid="73734" grpId="0" autoUpdateAnimBg="0"/>
      <p:bldP spid="73735" grpId="0" autoUpdateAnimBg="0"/>
      <p:bldP spid="73736" grpId="0" autoUpdateAnimBg="0"/>
      <p:bldP spid="73737"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zh-CN" altLang="en-US"/>
              <a:t>思考</a:t>
            </a:r>
          </a:p>
        </p:txBody>
      </p:sp>
      <p:sp>
        <p:nvSpPr>
          <p:cNvPr id="25603" name="Rectangle 3"/>
          <p:cNvSpPr>
            <a:spLocks noGrp="1" noChangeArrowheads="1"/>
          </p:cNvSpPr>
          <p:nvPr>
            <p:ph type="body" idx="1"/>
          </p:nvPr>
        </p:nvSpPr>
        <p:spPr/>
        <p:txBody>
          <a:bodyPr/>
          <a:lstStyle/>
          <a:p>
            <a:r>
              <a:rPr lang="zh-CN" altLang="zh-CN"/>
              <a:t>是否所有的系统都需要三级调度？</a:t>
            </a:r>
          </a:p>
          <a:p>
            <a:pPr lvl="1"/>
            <a:r>
              <a:rPr lang="zh-CN" altLang="zh-CN"/>
              <a:t>所有的系统都必须配备低级调度。</a:t>
            </a:r>
          </a:p>
          <a:p>
            <a:pPr lvl="1"/>
            <a:r>
              <a:rPr lang="zh-CN" altLang="zh-CN"/>
              <a:t>并非所有的系统都需要作业调度、中程调度。</a:t>
            </a:r>
          </a:p>
          <a:p>
            <a:endParaRPr lang="zh-CN" altLang="zh-CN"/>
          </a:p>
          <a:p>
            <a:r>
              <a:rPr lang="zh-CN" altLang="zh-CN"/>
              <a:t>三级调度与进程状态转换的关系如何？</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ltLang="zh-CN"/>
              <a:t>5. </a:t>
            </a:r>
            <a:r>
              <a:rPr lang="zh-CN" altLang="zh-CN"/>
              <a:t>时间片轮转调度算法</a:t>
            </a:r>
          </a:p>
        </p:txBody>
      </p:sp>
      <p:sp>
        <p:nvSpPr>
          <p:cNvPr id="74755" name="Rectangle 3"/>
          <p:cNvSpPr>
            <a:spLocks noGrp="1" noChangeArrowheads="1"/>
          </p:cNvSpPr>
          <p:nvPr>
            <p:ph type="body" idx="1"/>
          </p:nvPr>
        </p:nvSpPr>
        <p:spPr>
          <a:xfrm>
            <a:off x="541338" y="1455738"/>
            <a:ext cx="8093075" cy="4168775"/>
          </a:xfrm>
        </p:spPr>
        <p:txBody>
          <a:bodyPr/>
          <a:lstStyle/>
          <a:p>
            <a:pPr algn="just">
              <a:buFont typeface="Wingdings 3" panose="05040102010807070707" pitchFamily="18" charset="2"/>
              <a:buNone/>
            </a:pPr>
            <a:r>
              <a:rPr lang="en-US" altLang="zh-CN">
                <a:solidFill>
                  <a:srgbClr val="9900FF"/>
                </a:solidFill>
              </a:rPr>
              <a:t>Round Robin</a:t>
            </a:r>
            <a:r>
              <a:rPr lang="zh-CN" altLang="en-US">
                <a:solidFill>
                  <a:srgbClr val="9900FF"/>
                </a:solidFill>
              </a:rPr>
              <a:t>，</a:t>
            </a:r>
            <a:r>
              <a:rPr lang="en-US" altLang="zh-CN">
                <a:solidFill>
                  <a:srgbClr val="9900FF"/>
                </a:solidFill>
              </a:rPr>
              <a:t>RR</a:t>
            </a:r>
            <a:endParaRPr lang="zh-CN" altLang="zh-CN">
              <a:solidFill>
                <a:srgbClr val="9900FF"/>
              </a:solidFill>
            </a:endParaRPr>
          </a:p>
          <a:p>
            <a:pPr algn="just"/>
            <a:r>
              <a:rPr lang="zh-CN" altLang="zh-CN"/>
              <a:t>系统将所有就绪进程按到达时间的先后次序排成一个队列（</a:t>
            </a:r>
            <a:r>
              <a:rPr lang="en-US" altLang="zh-CN"/>
              <a:t>FIFO</a:t>
            </a:r>
            <a:r>
              <a:rPr lang="zh-CN" altLang="zh-CN"/>
              <a:t>队列），每次调度时把</a:t>
            </a:r>
            <a:r>
              <a:rPr lang="en-US" altLang="zh-CN"/>
              <a:t>CPU</a:t>
            </a:r>
            <a:r>
              <a:rPr lang="zh-CN" altLang="zh-CN"/>
              <a:t>分配给队首进程，并令其执行一个时间片。当时间片用完时，停止该进程的执行，将它送至就绪队列末尾等待下一次执行，然后再把处理机分配给就绪队列中的新队首进程。如此不断循环，直至完成为止。</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zh-CN" altLang="en-US"/>
              <a:t>时间片轮转算法例</a:t>
            </a:r>
            <a:endParaRPr lang="zh-CN" altLang="en-US">
              <a:solidFill>
                <a:schemeClr val="hlink"/>
              </a:solidFill>
            </a:endParaRPr>
          </a:p>
        </p:txBody>
      </p:sp>
      <p:sp>
        <p:nvSpPr>
          <p:cNvPr id="78851" name="Rectangle 3"/>
          <p:cNvSpPr>
            <a:spLocks noGrp="1" noChangeArrowheads="1"/>
          </p:cNvSpPr>
          <p:nvPr>
            <p:ph type="body" sz="half" idx="1"/>
          </p:nvPr>
        </p:nvSpPr>
        <p:spPr>
          <a:xfrm>
            <a:off x="468313" y="1484313"/>
            <a:ext cx="8351837" cy="4525962"/>
          </a:xfrm>
        </p:spPr>
        <p:txBody>
          <a:bodyPr/>
          <a:lstStyle/>
          <a:p>
            <a:pPr>
              <a:tabLst>
                <a:tab pos="3911600" algn="l"/>
              </a:tabLst>
            </a:pPr>
            <a:r>
              <a:rPr lang="zh-CN" altLang="zh-CN" sz="2900"/>
              <a:t>设有</a:t>
            </a:r>
            <a:r>
              <a:rPr lang="en-US" altLang="zh-CN" sz="2900"/>
              <a:t>A</a:t>
            </a:r>
            <a:r>
              <a:rPr lang="zh-CN" altLang="en-US" sz="2900"/>
              <a:t>、</a:t>
            </a:r>
            <a:r>
              <a:rPr lang="en-US" altLang="zh-CN" sz="2900"/>
              <a:t>B</a:t>
            </a:r>
            <a:r>
              <a:rPr lang="zh-CN" altLang="en-US" sz="2900"/>
              <a:t>、</a:t>
            </a:r>
            <a:r>
              <a:rPr lang="en-US" altLang="zh-CN" sz="2900"/>
              <a:t>C</a:t>
            </a:r>
            <a:r>
              <a:rPr lang="zh-CN" altLang="en-US" sz="2900"/>
              <a:t>、</a:t>
            </a:r>
            <a:r>
              <a:rPr lang="en-US" altLang="zh-CN" sz="2900"/>
              <a:t>D</a:t>
            </a:r>
            <a:r>
              <a:rPr lang="zh-CN" altLang="en-US" sz="2900"/>
              <a:t>、</a:t>
            </a:r>
            <a:r>
              <a:rPr lang="en-US" altLang="zh-CN" sz="2900"/>
              <a:t>E</a:t>
            </a:r>
            <a:r>
              <a:rPr lang="zh-CN" altLang="zh-CN" sz="2900"/>
              <a:t>五个进程，其到达时间</a:t>
            </a:r>
            <a:r>
              <a:rPr lang="zh-CN" altLang="en-US" sz="2900"/>
              <a:t>、</a:t>
            </a:r>
            <a:r>
              <a:rPr lang="zh-CN" altLang="zh-CN" sz="2900"/>
              <a:t>要求</a:t>
            </a:r>
            <a:r>
              <a:rPr lang="zh-CN" altLang="en-US" sz="2900"/>
              <a:t>服务</a:t>
            </a:r>
            <a:r>
              <a:rPr lang="zh-CN" altLang="zh-CN" sz="2900"/>
              <a:t>时间</a:t>
            </a:r>
            <a:r>
              <a:rPr lang="zh-CN" altLang="en-US" sz="2900"/>
              <a:t>如下</a:t>
            </a:r>
            <a:r>
              <a:rPr lang="zh-CN" altLang="zh-CN" sz="2900"/>
              <a:t>，采用时间片轮转调度算法，当时间片大小为1和4时，试计算其平均周转时间和平均带权周转时间。</a:t>
            </a:r>
          </a:p>
          <a:p>
            <a:pPr>
              <a:tabLst>
                <a:tab pos="3911600" algn="l"/>
              </a:tabLst>
            </a:pPr>
            <a:endParaRPr lang="zh-CN" altLang="en-US" sz="2900"/>
          </a:p>
        </p:txBody>
      </p:sp>
      <p:graphicFrame>
        <p:nvGraphicFramePr>
          <p:cNvPr id="78852" name="Group 4"/>
          <p:cNvGraphicFramePr>
            <a:graphicFrameLocks noGrp="1"/>
          </p:cNvGraphicFramePr>
          <p:nvPr>
            <p:ph sz="half" idx="2"/>
          </p:nvPr>
        </p:nvGraphicFramePr>
        <p:xfrm>
          <a:off x="827088" y="3573463"/>
          <a:ext cx="7781925" cy="1717675"/>
        </p:xfrm>
        <a:graphic>
          <a:graphicData uri="http://schemas.openxmlformats.org/drawingml/2006/table">
            <a:tbl>
              <a:tblPr/>
              <a:tblGrid>
                <a:gridCol w="1844675">
                  <a:extLst>
                    <a:ext uri="{9D8B030D-6E8A-4147-A177-3AD203B41FA5}">
                      <a16:colId xmlns:a16="http://schemas.microsoft.com/office/drawing/2014/main" val="4035545083"/>
                    </a:ext>
                  </a:extLst>
                </a:gridCol>
                <a:gridCol w="1187450">
                  <a:extLst>
                    <a:ext uri="{9D8B030D-6E8A-4147-A177-3AD203B41FA5}">
                      <a16:colId xmlns:a16="http://schemas.microsoft.com/office/drawing/2014/main" val="3757490919"/>
                    </a:ext>
                  </a:extLst>
                </a:gridCol>
                <a:gridCol w="1187450">
                  <a:extLst>
                    <a:ext uri="{9D8B030D-6E8A-4147-A177-3AD203B41FA5}">
                      <a16:colId xmlns:a16="http://schemas.microsoft.com/office/drawing/2014/main" val="1337779496"/>
                    </a:ext>
                  </a:extLst>
                </a:gridCol>
                <a:gridCol w="1187450">
                  <a:extLst>
                    <a:ext uri="{9D8B030D-6E8A-4147-A177-3AD203B41FA5}">
                      <a16:colId xmlns:a16="http://schemas.microsoft.com/office/drawing/2014/main" val="3029146522"/>
                    </a:ext>
                  </a:extLst>
                </a:gridCol>
                <a:gridCol w="1187450">
                  <a:extLst>
                    <a:ext uri="{9D8B030D-6E8A-4147-A177-3AD203B41FA5}">
                      <a16:colId xmlns:a16="http://schemas.microsoft.com/office/drawing/2014/main" val="2756939401"/>
                    </a:ext>
                  </a:extLst>
                </a:gridCol>
                <a:gridCol w="1187450">
                  <a:extLst>
                    <a:ext uri="{9D8B030D-6E8A-4147-A177-3AD203B41FA5}">
                      <a16:colId xmlns:a16="http://schemas.microsoft.com/office/drawing/2014/main" val="3663630066"/>
                    </a:ext>
                  </a:extLst>
                </a:gridCol>
              </a:tblGrid>
              <a:tr h="654050">
                <a:tc>
                  <a:txBody>
                    <a:bodyPr/>
                    <a:lstStyle>
                      <a:lvl1pPr marL="109538">
                        <a:spcBef>
                          <a:spcPts val="400"/>
                        </a:spcBef>
                        <a:buClr>
                          <a:schemeClr val="accent1"/>
                        </a:buClr>
                        <a:buSzPct val="68000"/>
                        <a:buFont typeface="Wingdings 3" panose="05040102010807070707" pitchFamily="18" charset="2"/>
                        <a:defRPr sz="2800">
                          <a:solidFill>
                            <a:schemeClr val="tx1"/>
                          </a:solidFill>
                          <a:latin typeface="Lucida Sans Unicode" panose="020B0602030504020204" pitchFamily="34" charset="0"/>
                        </a:defRPr>
                      </a:lvl1pPr>
                      <a:lvl2pPr marL="392113">
                        <a:spcBef>
                          <a:spcPts val="325"/>
                        </a:spcBef>
                        <a:buClr>
                          <a:schemeClr val="accent1"/>
                        </a:buClr>
                        <a:buFont typeface="Verdana" panose="020B0604030504040204" pitchFamily="34" charset="0"/>
                        <a:defRPr sz="2400">
                          <a:solidFill>
                            <a:schemeClr val="tx1"/>
                          </a:solidFill>
                          <a:latin typeface="Lucida Sans Unicode" panose="020B0602030504020204" pitchFamily="34" charset="0"/>
                        </a:defRPr>
                      </a:lvl2pPr>
                      <a:lvl3pPr marL="630238">
                        <a:spcBef>
                          <a:spcPts val="350"/>
                        </a:spcBef>
                        <a:buClr>
                          <a:schemeClr val="accent2"/>
                        </a:buClr>
                        <a:buSzPct val="100000"/>
                        <a:buFont typeface="Wingdings 2" panose="05020102010507070707" pitchFamily="18" charset="2"/>
                        <a:defRPr sz="2100">
                          <a:solidFill>
                            <a:srgbClr val="000099"/>
                          </a:solidFill>
                          <a:latin typeface="Lucida Sans Unicode" panose="020B0602030504020204" pitchFamily="34" charset="0"/>
                        </a:defRPr>
                      </a:lvl3pPr>
                      <a:lvl4pPr marL="914400">
                        <a:spcBef>
                          <a:spcPts val="350"/>
                        </a:spcBef>
                        <a:buClr>
                          <a:schemeClr val="accent2"/>
                        </a:buClr>
                        <a:buFont typeface="Wingdings 2" panose="05020102010507070707" pitchFamily="18" charset="2"/>
                        <a:defRPr sz="1900">
                          <a:solidFill>
                            <a:schemeClr val="tx1"/>
                          </a:solidFill>
                          <a:latin typeface="Lucida Sans Unicode" panose="020B0602030504020204" pitchFamily="34" charset="0"/>
                        </a:defRPr>
                      </a:lvl4pPr>
                      <a:lvl5pPr marL="114300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16002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0574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25146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29718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109538"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zh-CN" altLang="en-US" sz="2500" b="0" i="0" u="none" strike="noStrike" cap="none" normalizeH="0" baseline="0">
                          <a:ln>
                            <a:noFill/>
                          </a:ln>
                          <a:solidFill>
                            <a:schemeClr val="tx1"/>
                          </a:solidFill>
                          <a:effectLst/>
                          <a:latin typeface="Lucida Sans Unicode" panose="020B0602030504020204" pitchFamily="34" charset="0"/>
                          <a:ea typeface="宋体" panose="02010600030101010101" pitchFamily="2" charset="-122"/>
                        </a:rPr>
                        <a:t>进程名</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109538">
                        <a:spcBef>
                          <a:spcPts val="400"/>
                        </a:spcBef>
                        <a:buClr>
                          <a:schemeClr val="accent1"/>
                        </a:buClr>
                        <a:buSzPct val="68000"/>
                        <a:buFont typeface="Wingdings 3" panose="05040102010807070707" pitchFamily="18" charset="2"/>
                        <a:defRPr sz="2800">
                          <a:solidFill>
                            <a:schemeClr val="tx1"/>
                          </a:solidFill>
                          <a:latin typeface="Lucida Sans Unicode" panose="020B0602030504020204" pitchFamily="34" charset="0"/>
                        </a:defRPr>
                      </a:lvl1pPr>
                      <a:lvl2pPr marL="392113">
                        <a:spcBef>
                          <a:spcPts val="325"/>
                        </a:spcBef>
                        <a:buClr>
                          <a:schemeClr val="accent1"/>
                        </a:buClr>
                        <a:buFont typeface="Verdana" panose="020B0604030504040204" pitchFamily="34" charset="0"/>
                        <a:defRPr sz="2400">
                          <a:solidFill>
                            <a:schemeClr val="tx1"/>
                          </a:solidFill>
                          <a:latin typeface="Lucida Sans Unicode" panose="020B0602030504020204" pitchFamily="34" charset="0"/>
                        </a:defRPr>
                      </a:lvl2pPr>
                      <a:lvl3pPr marL="630238">
                        <a:spcBef>
                          <a:spcPts val="350"/>
                        </a:spcBef>
                        <a:buClr>
                          <a:schemeClr val="accent2"/>
                        </a:buClr>
                        <a:buSzPct val="100000"/>
                        <a:buFont typeface="Wingdings 2" panose="05020102010507070707" pitchFamily="18" charset="2"/>
                        <a:defRPr sz="2100">
                          <a:solidFill>
                            <a:srgbClr val="000099"/>
                          </a:solidFill>
                          <a:latin typeface="Lucida Sans Unicode" panose="020B0602030504020204" pitchFamily="34" charset="0"/>
                        </a:defRPr>
                      </a:lvl3pPr>
                      <a:lvl4pPr marL="914400">
                        <a:spcBef>
                          <a:spcPts val="350"/>
                        </a:spcBef>
                        <a:buClr>
                          <a:schemeClr val="accent2"/>
                        </a:buClr>
                        <a:buFont typeface="Wingdings 2" panose="05020102010507070707" pitchFamily="18" charset="2"/>
                        <a:defRPr sz="1900">
                          <a:solidFill>
                            <a:schemeClr val="tx1"/>
                          </a:solidFill>
                          <a:latin typeface="Lucida Sans Unicode" panose="020B0602030504020204" pitchFamily="34" charset="0"/>
                        </a:defRPr>
                      </a:lvl4pPr>
                      <a:lvl5pPr marL="114300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16002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0574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25146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29718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109538"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2100" b="0" i="0" u="none" strike="noStrike" cap="none" normalizeH="0" baseline="0">
                          <a:ln>
                            <a:noFill/>
                          </a:ln>
                          <a:solidFill>
                            <a:schemeClr val="tx1"/>
                          </a:solidFill>
                          <a:effectLst/>
                          <a:latin typeface="Lucida Sans Unicode" panose="020B0602030504020204" pitchFamily="34" charset="0"/>
                          <a:ea typeface="宋体" panose="02010600030101010101" pitchFamily="2" charset="-122"/>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109538">
                        <a:spcBef>
                          <a:spcPts val="400"/>
                        </a:spcBef>
                        <a:buClr>
                          <a:schemeClr val="accent1"/>
                        </a:buClr>
                        <a:buSzPct val="68000"/>
                        <a:buFont typeface="Wingdings 3" panose="05040102010807070707" pitchFamily="18" charset="2"/>
                        <a:defRPr sz="2800">
                          <a:solidFill>
                            <a:schemeClr val="tx1"/>
                          </a:solidFill>
                          <a:latin typeface="Lucida Sans Unicode" panose="020B0602030504020204" pitchFamily="34" charset="0"/>
                        </a:defRPr>
                      </a:lvl1pPr>
                      <a:lvl2pPr marL="392113">
                        <a:spcBef>
                          <a:spcPts val="325"/>
                        </a:spcBef>
                        <a:buClr>
                          <a:schemeClr val="accent1"/>
                        </a:buClr>
                        <a:buFont typeface="Verdana" panose="020B0604030504040204" pitchFamily="34" charset="0"/>
                        <a:defRPr sz="2400">
                          <a:solidFill>
                            <a:schemeClr val="tx1"/>
                          </a:solidFill>
                          <a:latin typeface="Lucida Sans Unicode" panose="020B0602030504020204" pitchFamily="34" charset="0"/>
                        </a:defRPr>
                      </a:lvl2pPr>
                      <a:lvl3pPr marL="630238">
                        <a:spcBef>
                          <a:spcPts val="350"/>
                        </a:spcBef>
                        <a:buClr>
                          <a:schemeClr val="accent2"/>
                        </a:buClr>
                        <a:buSzPct val="100000"/>
                        <a:buFont typeface="Wingdings 2" panose="05020102010507070707" pitchFamily="18" charset="2"/>
                        <a:defRPr sz="2100">
                          <a:solidFill>
                            <a:srgbClr val="000099"/>
                          </a:solidFill>
                          <a:latin typeface="Lucida Sans Unicode" panose="020B0602030504020204" pitchFamily="34" charset="0"/>
                        </a:defRPr>
                      </a:lvl3pPr>
                      <a:lvl4pPr marL="914400">
                        <a:spcBef>
                          <a:spcPts val="350"/>
                        </a:spcBef>
                        <a:buClr>
                          <a:schemeClr val="accent2"/>
                        </a:buClr>
                        <a:buFont typeface="Wingdings 2" panose="05020102010507070707" pitchFamily="18" charset="2"/>
                        <a:defRPr sz="1900">
                          <a:solidFill>
                            <a:schemeClr val="tx1"/>
                          </a:solidFill>
                          <a:latin typeface="Lucida Sans Unicode" panose="020B0602030504020204" pitchFamily="34" charset="0"/>
                        </a:defRPr>
                      </a:lvl4pPr>
                      <a:lvl5pPr marL="114300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16002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0574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25146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29718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109538"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2100" b="0" i="0" u="none" strike="noStrike" cap="none" normalizeH="0" baseline="0">
                          <a:ln>
                            <a:noFill/>
                          </a:ln>
                          <a:solidFill>
                            <a:schemeClr val="tx1"/>
                          </a:solidFill>
                          <a:effectLst/>
                          <a:latin typeface="Lucida Sans Unicode" panose="020B0602030504020204" pitchFamily="34" charset="0"/>
                          <a:ea typeface="宋体" panose="02010600030101010101" pitchFamily="2" charset="-122"/>
                        </a:rPr>
                        <a:t>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109538">
                        <a:spcBef>
                          <a:spcPts val="400"/>
                        </a:spcBef>
                        <a:buClr>
                          <a:schemeClr val="accent1"/>
                        </a:buClr>
                        <a:buSzPct val="68000"/>
                        <a:buFont typeface="Wingdings 3" panose="05040102010807070707" pitchFamily="18" charset="2"/>
                        <a:defRPr sz="2800">
                          <a:solidFill>
                            <a:schemeClr val="tx1"/>
                          </a:solidFill>
                          <a:latin typeface="Lucida Sans Unicode" panose="020B0602030504020204" pitchFamily="34" charset="0"/>
                        </a:defRPr>
                      </a:lvl1pPr>
                      <a:lvl2pPr marL="392113">
                        <a:spcBef>
                          <a:spcPts val="325"/>
                        </a:spcBef>
                        <a:buClr>
                          <a:schemeClr val="accent1"/>
                        </a:buClr>
                        <a:buFont typeface="Verdana" panose="020B0604030504040204" pitchFamily="34" charset="0"/>
                        <a:defRPr sz="2400">
                          <a:solidFill>
                            <a:schemeClr val="tx1"/>
                          </a:solidFill>
                          <a:latin typeface="Lucida Sans Unicode" panose="020B0602030504020204" pitchFamily="34" charset="0"/>
                        </a:defRPr>
                      </a:lvl2pPr>
                      <a:lvl3pPr marL="630238">
                        <a:spcBef>
                          <a:spcPts val="350"/>
                        </a:spcBef>
                        <a:buClr>
                          <a:schemeClr val="accent2"/>
                        </a:buClr>
                        <a:buSzPct val="100000"/>
                        <a:buFont typeface="Wingdings 2" panose="05020102010507070707" pitchFamily="18" charset="2"/>
                        <a:defRPr sz="2100">
                          <a:solidFill>
                            <a:srgbClr val="000099"/>
                          </a:solidFill>
                          <a:latin typeface="Lucida Sans Unicode" panose="020B0602030504020204" pitchFamily="34" charset="0"/>
                        </a:defRPr>
                      </a:lvl3pPr>
                      <a:lvl4pPr marL="914400">
                        <a:spcBef>
                          <a:spcPts val="350"/>
                        </a:spcBef>
                        <a:buClr>
                          <a:schemeClr val="accent2"/>
                        </a:buClr>
                        <a:buFont typeface="Wingdings 2" panose="05020102010507070707" pitchFamily="18" charset="2"/>
                        <a:defRPr sz="1900">
                          <a:solidFill>
                            <a:schemeClr val="tx1"/>
                          </a:solidFill>
                          <a:latin typeface="Lucida Sans Unicode" panose="020B0602030504020204" pitchFamily="34" charset="0"/>
                        </a:defRPr>
                      </a:lvl4pPr>
                      <a:lvl5pPr marL="114300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16002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0574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25146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29718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109538"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2100" b="0" i="0" u="none" strike="noStrike" cap="none" normalizeH="0" baseline="0">
                          <a:ln>
                            <a:noFill/>
                          </a:ln>
                          <a:solidFill>
                            <a:schemeClr val="tx1"/>
                          </a:solidFill>
                          <a:effectLst/>
                          <a:latin typeface="Lucida Sans Unicode" panose="020B0602030504020204" pitchFamily="34" charset="0"/>
                          <a:ea typeface="宋体" panose="02010600030101010101" pitchFamily="2" charset="-122"/>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109538">
                        <a:spcBef>
                          <a:spcPts val="400"/>
                        </a:spcBef>
                        <a:buClr>
                          <a:schemeClr val="accent1"/>
                        </a:buClr>
                        <a:buSzPct val="68000"/>
                        <a:buFont typeface="Wingdings 3" panose="05040102010807070707" pitchFamily="18" charset="2"/>
                        <a:defRPr sz="2800">
                          <a:solidFill>
                            <a:schemeClr val="tx1"/>
                          </a:solidFill>
                          <a:latin typeface="Lucida Sans Unicode" panose="020B0602030504020204" pitchFamily="34" charset="0"/>
                        </a:defRPr>
                      </a:lvl1pPr>
                      <a:lvl2pPr marL="392113">
                        <a:spcBef>
                          <a:spcPts val="325"/>
                        </a:spcBef>
                        <a:buClr>
                          <a:schemeClr val="accent1"/>
                        </a:buClr>
                        <a:buFont typeface="Verdana" panose="020B0604030504040204" pitchFamily="34" charset="0"/>
                        <a:defRPr sz="2400">
                          <a:solidFill>
                            <a:schemeClr val="tx1"/>
                          </a:solidFill>
                          <a:latin typeface="Lucida Sans Unicode" panose="020B0602030504020204" pitchFamily="34" charset="0"/>
                        </a:defRPr>
                      </a:lvl2pPr>
                      <a:lvl3pPr marL="630238">
                        <a:spcBef>
                          <a:spcPts val="350"/>
                        </a:spcBef>
                        <a:buClr>
                          <a:schemeClr val="accent2"/>
                        </a:buClr>
                        <a:buSzPct val="100000"/>
                        <a:buFont typeface="Wingdings 2" panose="05020102010507070707" pitchFamily="18" charset="2"/>
                        <a:defRPr sz="2100">
                          <a:solidFill>
                            <a:srgbClr val="000099"/>
                          </a:solidFill>
                          <a:latin typeface="Lucida Sans Unicode" panose="020B0602030504020204" pitchFamily="34" charset="0"/>
                        </a:defRPr>
                      </a:lvl3pPr>
                      <a:lvl4pPr marL="914400">
                        <a:spcBef>
                          <a:spcPts val="350"/>
                        </a:spcBef>
                        <a:buClr>
                          <a:schemeClr val="accent2"/>
                        </a:buClr>
                        <a:buFont typeface="Wingdings 2" panose="05020102010507070707" pitchFamily="18" charset="2"/>
                        <a:defRPr sz="1900">
                          <a:solidFill>
                            <a:schemeClr val="tx1"/>
                          </a:solidFill>
                          <a:latin typeface="Lucida Sans Unicode" panose="020B0602030504020204" pitchFamily="34" charset="0"/>
                        </a:defRPr>
                      </a:lvl4pPr>
                      <a:lvl5pPr marL="114300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16002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0574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25146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29718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109538"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2100" b="0" i="0" u="none" strike="noStrike" cap="none" normalizeH="0" baseline="0">
                          <a:ln>
                            <a:noFill/>
                          </a:ln>
                          <a:solidFill>
                            <a:schemeClr val="tx1"/>
                          </a:solidFill>
                          <a:effectLst/>
                          <a:latin typeface="Lucida Sans Unicode" panose="020B0602030504020204" pitchFamily="34" charset="0"/>
                          <a:ea typeface="宋体" panose="02010600030101010101" pitchFamily="2" charset="-122"/>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109538">
                        <a:spcBef>
                          <a:spcPts val="400"/>
                        </a:spcBef>
                        <a:buClr>
                          <a:schemeClr val="accent1"/>
                        </a:buClr>
                        <a:buSzPct val="68000"/>
                        <a:buFont typeface="Wingdings 3" panose="05040102010807070707" pitchFamily="18" charset="2"/>
                        <a:defRPr sz="2800">
                          <a:solidFill>
                            <a:schemeClr val="tx1"/>
                          </a:solidFill>
                          <a:latin typeface="Lucida Sans Unicode" panose="020B0602030504020204" pitchFamily="34" charset="0"/>
                        </a:defRPr>
                      </a:lvl1pPr>
                      <a:lvl2pPr marL="392113">
                        <a:spcBef>
                          <a:spcPts val="325"/>
                        </a:spcBef>
                        <a:buClr>
                          <a:schemeClr val="accent1"/>
                        </a:buClr>
                        <a:buFont typeface="Verdana" panose="020B0604030504040204" pitchFamily="34" charset="0"/>
                        <a:defRPr sz="2400">
                          <a:solidFill>
                            <a:schemeClr val="tx1"/>
                          </a:solidFill>
                          <a:latin typeface="Lucida Sans Unicode" panose="020B0602030504020204" pitchFamily="34" charset="0"/>
                        </a:defRPr>
                      </a:lvl2pPr>
                      <a:lvl3pPr marL="630238">
                        <a:spcBef>
                          <a:spcPts val="350"/>
                        </a:spcBef>
                        <a:buClr>
                          <a:schemeClr val="accent2"/>
                        </a:buClr>
                        <a:buSzPct val="100000"/>
                        <a:buFont typeface="Wingdings 2" panose="05020102010507070707" pitchFamily="18" charset="2"/>
                        <a:defRPr sz="2100">
                          <a:solidFill>
                            <a:srgbClr val="000099"/>
                          </a:solidFill>
                          <a:latin typeface="Lucida Sans Unicode" panose="020B0602030504020204" pitchFamily="34" charset="0"/>
                        </a:defRPr>
                      </a:lvl3pPr>
                      <a:lvl4pPr marL="914400">
                        <a:spcBef>
                          <a:spcPts val="350"/>
                        </a:spcBef>
                        <a:buClr>
                          <a:schemeClr val="accent2"/>
                        </a:buClr>
                        <a:buFont typeface="Wingdings 2" panose="05020102010507070707" pitchFamily="18" charset="2"/>
                        <a:defRPr sz="1900">
                          <a:solidFill>
                            <a:schemeClr val="tx1"/>
                          </a:solidFill>
                          <a:latin typeface="Lucida Sans Unicode" panose="020B0602030504020204" pitchFamily="34" charset="0"/>
                        </a:defRPr>
                      </a:lvl4pPr>
                      <a:lvl5pPr marL="114300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16002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0574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25146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29718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109538"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2100" b="0" i="0" u="none" strike="noStrike" cap="none" normalizeH="0" baseline="0">
                          <a:ln>
                            <a:noFill/>
                          </a:ln>
                          <a:solidFill>
                            <a:schemeClr val="tx1"/>
                          </a:solidFill>
                          <a:effectLst/>
                          <a:latin typeface="Lucida Sans Unicode" panose="020B0602030504020204" pitchFamily="34" charset="0"/>
                          <a:ea typeface="宋体" panose="02010600030101010101" pitchFamily="2" charset="-122"/>
                        </a:rPr>
                        <a:t>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48866499"/>
                  </a:ext>
                </a:extLst>
              </a:tr>
              <a:tr h="587375">
                <a:tc>
                  <a:txBody>
                    <a:bodyPr/>
                    <a:lstStyle>
                      <a:lvl1pPr marL="109538">
                        <a:spcBef>
                          <a:spcPts val="400"/>
                        </a:spcBef>
                        <a:buClr>
                          <a:schemeClr val="accent1"/>
                        </a:buClr>
                        <a:buSzPct val="68000"/>
                        <a:buFont typeface="Wingdings 3" panose="05040102010807070707" pitchFamily="18" charset="2"/>
                        <a:defRPr sz="2800">
                          <a:solidFill>
                            <a:schemeClr val="tx1"/>
                          </a:solidFill>
                          <a:latin typeface="Lucida Sans Unicode" panose="020B0602030504020204" pitchFamily="34" charset="0"/>
                        </a:defRPr>
                      </a:lvl1pPr>
                      <a:lvl2pPr marL="392113">
                        <a:spcBef>
                          <a:spcPts val="325"/>
                        </a:spcBef>
                        <a:buClr>
                          <a:schemeClr val="accent1"/>
                        </a:buClr>
                        <a:buFont typeface="Verdana" panose="020B0604030504040204" pitchFamily="34" charset="0"/>
                        <a:defRPr sz="2400">
                          <a:solidFill>
                            <a:schemeClr val="tx1"/>
                          </a:solidFill>
                          <a:latin typeface="Lucida Sans Unicode" panose="020B0602030504020204" pitchFamily="34" charset="0"/>
                        </a:defRPr>
                      </a:lvl2pPr>
                      <a:lvl3pPr marL="630238">
                        <a:spcBef>
                          <a:spcPts val="350"/>
                        </a:spcBef>
                        <a:buClr>
                          <a:schemeClr val="accent2"/>
                        </a:buClr>
                        <a:buSzPct val="100000"/>
                        <a:buFont typeface="Wingdings 2" panose="05020102010507070707" pitchFamily="18" charset="2"/>
                        <a:defRPr sz="2100">
                          <a:solidFill>
                            <a:srgbClr val="000099"/>
                          </a:solidFill>
                          <a:latin typeface="Lucida Sans Unicode" panose="020B0602030504020204" pitchFamily="34" charset="0"/>
                        </a:defRPr>
                      </a:lvl3pPr>
                      <a:lvl4pPr marL="914400">
                        <a:spcBef>
                          <a:spcPts val="350"/>
                        </a:spcBef>
                        <a:buClr>
                          <a:schemeClr val="accent2"/>
                        </a:buClr>
                        <a:buFont typeface="Wingdings 2" panose="05020102010507070707" pitchFamily="18" charset="2"/>
                        <a:defRPr sz="1900">
                          <a:solidFill>
                            <a:schemeClr val="tx1"/>
                          </a:solidFill>
                          <a:latin typeface="Lucida Sans Unicode" panose="020B0602030504020204" pitchFamily="34" charset="0"/>
                        </a:defRPr>
                      </a:lvl4pPr>
                      <a:lvl5pPr marL="114300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16002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0574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25146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29718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109538"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zh-CN" altLang="en-US" sz="2500" b="0" i="0" u="none" strike="noStrike" cap="none" normalizeH="0" baseline="0">
                          <a:ln>
                            <a:noFill/>
                          </a:ln>
                          <a:solidFill>
                            <a:schemeClr val="tx1"/>
                          </a:solidFill>
                          <a:effectLst/>
                          <a:latin typeface="Lucida Sans Unicode" panose="020B0602030504020204" pitchFamily="34" charset="0"/>
                          <a:ea typeface="宋体" panose="02010600030101010101" pitchFamily="2" charset="-122"/>
                        </a:rPr>
                        <a:t>到达时间</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109538">
                        <a:spcBef>
                          <a:spcPts val="400"/>
                        </a:spcBef>
                        <a:buClr>
                          <a:schemeClr val="accent1"/>
                        </a:buClr>
                        <a:buSzPct val="68000"/>
                        <a:buFont typeface="Wingdings 3" panose="05040102010807070707" pitchFamily="18" charset="2"/>
                        <a:defRPr sz="2800">
                          <a:solidFill>
                            <a:schemeClr val="tx1"/>
                          </a:solidFill>
                          <a:latin typeface="Lucida Sans Unicode" panose="020B0602030504020204" pitchFamily="34" charset="0"/>
                        </a:defRPr>
                      </a:lvl1pPr>
                      <a:lvl2pPr marL="392113">
                        <a:spcBef>
                          <a:spcPts val="325"/>
                        </a:spcBef>
                        <a:buClr>
                          <a:schemeClr val="accent1"/>
                        </a:buClr>
                        <a:buFont typeface="Verdana" panose="020B0604030504040204" pitchFamily="34" charset="0"/>
                        <a:defRPr sz="2400">
                          <a:solidFill>
                            <a:schemeClr val="tx1"/>
                          </a:solidFill>
                          <a:latin typeface="Lucida Sans Unicode" panose="020B0602030504020204" pitchFamily="34" charset="0"/>
                        </a:defRPr>
                      </a:lvl2pPr>
                      <a:lvl3pPr marL="630238">
                        <a:spcBef>
                          <a:spcPts val="350"/>
                        </a:spcBef>
                        <a:buClr>
                          <a:schemeClr val="accent2"/>
                        </a:buClr>
                        <a:buSzPct val="100000"/>
                        <a:buFont typeface="Wingdings 2" panose="05020102010507070707" pitchFamily="18" charset="2"/>
                        <a:defRPr sz="2100">
                          <a:solidFill>
                            <a:srgbClr val="000099"/>
                          </a:solidFill>
                          <a:latin typeface="Lucida Sans Unicode" panose="020B0602030504020204" pitchFamily="34" charset="0"/>
                        </a:defRPr>
                      </a:lvl3pPr>
                      <a:lvl4pPr marL="914400">
                        <a:spcBef>
                          <a:spcPts val="350"/>
                        </a:spcBef>
                        <a:buClr>
                          <a:schemeClr val="accent2"/>
                        </a:buClr>
                        <a:buFont typeface="Wingdings 2" panose="05020102010507070707" pitchFamily="18" charset="2"/>
                        <a:defRPr sz="1900">
                          <a:solidFill>
                            <a:schemeClr val="tx1"/>
                          </a:solidFill>
                          <a:latin typeface="Lucida Sans Unicode" panose="020B0602030504020204" pitchFamily="34" charset="0"/>
                        </a:defRPr>
                      </a:lvl4pPr>
                      <a:lvl5pPr marL="114300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16002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0574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25146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29718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109538"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2100" b="0" i="0" u="none" strike="noStrike" cap="none" normalizeH="0" baseline="0">
                          <a:ln>
                            <a:noFill/>
                          </a:ln>
                          <a:solidFill>
                            <a:schemeClr val="tx1"/>
                          </a:solidFill>
                          <a:effectLst/>
                          <a:latin typeface="Lucida Sans Unicode" panose="020B0602030504020204" pitchFamily="34" charset="0"/>
                          <a:ea typeface="宋体" panose="02010600030101010101"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109538">
                        <a:spcBef>
                          <a:spcPts val="400"/>
                        </a:spcBef>
                        <a:buClr>
                          <a:schemeClr val="accent1"/>
                        </a:buClr>
                        <a:buSzPct val="68000"/>
                        <a:buFont typeface="Wingdings 3" panose="05040102010807070707" pitchFamily="18" charset="2"/>
                        <a:defRPr sz="2800">
                          <a:solidFill>
                            <a:schemeClr val="tx1"/>
                          </a:solidFill>
                          <a:latin typeface="Lucida Sans Unicode" panose="020B0602030504020204" pitchFamily="34" charset="0"/>
                        </a:defRPr>
                      </a:lvl1pPr>
                      <a:lvl2pPr marL="392113">
                        <a:spcBef>
                          <a:spcPts val="325"/>
                        </a:spcBef>
                        <a:buClr>
                          <a:schemeClr val="accent1"/>
                        </a:buClr>
                        <a:buFont typeface="Verdana" panose="020B0604030504040204" pitchFamily="34" charset="0"/>
                        <a:defRPr sz="2400">
                          <a:solidFill>
                            <a:schemeClr val="tx1"/>
                          </a:solidFill>
                          <a:latin typeface="Lucida Sans Unicode" panose="020B0602030504020204" pitchFamily="34" charset="0"/>
                        </a:defRPr>
                      </a:lvl2pPr>
                      <a:lvl3pPr marL="630238">
                        <a:spcBef>
                          <a:spcPts val="350"/>
                        </a:spcBef>
                        <a:buClr>
                          <a:schemeClr val="accent2"/>
                        </a:buClr>
                        <a:buSzPct val="100000"/>
                        <a:buFont typeface="Wingdings 2" panose="05020102010507070707" pitchFamily="18" charset="2"/>
                        <a:defRPr sz="2100">
                          <a:solidFill>
                            <a:srgbClr val="000099"/>
                          </a:solidFill>
                          <a:latin typeface="Lucida Sans Unicode" panose="020B0602030504020204" pitchFamily="34" charset="0"/>
                        </a:defRPr>
                      </a:lvl3pPr>
                      <a:lvl4pPr marL="914400">
                        <a:spcBef>
                          <a:spcPts val="350"/>
                        </a:spcBef>
                        <a:buClr>
                          <a:schemeClr val="accent2"/>
                        </a:buClr>
                        <a:buFont typeface="Wingdings 2" panose="05020102010507070707" pitchFamily="18" charset="2"/>
                        <a:defRPr sz="1900">
                          <a:solidFill>
                            <a:schemeClr val="tx1"/>
                          </a:solidFill>
                          <a:latin typeface="Lucida Sans Unicode" panose="020B0602030504020204" pitchFamily="34" charset="0"/>
                        </a:defRPr>
                      </a:lvl4pPr>
                      <a:lvl5pPr marL="114300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16002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0574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25146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29718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109538"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2100" b="0" i="0" u="none" strike="noStrike" cap="none" normalizeH="0" baseline="0">
                          <a:ln>
                            <a:noFill/>
                          </a:ln>
                          <a:solidFill>
                            <a:schemeClr val="tx1"/>
                          </a:solidFill>
                          <a:effectLst/>
                          <a:latin typeface="Lucida Sans Unicode" panose="020B0602030504020204" pitchFamily="34" charset="0"/>
                          <a:ea typeface="宋体" panose="02010600030101010101"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109538">
                        <a:spcBef>
                          <a:spcPts val="400"/>
                        </a:spcBef>
                        <a:buClr>
                          <a:schemeClr val="accent1"/>
                        </a:buClr>
                        <a:buSzPct val="68000"/>
                        <a:buFont typeface="Wingdings 3" panose="05040102010807070707" pitchFamily="18" charset="2"/>
                        <a:defRPr sz="2800">
                          <a:solidFill>
                            <a:schemeClr val="tx1"/>
                          </a:solidFill>
                          <a:latin typeface="Lucida Sans Unicode" panose="020B0602030504020204" pitchFamily="34" charset="0"/>
                        </a:defRPr>
                      </a:lvl1pPr>
                      <a:lvl2pPr marL="392113">
                        <a:spcBef>
                          <a:spcPts val="325"/>
                        </a:spcBef>
                        <a:buClr>
                          <a:schemeClr val="accent1"/>
                        </a:buClr>
                        <a:buFont typeface="Verdana" panose="020B0604030504040204" pitchFamily="34" charset="0"/>
                        <a:defRPr sz="2400">
                          <a:solidFill>
                            <a:schemeClr val="tx1"/>
                          </a:solidFill>
                          <a:latin typeface="Lucida Sans Unicode" panose="020B0602030504020204" pitchFamily="34" charset="0"/>
                        </a:defRPr>
                      </a:lvl2pPr>
                      <a:lvl3pPr marL="630238">
                        <a:spcBef>
                          <a:spcPts val="350"/>
                        </a:spcBef>
                        <a:buClr>
                          <a:schemeClr val="accent2"/>
                        </a:buClr>
                        <a:buSzPct val="100000"/>
                        <a:buFont typeface="Wingdings 2" panose="05020102010507070707" pitchFamily="18" charset="2"/>
                        <a:defRPr sz="2100">
                          <a:solidFill>
                            <a:srgbClr val="000099"/>
                          </a:solidFill>
                          <a:latin typeface="Lucida Sans Unicode" panose="020B0602030504020204" pitchFamily="34" charset="0"/>
                        </a:defRPr>
                      </a:lvl3pPr>
                      <a:lvl4pPr marL="914400">
                        <a:spcBef>
                          <a:spcPts val="350"/>
                        </a:spcBef>
                        <a:buClr>
                          <a:schemeClr val="accent2"/>
                        </a:buClr>
                        <a:buFont typeface="Wingdings 2" panose="05020102010507070707" pitchFamily="18" charset="2"/>
                        <a:defRPr sz="1900">
                          <a:solidFill>
                            <a:schemeClr val="tx1"/>
                          </a:solidFill>
                          <a:latin typeface="Lucida Sans Unicode" panose="020B0602030504020204" pitchFamily="34" charset="0"/>
                        </a:defRPr>
                      </a:lvl4pPr>
                      <a:lvl5pPr marL="114300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16002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0574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25146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29718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109538"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2100" b="0" i="0" u="none" strike="noStrike" cap="none" normalizeH="0" baseline="0">
                          <a:ln>
                            <a:noFill/>
                          </a:ln>
                          <a:solidFill>
                            <a:schemeClr val="tx1"/>
                          </a:solidFill>
                          <a:effectLst/>
                          <a:latin typeface="Lucida Sans Unicode" panose="020B0602030504020204" pitchFamily="34" charset="0"/>
                          <a:ea typeface="宋体" panose="02010600030101010101" pitchFamily="2"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109538">
                        <a:spcBef>
                          <a:spcPts val="400"/>
                        </a:spcBef>
                        <a:buClr>
                          <a:schemeClr val="accent1"/>
                        </a:buClr>
                        <a:buSzPct val="68000"/>
                        <a:buFont typeface="Wingdings 3" panose="05040102010807070707" pitchFamily="18" charset="2"/>
                        <a:defRPr sz="2800">
                          <a:solidFill>
                            <a:schemeClr val="tx1"/>
                          </a:solidFill>
                          <a:latin typeface="Lucida Sans Unicode" panose="020B0602030504020204" pitchFamily="34" charset="0"/>
                        </a:defRPr>
                      </a:lvl1pPr>
                      <a:lvl2pPr marL="392113">
                        <a:spcBef>
                          <a:spcPts val="325"/>
                        </a:spcBef>
                        <a:buClr>
                          <a:schemeClr val="accent1"/>
                        </a:buClr>
                        <a:buFont typeface="Verdana" panose="020B0604030504040204" pitchFamily="34" charset="0"/>
                        <a:defRPr sz="2400">
                          <a:solidFill>
                            <a:schemeClr val="tx1"/>
                          </a:solidFill>
                          <a:latin typeface="Lucida Sans Unicode" panose="020B0602030504020204" pitchFamily="34" charset="0"/>
                        </a:defRPr>
                      </a:lvl2pPr>
                      <a:lvl3pPr marL="630238">
                        <a:spcBef>
                          <a:spcPts val="350"/>
                        </a:spcBef>
                        <a:buClr>
                          <a:schemeClr val="accent2"/>
                        </a:buClr>
                        <a:buSzPct val="100000"/>
                        <a:buFont typeface="Wingdings 2" panose="05020102010507070707" pitchFamily="18" charset="2"/>
                        <a:defRPr sz="2100">
                          <a:solidFill>
                            <a:srgbClr val="000099"/>
                          </a:solidFill>
                          <a:latin typeface="Lucida Sans Unicode" panose="020B0602030504020204" pitchFamily="34" charset="0"/>
                        </a:defRPr>
                      </a:lvl3pPr>
                      <a:lvl4pPr marL="914400">
                        <a:spcBef>
                          <a:spcPts val="350"/>
                        </a:spcBef>
                        <a:buClr>
                          <a:schemeClr val="accent2"/>
                        </a:buClr>
                        <a:buFont typeface="Wingdings 2" panose="05020102010507070707" pitchFamily="18" charset="2"/>
                        <a:defRPr sz="1900">
                          <a:solidFill>
                            <a:schemeClr val="tx1"/>
                          </a:solidFill>
                          <a:latin typeface="Lucida Sans Unicode" panose="020B0602030504020204" pitchFamily="34" charset="0"/>
                        </a:defRPr>
                      </a:lvl4pPr>
                      <a:lvl5pPr marL="114300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16002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0574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25146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29718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109538"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2100" b="0" i="0" u="none" strike="noStrike" cap="none" normalizeH="0" baseline="0">
                          <a:ln>
                            <a:noFill/>
                          </a:ln>
                          <a:solidFill>
                            <a:schemeClr val="tx1"/>
                          </a:solidFill>
                          <a:effectLst/>
                          <a:latin typeface="Lucida Sans Unicode" panose="020B0602030504020204" pitchFamily="34" charset="0"/>
                          <a:ea typeface="宋体" panose="02010600030101010101" pitchFamily="2" charset="-122"/>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109538">
                        <a:spcBef>
                          <a:spcPts val="400"/>
                        </a:spcBef>
                        <a:buClr>
                          <a:schemeClr val="accent1"/>
                        </a:buClr>
                        <a:buSzPct val="68000"/>
                        <a:buFont typeface="Wingdings 3" panose="05040102010807070707" pitchFamily="18" charset="2"/>
                        <a:defRPr sz="2800">
                          <a:solidFill>
                            <a:schemeClr val="tx1"/>
                          </a:solidFill>
                          <a:latin typeface="Lucida Sans Unicode" panose="020B0602030504020204" pitchFamily="34" charset="0"/>
                        </a:defRPr>
                      </a:lvl1pPr>
                      <a:lvl2pPr marL="392113">
                        <a:spcBef>
                          <a:spcPts val="325"/>
                        </a:spcBef>
                        <a:buClr>
                          <a:schemeClr val="accent1"/>
                        </a:buClr>
                        <a:buFont typeface="Verdana" panose="020B0604030504040204" pitchFamily="34" charset="0"/>
                        <a:defRPr sz="2400">
                          <a:solidFill>
                            <a:schemeClr val="tx1"/>
                          </a:solidFill>
                          <a:latin typeface="Lucida Sans Unicode" panose="020B0602030504020204" pitchFamily="34" charset="0"/>
                        </a:defRPr>
                      </a:lvl2pPr>
                      <a:lvl3pPr marL="630238">
                        <a:spcBef>
                          <a:spcPts val="350"/>
                        </a:spcBef>
                        <a:buClr>
                          <a:schemeClr val="accent2"/>
                        </a:buClr>
                        <a:buSzPct val="100000"/>
                        <a:buFont typeface="Wingdings 2" panose="05020102010507070707" pitchFamily="18" charset="2"/>
                        <a:defRPr sz="2100">
                          <a:solidFill>
                            <a:srgbClr val="000099"/>
                          </a:solidFill>
                          <a:latin typeface="Lucida Sans Unicode" panose="020B0602030504020204" pitchFamily="34" charset="0"/>
                        </a:defRPr>
                      </a:lvl3pPr>
                      <a:lvl4pPr marL="914400">
                        <a:spcBef>
                          <a:spcPts val="350"/>
                        </a:spcBef>
                        <a:buClr>
                          <a:schemeClr val="accent2"/>
                        </a:buClr>
                        <a:buFont typeface="Wingdings 2" panose="05020102010507070707" pitchFamily="18" charset="2"/>
                        <a:defRPr sz="1900">
                          <a:solidFill>
                            <a:schemeClr val="tx1"/>
                          </a:solidFill>
                          <a:latin typeface="Lucida Sans Unicode" panose="020B0602030504020204" pitchFamily="34" charset="0"/>
                        </a:defRPr>
                      </a:lvl4pPr>
                      <a:lvl5pPr marL="114300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16002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0574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25146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29718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109538"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2100" b="0" i="0" u="none" strike="noStrike" cap="none" normalizeH="0" baseline="0">
                          <a:ln>
                            <a:noFill/>
                          </a:ln>
                          <a:solidFill>
                            <a:schemeClr val="tx1"/>
                          </a:solidFill>
                          <a:effectLst/>
                          <a:latin typeface="Lucida Sans Unicode" panose="020B0602030504020204" pitchFamily="34" charset="0"/>
                          <a:ea typeface="宋体" panose="02010600030101010101" pitchFamily="2" charset="-122"/>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4661451"/>
                  </a:ext>
                </a:extLst>
              </a:tr>
              <a:tr h="476250">
                <a:tc>
                  <a:txBody>
                    <a:bodyPr/>
                    <a:lstStyle>
                      <a:lvl1pPr marL="109538">
                        <a:spcBef>
                          <a:spcPts val="400"/>
                        </a:spcBef>
                        <a:buClr>
                          <a:schemeClr val="accent1"/>
                        </a:buClr>
                        <a:buSzPct val="68000"/>
                        <a:buFont typeface="Wingdings 3" panose="05040102010807070707" pitchFamily="18" charset="2"/>
                        <a:defRPr sz="2800">
                          <a:solidFill>
                            <a:schemeClr val="tx1"/>
                          </a:solidFill>
                          <a:latin typeface="Lucida Sans Unicode" panose="020B0602030504020204" pitchFamily="34" charset="0"/>
                        </a:defRPr>
                      </a:lvl1pPr>
                      <a:lvl2pPr marL="392113">
                        <a:spcBef>
                          <a:spcPts val="325"/>
                        </a:spcBef>
                        <a:buClr>
                          <a:schemeClr val="accent1"/>
                        </a:buClr>
                        <a:buFont typeface="Verdana" panose="020B0604030504040204" pitchFamily="34" charset="0"/>
                        <a:defRPr sz="2400">
                          <a:solidFill>
                            <a:schemeClr val="tx1"/>
                          </a:solidFill>
                          <a:latin typeface="Lucida Sans Unicode" panose="020B0602030504020204" pitchFamily="34" charset="0"/>
                        </a:defRPr>
                      </a:lvl2pPr>
                      <a:lvl3pPr marL="630238">
                        <a:spcBef>
                          <a:spcPts val="350"/>
                        </a:spcBef>
                        <a:buClr>
                          <a:schemeClr val="accent2"/>
                        </a:buClr>
                        <a:buSzPct val="100000"/>
                        <a:buFont typeface="Wingdings 2" panose="05020102010507070707" pitchFamily="18" charset="2"/>
                        <a:defRPr sz="2100">
                          <a:solidFill>
                            <a:srgbClr val="000099"/>
                          </a:solidFill>
                          <a:latin typeface="Lucida Sans Unicode" panose="020B0602030504020204" pitchFamily="34" charset="0"/>
                        </a:defRPr>
                      </a:lvl3pPr>
                      <a:lvl4pPr marL="914400">
                        <a:spcBef>
                          <a:spcPts val="350"/>
                        </a:spcBef>
                        <a:buClr>
                          <a:schemeClr val="accent2"/>
                        </a:buClr>
                        <a:buFont typeface="Wingdings 2" panose="05020102010507070707" pitchFamily="18" charset="2"/>
                        <a:defRPr sz="1900">
                          <a:solidFill>
                            <a:schemeClr val="tx1"/>
                          </a:solidFill>
                          <a:latin typeface="Lucida Sans Unicode" panose="020B0602030504020204" pitchFamily="34" charset="0"/>
                        </a:defRPr>
                      </a:lvl4pPr>
                      <a:lvl5pPr marL="114300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16002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0574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25146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29718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109538"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zh-CN" altLang="en-US" sz="2500" b="0" i="0" u="none" strike="noStrike" cap="none" normalizeH="0" baseline="0">
                          <a:ln>
                            <a:noFill/>
                          </a:ln>
                          <a:solidFill>
                            <a:schemeClr val="tx1"/>
                          </a:solidFill>
                          <a:effectLst/>
                          <a:latin typeface="Lucida Sans Unicode" panose="020B0602030504020204" pitchFamily="34" charset="0"/>
                          <a:ea typeface="宋体" panose="02010600030101010101" pitchFamily="2" charset="-122"/>
                        </a:rPr>
                        <a:t>服务时间</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marL="109538">
                        <a:spcBef>
                          <a:spcPts val="400"/>
                        </a:spcBef>
                        <a:buClr>
                          <a:schemeClr val="accent1"/>
                        </a:buClr>
                        <a:buSzPct val="68000"/>
                        <a:buFont typeface="Wingdings 3" panose="05040102010807070707" pitchFamily="18" charset="2"/>
                        <a:defRPr sz="2800">
                          <a:solidFill>
                            <a:schemeClr val="tx1"/>
                          </a:solidFill>
                          <a:latin typeface="Lucida Sans Unicode" panose="020B0602030504020204" pitchFamily="34" charset="0"/>
                        </a:defRPr>
                      </a:lvl1pPr>
                      <a:lvl2pPr marL="392113">
                        <a:spcBef>
                          <a:spcPts val="325"/>
                        </a:spcBef>
                        <a:buClr>
                          <a:schemeClr val="accent1"/>
                        </a:buClr>
                        <a:buFont typeface="Verdana" panose="020B0604030504040204" pitchFamily="34" charset="0"/>
                        <a:defRPr sz="2400">
                          <a:solidFill>
                            <a:schemeClr val="tx1"/>
                          </a:solidFill>
                          <a:latin typeface="Lucida Sans Unicode" panose="020B0602030504020204" pitchFamily="34" charset="0"/>
                        </a:defRPr>
                      </a:lvl2pPr>
                      <a:lvl3pPr marL="630238">
                        <a:spcBef>
                          <a:spcPts val="350"/>
                        </a:spcBef>
                        <a:buClr>
                          <a:schemeClr val="accent2"/>
                        </a:buClr>
                        <a:buSzPct val="100000"/>
                        <a:buFont typeface="Wingdings 2" panose="05020102010507070707" pitchFamily="18" charset="2"/>
                        <a:defRPr sz="2100">
                          <a:solidFill>
                            <a:srgbClr val="000099"/>
                          </a:solidFill>
                          <a:latin typeface="Lucida Sans Unicode" panose="020B0602030504020204" pitchFamily="34" charset="0"/>
                        </a:defRPr>
                      </a:lvl3pPr>
                      <a:lvl4pPr marL="914400">
                        <a:spcBef>
                          <a:spcPts val="350"/>
                        </a:spcBef>
                        <a:buClr>
                          <a:schemeClr val="accent2"/>
                        </a:buClr>
                        <a:buFont typeface="Wingdings 2" panose="05020102010507070707" pitchFamily="18" charset="2"/>
                        <a:defRPr sz="1900">
                          <a:solidFill>
                            <a:schemeClr val="tx1"/>
                          </a:solidFill>
                          <a:latin typeface="Lucida Sans Unicode" panose="020B0602030504020204" pitchFamily="34" charset="0"/>
                        </a:defRPr>
                      </a:lvl4pPr>
                      <a:lvl5pPr marL="114300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16002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0574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25146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29718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109538"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2100" b="0" i="0" u="none" strike="noStrike" cap="none" normalizeH="0" baseline="0">
                          <a:ln>
                            <a:noFill/>
                          </a:ln>
                          <a:solidFill>
                            <a:schemeClr val="tx1"/>
                          </a:solidFill>
                          <a:effectLst/>
                          <a:latin typeface="Lucida Sans Unicode" panose="020B0602030504020204" pitchFamily="34" charset="0"/>
                          <a:ea typeface="宋体" panose="02010600030101010101" pitchFamily="2" charset="-122"/>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marL="109538">
                        <a:spcBef>
                          <a:spcPts val="400"/>
                        </a:spcBef>
                        <a:buClr>
                          <a:schemeClr val="accent1"/>
                        </a:buClr>
                        <a:buSzPct val="68000"/>
                        <a:buFont typeface="Wingdings 3" panose="05040102010807070707" pitchFamily="18" charset="2"/>
                        <a:defRPr sz="2800">
                          <a:solidFill>
                            <a:schemeClr val="tx1"/>
                          </a:solidFill>
                          <a:latin typeface="Lucida Sans Unicode" panose="020B0602030504020204" pitchFamily="34" charset="0"/>
                        </a:defRPr>
                      </a:lvl1pPr>
                      <a:lvl2pPr marL="392113">
                        <a:spcBef>
                          <a:spcPts val="325"/>
                        </a:spcBef>
                        <a:buClr>
                          <a:schemeClr val="accent1"/>
                        </a:buClr>
                        <a:buFont typeface="Verdana" panose="020B0604030504040204" pitchFamily="34" charset="0"/>
                        <a:defRPr sz="2400">
                          <a:solidFill>
                            <a:schemeClr val="tx1"/>
                          </a:solidFill>
                          <a:latin typeface="Lucida Sans Unicode" panose="020B0602030504020204" pitchFamily="34" charset="0"/>
                        </a:defRPr>
                      </a:lvl2pPr>
                      <a:lvl3pPr marL="630238">
                        <a:spcBef>
                          <a:spcPts val="350"/>
                        </a:spcBef>
                        <a:buClr>
                          <a:schemeClr val="accent2"/>
                        </a:buClr>
                        <a:buSzPct val="100000"/>
                        <a:buFont typeface="Wingdings 2" panose="05020102010507070707" pitchFamily="18" charset="2"/>
                        <a:defRPr sz="2100">
                          <a:solidFill>
                            <a:srgbClr val="000099"/>
                          </a:solidFill>
                          <a:latin typeface="Lucida Sans Unicode" panose="020B0602030504020204" pitchFamily="34" charset="0"/>
                        </a:defRPr>
                      </a:lvl3pPr>
                      <a:lvl4pPr marL="914400">
                        <a:spcBef>
                          <a:spcPts val="350"/>
                        </a:spcBef>
                        <a:buClr>
                          <a:schemeClr val="accent2"/>
                        </a:buClr>
                        <a:buFont typeface="Wingdings 2" panose="05020102010507070707" pitchFamily="18" charset="2"/>
                        <a:defRPr sz="1900">
                          <a:solidFill>
                            <a:schemeClr val="tx1"/>
                          </a:solidFill>
                          <a:latin typeface="Lucida Sans Unicode" panose="020B0602030504020204" pitchFamily="34" charset="0"/>
                        </a:defRPr>
                      </a:lvl4pPr>
                      <a:lvl5pPr marL="114300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16002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0574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25146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29718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109538"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2100" b="0" i="0" u="none" strike="noStrike" cap="none" normalizeH="0" baseline="0">
                          <a:ln>
                            <a:noFill/>
                          </a:ln>
                          <a:solidFill>
                            <a:schemeClr val="tx1"/>
                          </a:solidFill>
                          <a:effectLst/>
                          <a:latin typeface="Lucida Sans Unicode" panose="020B0602030504020204" pitchFamily="34" charset="0"/>
                          <a:ea typeface="宋体" panose="02010600030101010101" pitchFamily="2" charset="-122"/>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marL="109538">
                        <a:spcBef>
                          <a:spcPts val="400"/>
                        </a:spcBef>
                        <a:buClr>
                          <a:schemeClr val="accent1"/>
                        </a:buClr>
                        <a:buSzPct val="68000"/>
                        <a:buFont typeface="Wingdings 3" panose="05040102010807070707" pitchFamily="18" charset="2"/>
                        <a:defRPr sz="2800">
                          <a:solidFill>
                            <a:schemeClr val="tx1"/>
                          </a:solidFill>
                          <a:latin typeface="Lucida Sans Unicode" panose="020B0602030504020204" pitchFamily="34" charset="0"/>
                        </a:defRPr>
                      </a:lvl1pPr>
                      <a:lvl2pPr marL="392113">
                        <a:spcBef>
                          <a:spcPts val="325"/>
                        </a:spcBef>
                        <a:buClr>
                          <a:schemeClr val="accent1"/>
                        </a:buClr>
                        <a:buFont typeface="Verdana" panose="020B0604030504040204" pitchFamily="34" charset="0"/>
                        <a:defRPr sz="2400">
                          <a:solidFill>
                            <a:schemeClr val="tx1"/>
                          </a:solidFill>
                          <a:latin typeface="Lucida Sans Unicode" panose="020B0602030504020204" pitchFamily="34" charset="0"/>
                        </a:defRPr>
                      </a:lvl2pPr>
                      <a:lvl3pPr marL="630238">
                        <a:spcBef>
                          <a:spcPts val="350"/>
                        </a:spcBef>
                        <a:buClr>
                          <a:schemeClr val="accent2"/>
                        </a:buClr>
                        <a:buSzPct val="100000"/>
                        <a:buFont typeface="Wingdings 2" panose="05020102010507070707" pitchFamily="18" charset="2"/>
                        <a:defRPr sz="2100">
                          <a:solidFill>
                            <a:srgbClr val="000099"/>
                          </a:solidFill>
                          <a:latin typeface="Lucida Sans Unicode" panose="020B0602030504020204" pitchFamily="34" charset="0"/>
                        </a:defRPr>
                      </a:lvl3pPr>
                      <a:lvl4pPr marL="914400">
                        <a:spcBef>
                          <a:spcPts val="350"/>
                        </a:spcBef>
                        <a:buClr>
                          <a:schemeClr val="accent2"/>
                        </a:buClr>
                        <a:buFont typeface="Wingdings 2" panose="05020102010507070707" pitchFamily="18" charset="2"/>
                        <a:defRPr sz="1900">
                          <a:solidFill>
                            <a:schemeClr val="tx1"/>
                          </a:solidFill>
                          <a:latin typeface="Lucida Sans Unicode" panose="020B0602030504020204" pitchFamily="34" charset="0"/>
                        </a:defRPr>
                      </a:lvl4pPr>
                      <a:lvl5pPr marL="114300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16002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0574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25146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29718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109538"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2100" b="0" i="0" u="none" strike="noStrike" cap="none" normalizeH="0" baseline="0">
                          <a:ln>
                            <a:noFill/>
                          </a:ln>
                          <a:solidFill>
                            <a:schemeClr val="tx1"/>
                          </a:solidFill>
                          <a:effectLst/>
                          <a:latin typeface="Lucida Sans Unicode" panose="020B0602030504020204" pitchFamily="34" charset="0"/>
                          <a:ea typeface="宋体" panose="02010600030101010101" pitchFamily="2" charset="-122"/>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marL="109538">
                        <a:spcBef>
                          <a:spcPts val="400"/>
                        </a:spcBef>
                        <a:buClr>
                          <a:schemeClr val="accent1"/>
                        </a:buClr>
                        <a:buSzPct val="68000"/>
                        <a:buFont typeface="Wingdings 3" panose="05040102010807070707" pitchFamily="18" charset="2"/>
                        <a:defRPr sz="2800">
                          <a:solidFill>
                            <a:schemeClr val="tx1"/>
                          </a:solidFill>
                          <a:latin typeface="Lucida Sans Unicode" panose="020B0602030504020204" pitchFamily="34" charset="0"/>
                        </a:defRPr>
                      </a:lvl1pPr>
                      <a:lvl2pPr marL="392113">
                        <a:spcBef>
                          <a:spcPts val="325"/>
                        </a:spcBef>
                        <a:buClr>
                          <a:schemeClr val="accent1"/>
                        </a:buClr>
                        <a:buFont typeface="Verdana" panose="020B0604030504040204" pitchFamily="34" charset="0"/>
                        <a:defRPr sz="2400">
                          <a:solidFill>
                            <a:schemeClr val="tx1"/>
                          </a:solidFill>
                          <a:latin typeface="Lucida Sans Unicode" panose="020B0602030504020204" pitchFamily="34" charset="0"/>
                        </a:defRPr>
                      </a:lvl2pPr>
                      <a:lvl3pPr marL="630238">
                        <a:spcBef>
                          <a:spcPts val="350"/>
                        </a:spcBef>
                        <a:buClr>
                          <a:schemeClr val="accent2"/>
                        </a:buClr>
                        <a:buSzPct val="100000"/>
                        <a:buFont typeface="Wingdings 2" panose="05020102010507070707" pitchFamily="18" charset="2"/>
                        <a:defRPr sz="2100">
                          <a:solidFill>
                            <a:srgbClr val="000099"/>
                          </a:solidFill>
                          <a:latin typeface="Lucida Sans Unicode" panose="020B0602030504020204" pitchFamily="34" charset="0"/>
                        </a:defRPr>
                      </a:lvl3pPr>
                      <a:lvl4pPr marL="914400">
                        <a:spcBef>
                          <a:spcPts val="350"/>
                        </a:spcBef>
                        <a:buClr>
                          <a:schemeClr val="accent2"/>
                        </a:buClr>
                        <a:buFont typeface="Wingdings 2" panose="05020102010507070707" pitchFamily="18" charset="2"/>
                        <a:defRPr sz="1900">
                          <a:solidFill>
                            <a:schemeClr val="tx1"/>
                          </a:solidFill>
                          <a:latin typeface="Lucida Sans Unicode" panose="020B0602030504020204" pitchFamily="34" charset="0"/>
                        </a:defRPr>
                      </a:lvl4pPr>
                      <a:lvl5pPr marL="114300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16002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0574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25146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29718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109538"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2100" b="0" i="0" u="none" strike="noStrike" cap="none" normalizeH="0" baseline="0">
                          <a:ln>
                            <a:noFill/>
                          </a:ln>
                          <a:solidFill>
                            <a:schemeClr val="tx1"/>
                          </a:solidFill>
                          <a:effectLst/>
                          <a:latin typeface="Lucida Sans Unicode" panose="020B0602030504020204" pitchFamily="34" charset="0"/>
                          <a:ea typeface="宋体" panose="02010600030101010101" pitchFamily="2"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marL="109538">
                        <a:spcBef>
                          <a:spcPts val="400"/>
                        </a:spcBef>
                        <a:buClr>
                          <a:schemeClr val="accent1"/>
                        </a:buClr>
                        <a:buSzPct val="68000"/>
                        <a:buFont typeface="Wingdings 3" panose="05040102010807070707" pitchFamily="18" charset="2"/>
                        <a:defRPr sz="2800">
                          <a:solidFill>
                            <a:schemeClr val="tx1"/>
                          </a:solidFill>
                          <a:latin typeface="Lucida Sans Unicode" panose="020B0602030504020204" pitchFamily="34" charset="0"/>
                        </a:defRPr>
                      </a:lvl1pPr>
                      <a:lvl2pPr marL="392113">
                        <a:spcBef>
                          <a:spcPts val="325"/>
                        </a:spcBef>
                        <a:buClr>
                          <a:schemeClr val="accent1"/>
                        </a:buClr>
                        <a:buFont typeface="Verdana" panose="020B0604030504040204" pitchFamily="34" charset="0"/>
                        <a:defRPr sz="2400">
                          <a:solidFill>
                            <a:schemeClr val="tx1"/>
                          </a:solidFill>
                          <a:latin typeface="Lucida Sans Unicode" panose="020B0602030504020204" pitchFamily="34" charset="0"/>
                        </a:defRPr>
                      </a:lvl2pPr>
                      <a:lvl3pPr marL="630238">
                        <a:spcBef>
                          <a:spcPts val="350"/>
                        </a:spcBef>
                        <a:buClr>
                          <a:schemeClr val="accent2"/>
                        </a:buClr>
                        <a:buSzPct val="100000"/>
                        <a:buFont typeface="Wingdings 2" panose="05020102010507070707" pitchFamily="18" charset="2"/>
                        <a:defRPr sz="2100">
                          <a:solidFill>
                            <a:srgbClr val="000099"/>
                          </a:solidFill>
                          <a:latin typeface="Lucida Sans Unicode" panose="020B0602030504020204" pitchFamily="34" charset="0"/>
                        </a:defRPr>
                      </a:lvl3pPr>
                      <a:lvl4pPr marL="914400">
                        <a:spcBef>
                          <a:spcPts val="350"/>
                        </a:spcBef>
                        <a:buClr>
                          <a:schemeClr val="accent2"/>
                        </a:buClr>
                        <a:buFont typeface="Wingdings 2" panose="05020102010507070707" pitchFamily="18" charset="2"/>
                        <a:defRPr sz="1900">
                          <a:solidFill>
                            <a:schemeClr val="tx1"/>
                          </a:solidFill>
                          <a:latin typeface="Lucida Sans Unicode" panose="020B0602030504020204" pitchFamily="34" charset="0"/>
                        </a:defRPr>
                      </a:lvl4pPr>
                      <a:lvl5pPr marL="114300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16002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0574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25146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29718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109538"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2100" b="0" i="0" u="none" strike="noStrike" cap="none" normalizeH="0" baseline="0">
                          <a:ln>
                            <a:noFill/>
                          </a:ln>
                          <a:solidFill>
                            <a:schemeClr val="tx1"/>
                          </a:solidFill>
                          <a:effectLst/>
                          <a:latin typeface="Lucida Sans Unicode" panose="020B0602030504020204" pitchFamily="34" charset="0"/>
                          <a:ea typeface="宋体" panose="02010600030101010101" pitchFamily="2" charset="-122"/>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44128651"/>
                  </a:ext>
                </a:extLst>
              </a:tr>
            </a:tbl>
          </a:graphicData>
        </a:graphic>
      </p:graphicFrame>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468313" y="260350"/>
            <a:ext cx="8229600" cy="1143000"/>
          </a:xfrm>
        </p:spPr>
        <p:txBody>
          <a:bodyPr/>
          <a:lstStyle/>
          <a:p>
            <a:r>
              <a:rPr lang="zh-CN" altLang="en-US"/>
              <a:t>时间片大小为</a:t>
            </a:r>
            <a:r>
              <a:rPr lang="en-US" altLang="zh-CN"/>
              <a:t>1</a:t>
            </a:r>
          </a:p>
        </p:txBody>
      </p:sp>
      <p:sp>
        <p:nvSpPr>
          <p:cNvPr id="79875" name="Rectangle 3"/>
          <p:cNvSpPr>
            <a:spLocks noGrp="1" noChangeArrowheads="1"/>
          </p:cNvSpPr>
          <p:nvPr>
            <p:ph type="body" idx="1"/>
          </p:nvPr>
        </p:nvSpPr>
        <p:spPr>
          <a:xfrm>
            <a:off x="488950" y="1455738"/>
            <a:ext cx="7997825" cy="849312"/>
          </a:xfrm>
        </p:spPr>
        <p:txBody>
          <a:bodyPr/>
          <a:lstStyle/>
          <a:p>
            <a:pPr>
              <a:lnSpc>
                <a:spcPct val="80000"/>
              </a:lnSpc>
            </a:pPr>
            <a:r>
              <a:rPr lang="en-US" altLang="zh-CN" sz="2800"/>
              <a:t>A</a:t>
            </a:r>
            <a:r>
              <a:rPr lang="zh-CN" altLang="en-US" sz="2800"/>
              <a:t>、</a:t>
            </a:r>
            <a:r>
              <a:rPr lang="en-US" altLang="zh-CN" sz="2800"/>
              <a:t>B</a:t>
            </a:r>
            <a:r>
              <a:rPr lang="zh-CN" altLang="en-US" sz="2800"/>
              <a:t>、</a:t>
            </a:r>
            <a:r>
              <a:rPr lang="en-US" altLang="zh-CN" sz="2800"/>
              <a:t>C</a:t>
            </a:r>
            <a:r>
              <a:rPr lang="zh-CN" altLang="en-US" sz="2800"/>
              <a:t>、</a:t>
            </a:r>
            <a:r>
              <a:rPr lang="en-US" altLang="zh-CN" sz="2800"/>
              <a:t>D</a:t>
            </a:r>
            <a:r>
              <a:rPr lang="zh-CN" altLang="en-US" sz="2800"/>
              <a:t>、</a:t>
            </a:r>
            <a:r>
              <a:rPr lang="en-US" altLang="zh-CN" sz="2800"/>
              <a:t>E</a:t>
            </a:r>
            <a:r>
              <a:rPr lang="zh-CN" altLang="zh-CN" sz="2800"/>
              <a:t>要求</a:t>
            </a:r>
            <a:r>
              <a:rPr lang="zh-CN" altLang="en-US" sz="2800"/>
              <a:t>服务</a:t>
            </a:r>
            <a:r>
              <a:rPr lang="zh-CN" altLang="zh-CN" sz="2800"/>
              <a:t>时间依次为</a:t>
            </a:r>
            <a:r>
              <a:rPr lang="en-US" altLang="zh-CN" sz="2800"/>
              <a:t>4</a:t>
            </a:r>
            <a:r>
              <a:rPr lang="zh-CN" altLang="zh-CN" sz="2800"/>
              <a:t>、</a:t>
            </a:r>
            <a:r>
              <a:rPr lang="en-US" altLang="zh-CN" sz="2800"/>
              <a:t>3</a:t>
            </a:r>
            <a:r>
              <a:rPr lang="zh-CN" altLang="zh-CN" sz="2800"/>
              <a:t>、4、</a:t>
            </a:r>
            <a:r>
              <a:rPr lang="en-US" altLang="zh-CN" sz="2800"/>
              <a:t>2</a:t>
            </a:r>
            <a:r>
              <a:rPr lang="zh-CN" altLang="zh-CN" sz="2800"/>
              <a:t>、</a:t>
            </a:r>
            <a:r>
              <a:rPr lang="en-US" altLang="zh-CN" sz="2800"/>
              <a:t>4</a:t>
            </a:r>
            <a:r>
              <a:rPr lang="zh-CN" altLang="zh-CN" sz="2800"/>
              <a:t>，到达时间依次为0、1、2、3、4。</a:t>
            </a:r>
            <a:r>
              <a:rPr lang="zh-CN" altLang="en-US" sz="2800"/>
              <a:t>          </a:t>
            </a:r>
          </a:p>
        </p:txBody>
      </p:sp>
      <p:sp>
        <p:nvSpPr>
          <p:cNvPr id="79876" name="Text Box 4"/>
          <p:cNvSpPr txBox="1">
            <a:spLocks noChangeArrowheads="1"/>
          </p:cNvSpPr>
          <p:nvPr/>
        </p:nvSpPr>
        <p:spPr bwMode="auto">
          <a:xfrm>
            <a:off x="684213" y="2708275"/>
            <a:ext cx="3962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a:t>1：</a:t>
            </a:r>
            <a:r>
              <a:rPr lang="en-US" altLang="zh-CN" sz="2800">
                <a:solidFill>
                  <a:srgbClr val="FF0000"/>
                </a:solidFill>
              </a:rPr>
              <a:t>B</a:t>
            </a:r>
            <a:r>
              <a:rPr lang="zh-CN" altLang="zh-CN" sz="2800">
                <a:solidFill>
                  <a:srgbClr val="FF0000"/>
                </a:solidFill>
              </a:rPr>
              <a:t>运行，</a:t>
            </a:r>
            <a:r>
              <a:rPr lang="en-US" altLang="zh-CN" sz="2800">
                <a:solidFill>
                  <a:srgbClr val="FF0000"/>
                </a:solidFill>
              </a:rPr>
              <a:t>A</a:t>
            </a:r>
            <a:r>
              <a:rPr lang="zh-CN" altLang="zh-CN" sz="2800">
                <a:solidFill>
                  <a:srgbClr val="FF0000"/>
                </a:solidFill>
              </a:rPr>
              <a:t>等待；</a:t>
            </a:r>
          </a:p>
        </p:txBody>
      </p:sp>
      <p:sp>
        <p:nvSpPr>
          <p:cNvPr id="79877" name="Text Box 5"/>
          <p:cNvSpPr txBox="1">
            <a:spLocks noChangeArrowheads="1"/>
          </p:cNvSpPr>
          <p:nvPr/>
        </p:nvSpPr>
        <p:spPr bwMode="auto">
          <a:xfrm>
            <a:off x="685800" y="3155950"/>
            <a:ext cx="3962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a:t>2：</a:t>
            </a:r>
            <a:r>
              <a:rPr lang="en-US" altLang="zh-CN" sz="2800"/>
              <a:t>A</a:t>
            </a:r>
            <a:r>
              <a:rPr lang="zh-CN" altLang="zh-CN" sz="2800"/>
              <a:t>运行，</a:t>
            </a:r>
            <a:r>
              <a:rPr lang="en-US" altLang="zh-CN" sz="2800"/>
              <a:t>CB</a:t>
            </a:r>
            <a:r>
              <a:rPr lang="zh-CN" altLang="zh-CN" sz="2800"/>
              <a:t>等待；</a:t>
            </a:r>
          </a:p>
        </p:txBody>
      </p:sp>
      <p:sp>
        <p:nvSpPr>
          <p:cNvPr id="79878" name="Text Box 6"/>
          <p:cNvSpPr txBox="1">
            <a:spLocks noChangeArrowheads="1"/>
          </p:cNvSpPr>
          <p:nvPr/>
        </p:nvSpPr>
        <p:spPr bwMode="auto">
          <a:xfrm>
            <a:off x="685800" y="3529013"/>
            <a:ext cx="3962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a:t>3：</a:t>
            </a:r>
            <a:r>
              <a:rPr lang="en-US" altLang="zh-CN" sz="2800">
                <a:solidFill>
                  <a:srgbClr val="0000FF"/>
                </a:solidFill>
              </a:rPr>
              <a:t>C</a:t>
            </a:r>
            <a:r>
              <a:rPr lang="zh-CN" altLang="zh-CN" sz="2800">
                <a:solidFill>
                  <a:srgbClr val="0000FF"/>
                </a:solidFill>
              </a:rPr>
              <a:t>运行，</a:t>
            </a:r>
            <a:r>
              <a:rPr lang="en-US" altLang="zh-CN" sz="2800">
                <a:solidFill>
                  <a:srgbClr val="0000FF"/>
                </a:solidFill>
              </a:rPr>
              <a:t>BDA</a:t>
            </a:r>
            <a:r>
              <a:rPr lang="zh-CN" altLang="zh-CN" sz="2800">
                <a:solidFill>
                  <a:srgbClr val="0000FF"/>
                </a:solidFill>
              </a:rPr>
              <a:t>等待</a:t>
            </a:r>
            <a:r>
              <a:rPr lang="zh-CN" altLang="zh-CN" sz="3200">
                <a:solidFill>
                  <a:srgbClr val="0000FF"/>
                </a:solidFill>
              </a:rPr>
              <a:t>；</a:t>
            </a:r>
          </a:p>
        </p:txBody>
      </p:sp>
      <p:sp>
        <p:nvSpPr>
          <p:cNvPr id="79879" name="Text Box 7"/>
          <p:cNvSpPr txBox="1">
            <a:spLocks noChangeArrowheads="1"/>
          </p:cNvSpPr>
          <p:nvPr/>
        </p:nvSpPr>
        <p:spPr bwMode="auto">
          <a:xfrm>
            <a:off x="685800" y="4021138"/>
            <a:ext cx="3962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a:t>4：</a:t>
            </a:r>
            <a:r>
              <a:rPr lang="en-US" altLang="zh-CN" sz="2800">
                <a:solidFill>
                  <a:srgbClr val="FF0000"/>
                </a:solidFill>
              </a:rPr>
              <a:t>B</a:t>
            </a:r>
            <a:r>
              <a:rPr lang="zh-CN" altLang="zh-CN" sz="2800">
                <a:solidFill>
                  <a:srgbClr val="FF0000"/>
                </a:solidFill>
              </a:rPr>
              <a:t>运行，</a:t>
            </a:r>
            <a:r>
              <a:rPr lang="en-US" altLang="zh-CN" sz="2800">
                <a:solidFill>
                  <a:srgbClr val="FF0000"/>
                </a:solidFill>
              </a:rPr>
              <a:t>DAEC</a:t>
            </a:r>
            <a:r>
              <a:rPr lang="zh-CN" altLang="zh-CN" sz="2800">
                <a:solidFill>
                  <a:srgbClr val="FF0000"/>
                </a:solidFill>
              </a:rPr>
              <a:t>等待；</a:t>
            </a:r>
          </a:p>
        </p:txBody>
      </p:sp>
      <p:sp>
        <p:nvSpPr>
          <p:cNvPr id="79880" name="Text Box 8"/>
          <p:cNvSpPr txBox="1">
            <a:spLocks noChangeArrowheads="1"/>
          </p:cNvSpPr>
          <p:nvPr/>
        </p:nvSpPr>
        <p:spPr bwMode="auto">
          <a:xfrm>
            <a:off x="685800" y="4452938"/>
            <a:ext cx="3962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a:t>5：</a:t>
            </a:r>
            <a:r>
              <a:rPr lang="en-US" altLang="zh-CN" sz="2800">
                <a:solidFill>
                  <a:srgbClr val="006600"/>
                </a:solidFill>
              </a:rPr>
              <a:t>D</a:t>
            </a:r>
            <a:r>
              <a:rPr lang="zh-CN" altLang="zh-CN" sz="2800">
                <a:solidFill>
                  <a:srgbClr val="006600"/>
                </a:solidFill>
              </a:rPr>
              <a:t>运行，</a:t>
            </a:r>
            <a:r>
              <a:rPr lang="en-US" altLang="zh-CN" sz="2800">
                <a:solidFill>
                  <a:srgbClr val="006600"/>
                </a:solidFill>
              </a:rPr>
              <a:t>AECB</a:t>
            </a:r>
            <a:r>
              <a:rPr lang="zh-CN" altLang="zh-CN" sz="2800">
                <a:solidFill>
                  <a:srgbClr val="006600"/>
                </a:solidFill>
              </a:rPr>
              <a:t>等待</a:t>
            </a:r>
            <a:r>
              <a:rPr lang="zh-CN" altLang="zh-CN" sz="2800">
                <a:solidFill>
                  <a:srgbClr val="0000FF"/>
                </a:solidFill>
              </a:rPr>
              <a:t>；</a:t>
            </a:r>
          </a:p>
        </p:txBody>
      </p:sp>
      <p:sp>
        <p:nvSpPr>
          <p:cNvPr id="79881" name="Text Box 9"/>
          <p:cNvSpPr txBox="1">
            <a:spLocks noChangeArrowheads="1"/>
          </p:cNvSpPr>
          <p:nvPr/>
        </p:nvSpPr>
        <p:spPr bwMode="auto">
          <a:xfrm>
            <a:off x="685800" y="4884738"/>
            <a:ext cx="3962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a:t>6：</a:t>
            </a:r>
            <a:r>
              <a:rPr lang="en-US" altLang="zh-CN" sz="2800"/>
              <a:t>A</a:t>
            </a:r>
            <a:r>
              <a:rPr lang="zh-CN" altLang="zh-CN" sz="2800"/>
              <a:t>运行，</a:t>
            </a:r>
            <a:r>
              <a:rPr lang="en-US" altLang="zh-CN" sz="2800"/>
              <a:t>ECBD</a:t>
            </a:r>
            <a:r>
              <a:rPr lang="zh-CN" altLang="zh-CN" sz="2800"/>
              <a:t>等待；</a:t>
            </a:r>
          </a:p>
        </p:txBody>
      </p:sp>
      <p:sp>
        <p:nvSpPr>
          <p:cNvPr id="79882" name="Text Box 10"/>
          <p:cNvSpPr txBox="1">
            <a:spLocks noChangeArrowheads="1"/>
          </p:cNvSpPr>
          <p:nvPr/>
        </p:nvSpPr>
        <p:spPr bwMode="auto">
          <a:xfrm>
            <a:off x="685800" y="5316538"/>
            <a:ext cx="3962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a:t>7：</a:t>
            </a:r>
            <a:r>
              <a:rPr lang="en-US" altLang="zh-CN" sz="2800">
                <a:solidFill>
                  <a:srgbClr val="DE6400"/>
                </a:solidFill>
              </a:rPr>
              <a:t>E</a:t>
            </a:r>
            <a:r>
              <a:rPr lang="zh-CN" altLang="zh-CN" sz="2800">
                <a:solidFill>
                  <a:srgbClr val="DE6400"/>
                </a:solidFill>
              </a:rPr>
              <a:t>运行，</a:t>
            </a:r>
            <a:r>
              <a:rPr lang="en-US" altLang="zh-CN" sz="2800">
                <a:solidFill>
                  <a:srgbClr val="DE6400"/>
                </a:solidFill>
              </a:rPr>
              <a:t>CBDA</a:t>
            </a:r>
            <a:r>
              <a:rPr lang="zh-CN" altLang="zh-CN" sz="2800">
                <a:solidFill>
                  <a:srgbClr val="DE6400"/>
                </a:solidFill>
              </a:rPr>
              <a:t>等待；</a:t>
            </a:r>
          </a:p>
        </p:txBody>
      </p:sp>
      <p:sp>
        <p:nvSpPr>
          <p:cNvPr id="79883" name="Text Box 11"/>
          <p:cNvSpPr txBox="1">
            <a:spLocks noChangeArrowheads="1"/>
          </p:cNvSpPr>
          <p:nvPr/>
        </p:nvSpPr>
        <p:spPr bwMode="auto">
          <a:xfrm>
            <a:off x="681038" y="5734050"/>
            <a:ext cx="3962400" cy="51911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a:t>8：</a:t>
            </a:r>
            <a:r>
              <a:rPr lang="en-US" altLang="zh-CN" sz="2800">
                <a:solidFill>
                  <a:srgbClr val="0000FF"/>
                </a:solidFill>
              </a:rPr>
              <a:t>C</a:t>
            </a:r>
            <a:r>
              <a:rPr lang="zh-CN" altLang="zh-CN" sz="2800">
                <a:solidFill>
                  <a:srgbClr val="0000FF"/>
                </a:solidFill>
              </a:rPr>
              <a:t>运行，</a:t>
            </a:r>
            <a:r>
              <a:rPr lang="en-US" altLang="zh-CN" sz="2800">
                <a:solidFill>
                  <a:srgbClr val="0000FF"/>
                </a:solidFill>
              </a:rPr>
              <a:t>BDAE</a:t>
            </a:r>
            <a:r>
              <a:rPr lang="zh-CN" altLang="zh-CN" sz="2800">
                <a:solidFill>
                  <a:srgbClr val="0000FF"/>
                </a:solidFill>
              </a:rPr>
              <a:t>等待；</a:t>
            </a:r>
          </a:p>
        </p:txBody>
      </p:sp>
      <p:sp>
        <p:nvSpPr>
          <p:cNvPr id="79884" name="Text Box 12"/>
          <p:cNvSpPr txBox="1">
            <a:spLocks noChangeArrowheads="1"/>
          </p:cNvSpPr>
          <p:nvPr/>
        </p:nvSpPr>
        <p:spPr bwMode="auto">
          <a:xfrm>
            <a:off x="5032375" y="2478088"/>
            <a:ext cx="3962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a:t>9：</a:t>
            </a:r>
            <a:r>
              <a:rPr lang="en-US" altLang="zh-CN" sz="2800">
                <a:solidFill>
                  <a:srgbClr val="FF0000"/>
                </a:solidFill>
              </a:rPr>
              <a:t>B</a:t>
            </a:r>
            <a:r>
              <a:rPr lang="zh-CN" altLang="zh-CN" sz="2800">
                <a:solidFill>
                  <a:srgbClr val="FF0000"/>
                </a:solidFill>
              </a:rPr>
              <a:t>运行，</a:t>
            </a:r>
            <a:r>
              <a:rPr lang="en-US" altLang="zh-CN" sz="2800">
                <a:solidFill>
                  <a:srgbClr val="FF0000"/>
                </a:solidFill>
              </a:rPr>
              <a:t>DAEC</a:t>
            </a:r>
            <a:r>
              <a:rPr lang="zh-CN" altLang="zh-CN" sz="2800">
                <a:solidFill>
                  <a:srgbClr val="FF0000"/>
                </a:solidFill>
              </a:rPr>
              <a:t>等待；</a:t>
            </a:r>
          </a:p>
        </p:txBody>
      </p:sp>
      <p:sp>
        <p:nvSpPr>
          <p:cNvPr id="79885" name="Text Box 13"/>
          <p:cNvSpPr txBox="1">
            <a:spLocks noChangeArrowheads="1"/>
          </p:cNvSpPr>
          <p:nvPr/>
        </p:nvSpPr>
        <p:spPr bwMode="auto">
          <a:xfrm>
            <a:off x="4857750" y="2924175"/>
            <a:ext cx="3962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a:t>10：</a:t>
            </a:r>
            <a:r>
              <a:rPr lang="en-US" altLang="zh-CN" sz="2800">
                <a:solidFill>
                  <a:srgbClr val="006600"/>
                </a:solidFill>
              </a:rPr>
              <a:t>D</a:t>
            </a:r>
            <a:r>
              <a:rPr lang="zh-CN" altLang="zh-CN" sz="2800">
                <a:solidFill>
                  <a:srgbClr val="006600"/>
                </a:solidFill>
              </a:rPr>
              <a:t>运行，</a:t>
            </a:r>
            <a:r>
              <a:rPr lang="en-US" altLang="zh-CN" sz="2800">
                <a:solidFill>
                  <a:srgbClr val="006600"/>
                </a:solidFill>
              </a:rPr>
              <a:t>AEC</a:t>
            </a:r>
            <a:r>
              <a:rPr lang="zh-CN" altLang="zh-CN" sz="2800">
                <a:solidFill>
                  <a:srgbClr val="006600"/>
                </a:solidFill>
              </a:rPr>
              <a:t>等待；</a:t>
            </a:r>
          </a:p>
        </p:txBody>
      </p:sp>
      <p:sp>
        <p:nvSpPr>
          <p:cNvPr id="79886" name="Text Box 14"/>
          <p:cNvSpPr txBox="1">
            <a:spLocks noChangeArrowheads="1"/>
          </p:cNvSpPr>
          <p:nvPr/>
        </p:nvSpPr>
        <p:spPr bwMode="auto">
          <a:xfrm>
            <a:off x="4857750" y="3357563"/>
            <a:ext cx="3962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a:t>11：</a:t>
            </a:r>
            <a:r>
              <a:rPr lang="en-US" altLang="zh-CN" sz="2800"/>
              <a:t>A</a:t>
            </a:r>
            <a:r>
              <a:rPr lang="zh-CN" altLang="zh-CN" sz="2800"/>
              <a:t>运行，</a:t>
            </a:r>
            <a:r>
              <a:rPr lang="en-US" altLang="zh-CN" sz="2800"/>
              <a:t>EC</a:t>
            </a:r>
            <a:r>
              <a:rPr lang="zh-CN" altLang="zh-CN" sz="2800"/>
              <a:t>等待；</a:t>
            </a:r>
          </a:p>
        </p:txBody>
      </p:sp>
      <p:sp>
        <p:nvSpPr>
          <p:cNvPr id="79887" name="Text Box 15"/>
          <p:cNvSpPr txBox="1">
            <a:spLocks noChangeArrowheads="1"/>
          </p:cNvSpPr>
          <p:nvPr/>
        </p:nvSpPr>
        <p:spPr bwMode="auto">
          <a:xfrm>
            <a:off x="4845050" y="3789363"/>
            <a:ext cx="3962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a:t>12：</a:t>
            </a:r>
            <a:r>
              <a:rPr lang="en-US" altLang="zh-CN" sz="2800">
                <a:solidFill>
                  <a:schemeClr val="hlink"/>
                </a:solidFill>
              </a:rPr>
              <a:t>E</a:t>
            </a:r>
            <a:r>
              <a:rPr lang="zh-CN" altLang="zh-CN" sz="2800">
                <a:solidFill>
                  <a:schemeClr val="hlink"/>
                </a:solidFill>
              </a:rPr>
              <a:t>运行，</a:t>
            </a:r>
            <a:r>
              <a:rPr lang="en-US" altLang="zh-CN" sz="2800">
                <a:solidFill>
                  <a:schemeClr val="hlink"/>
                </a:solidFill>
              </a:rPr>
              <a:t>C</a:t>
            </a:r>
            <a:r>
              <a:rPr lang="zh-CN" altLang="zh-CN" sz="2800">
                <a:solidFill>
                  <a:schemeClr val="hlink"/>
                </a:solidFill>
              </a:rPr>
              <a:t>等待；</a:t>
            </a:r>
          </a:p>
        </p:txBody>
      </p:sp>
      <p:sp>
        <p:nvSpPr>
          <p:cNvPr id="79888" name="Text Box 16"/>
          <p:cNvSpPr txBox="1">
            <a:spLocks noChangeArrowheads="1"/>
          </p:cNvSpPr>
          <p:nvPr/>
        </p:nvSpPr>
        <p:spPr bwMode="auto">
          <a:xfrm>
            <a:off x="4859338" y="4221163"/>
            <a:ext cx="3962400" cy="519112"/>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a:t>13：</a:t>
            </a:r>
            <a:r>
              <a:rPr lang="en-US" altLang="zh-CN" sz="2800">
                <a:solidFill>
                  <a:srgbClr val="0000FF"/>
                </a:solidFill>
              </a:rPr>
              <a:t>C</a:t>
            </a:r>
            <a:r>
              <a:rPr lang="zh-CN" altLang="zh-CN" sz="2800">
                <a:solidFill>
                  <a:srgbClr val="0000FF"/>
                </a:solidFill>
              </a:rPr>
              <a:t>运行，</a:t>
            </a:r>
            <a:r>
              <a:rPr lang="en-US" altLang="zh-CN" sz="2800">
                <a:solidFill>
                  <a:srgbClr val="0000FF"/>
                </a:solidFill>
              </a:rPr>
              <a:t>E</a:t>
            </a:r>
            <a:r>
              <a:rPr lang="zh-CN" altLang="zh-CN" sz="2800">
                <a:solidFill>
                  <a:srgbClr val="0000FF"/>
                </a:solidFill>
              </a:rPr>
              <a:t>等待；</a:t>
            </a:r>
          </a:p>
        </p:txBody>
      </p:sp>
      <p:sp>
        <p:nvSpPr>
          <p:cNvPr id="79889" name="Text Box 17"/>
          <p:cNvSpPr txBox="1">
            <a:spLocks noChangeArrowheads="1"/>
          </p:cNvSpPr>
          <p:nvPr/>
        </p:nvSpPr>
        <p:spPr bwMode="auto">
          <a:xfrm>
            <a:off x="4845050" y="4652963"/>
            <a:ext cx="3962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a:t>14：</a:t>
            </a:r>
            <a:r>
              <a:rPr lang="en-US" altLang="zh-CN" sz="2800">
                <a:solidFill>
                  <a:schemeClr val="hlink"/>
                </a:solidFill>
              </a:rPr>
              <a:t>E</a:t>
            </a:r>
            <a:r>
              <a:rPr lang="zh-CN" altLang="zh-CN" sz="2800">
                <a:solidFill>
                  <a:schemeClr val="hlink"/>
                </a:solidFill>
              </a:rPr>
              <a:t>运行，</a:t>
            </a:r>
            <a:r>
              <a:rPr lang="en-US" altLang="zh-CN" sz="2800">
                <a:solidFill>
                  <a:schemeClr val="hlink"/>
                </a:solidFill>
              </a:rPr>
              <a:t>C</a:t>
            </a:r>
            <a:r>
              <a:rPr lang="zh-CN" altLang="zh-CN" sz="2800">
                <a:solidFill>
                  <a:schemeClr val="hlink"/>
                </a:solidFill>
              </a:rPr>
              <a:t>等待；</a:t>
            </a:r>
          </a:p>
        </p:txBody>
      </p:sp>
      <p:sp>
        <p:nvSpPr>
          <p:cNvPr id="79890" name="Text Box 18"/>
          <p:cNvSpPr txBox="1">
            <a:spLocks noChangeArrowheads="1"/>
          </p:cNvSpPr>
          <p:nvPr/>
        </p:nvSpPr>
        <p:spPr bwMode="auto">
          <a:xfrm>
            <a:off x="4859338" y="5157788"/>
            <a:ext cx="3962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a:t>15：</a:t>
            </a:r>
            <a:r>
              <a:rPr lang="en-US" altLang="zh-CN" sz="2800">
                <a:solidFill>
                  <a:srgbClr val="0000FF"/>
                </a:solidFill>
              </a:rPr>
              <a:t>C</a:t>
            </a:r>
            <a:r>
              <a:rPr lang="zh-CN" altLang="zh-CN" sz="2800">
                <a:solidFill>
                  <a:srgbClr val="0000FF"/>
                </a:solidFill>
              </a:rPr>
              <a:t>运行，</a:t>
            </a:r>
            <a:r>
              <a:rPr lang="en-US" altLang="zh-CN" sz="2800">
                <a:solidFill>
                  <a:srgbClr val="0000FF"/>
                </a:solidFill>
              </a:rPr>
              <a:t>E</a:t>
            </a:r>
            <a:r>
              <a:rPr lang="zh-CN" altLang="zh-CN" sz="2800">
                <a:solidFill>
                  <a:srgbClr val="0000FF"/>
                </a:solidFill>
              </a:rPr>
              <a:t>等待；</a:t>
            </a:r>
          </a:p>
        </p:txBody>
      </p:sp>
      <p:sp>
        <p:nvSpPr>
          <p:cNvPr id="79891" name="Text Box 19"/>
          <p:cNvSpPr txBox="1">
            <a:spLocks noChangeArrowheads="1"/>
          </p:cNvSpPr>
          <p:nvPr/>
        </p:nvSpPr>
        <p:spPr bwMode="auto">
          <a:xfrm>
            <a:off x="4845050" y="5573713"/>
            <a:ext cx="3962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a:t>16：</a:t>
            </a:r>
            <a:r>
              <a:rPr lang="en-US" altLang="zh-CN" sz="2800">
                <a:solidFill>
                  <a:schemeClr val="hlink"/>
                </a:solidFill>
              </a:rPr>
              <a:t>E</a:t>
            </a:r>
            <a:r>
              <a:rPr lang="zh-CN" altLang="zh-CN" sz="2800">
                <a:solidFill>
                  <a:schemeClr val="hlink"/>
                </a:solidFill>
              </a:rPr>
              <a:t>运行，</a:t>
            </a:r>
            <a:r>
              <a:rPr lang="en-US" altLang="zh-CN" sz="2800">
                <a:solidFill>
                  <a:schemeClr val="hlink"/>
                </a:solidFill>
              </a:rPr>
              <a:t>C</a:t>
            </a:r>
            <a:r>
              <a:rPr lang="zh-CN" altLang="zh-CN" sz="2800">
                <a:solidFill>
                  <a:schemeClr val="hlink"/>
                </a:solidFill>
              </a:rPr>
              <a:t>等待；</a:t>
            </a:r>
          </a:p>
        </p:txBody>
      </p:sp>
      <p:sp>
        <p:nvSpPr>
          <p:cNvPr id="79895" name="Text Box 23"/>
          <p:cNvSpPr txBox="1">
            <a:spLocks noChangeArrowheads="1"/>
          </p:cNvSpPr>
          <p:nvPr/>
        </p:nvSpPr>
        <p:spPr bwMode="auto">
          <a:xfrm>
            <a:off x="685800" y="2286000"/>
            <a:ext cx="3962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a:t>0：</a:t>
            </a:r>
            <a:r>
              <a:rPr lang="en-US" altLang="zh-CN" sz="2800"/>
              <a:t>A</a:t>
            </a:r>
            <a:r>
              <a:rPr lang="zh-CN" altLang="zh-CN" sz="2800"/>
              <a:t>运行；</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animEffect transition="in" filter="barn(outHorizontal)">
                                      <p:cBhvr>
                                        <p:cTn id="7" dur="500"/>
                                        <p:tgtEl>
                                          <p:spTgt spid="798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79895"/>
                                        </p:tgtEl>
                                        <p:attrNameLst>
                                          <p:attrName>style.visibility</p:attrName>
                                        </p:attrNameLst>
                                      </p:cBhvr>
                                      <p:to>
                                        <p:strVal val="visible"/>
                                      </p:to>
                                    </p:set>
                                    <p:animEffect transition="in" filter="barn(outHorizontal)">
                                      <p:cBhvr>
                                        <p:cTn id="12" dur="500"/>
                                        <p:tgtEl>
                                          <p:spTgt spid="798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79876"/>
                                        </p:tgtEl>
                                        <p:attrNameLst>
                                          <p:attrName>style.visibility</p:attrName>
                                        </p:attrNameLst>
                                      </p:cBhvr>
                                      <p:to>
                                        <p:strVal val="visible"/>
                                      </p:to>
                                    </p:set>
                                    <p:animEffect transition="in" filter="barn(outHorizontal)">
                                      <p:cBhvr>
                                        <p:cTn id="17" dur="500"/>
                                        <p:tgtEl>
                                          <p:spTgt spid="7987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79877"/>
                                        </p:tgtEl>
                                        <p:attrNameLst>
                                          <p:attrName>style.visibility</p:attrName>
                                        </p:attrNameLst>
                                      </p:cBhvr>
                                      <p:to>
                                        <p:strVal val="visible"/>
                                      </p:to>
                                    </p:set>
                                    <p:animEffect transition="in" filter="barn(outHorizontal)">
                                      <p:cBhvr>
                                        <p:cTn id="22" dur="500"/>
                                        <p:tgtEl>
                                          <p:spTgt spid="7987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79878"/>
                                        </p:tgtEl>
                                        <p:attrNameLst>
                                          <p:attrName>style.visibility</p:attrName>
                                        </p:attrNameLst>
                                      </p:cBhvr>
                                      <p:to>
                                        <p:strVal val="visible"/>
                                      </p:to>
                                    </p:set>
                                    <p:animEffect transition="in" filter="barn(outHorizontal)">
                                      <p:cBhvr>
                                        <p:cTn id="27" dur="500"/>
                                        <p:tgtEl>
                                          <p:spTgt spid="7987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42" fill="hold" grpId="0" nodeType="clickEffect">
                                  <p:stCondLst>
                                    <p:cond delay="0"/>
                                  </p:stCondLst>
                                  <p:childTnLst>
                                    <p:set>
                                      <p:cBhvr>
                                        <p:cTn id="31" dur="1" fill="hold">
                                          <p:stCondLst>
                                            <p:cond delay="0"/>
                                          </p:stCondLst>
                                        </p:cTn>
                                        <p:tgtEl>
                                          <p:spTgt spid="79879"/>
                                        </p:tgtEl>
                                        <p:attrNameLst>
                                          <p:attrName>style.visibility</p:attrName>
                                        </p:attrNameLst>
                                      </p:cBhvr>
                                      <p:to>
                                        <p:strVal val="visible"/>
                                      </p:to>
                                    </p:set>
                                    <p:animEffect transition="in" filter="barn(outHorizontal)">
                                      <p:cBhvr>
                                        <p:cTn id="32" dur="500"/>
                                        <p:tgtEl>
                                          <p:spTgt spid="7987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42" fill="hold" grpId="0" nodeType="clickEffect">
                                  <p:stCondLst>
                                    <p:cond delay="0"/>
                                  </p:stCondLst>
                                  <p:childTnLst>
                                    <p:set>
                                      <p:cBhvr>
                                        <p:cTn id="36" dur="1" fill="hold">
                                          <p:stCondLst>
                                            <p:cond delay="0"/>
                                          </p:stCondLst>
                                        </p:cTn>
                                        <p:tgtEl>
                                          <p:spTgt spid="79880"/>
                                        </p:tgtEl>
                                        <p:attrNameLst>
                                          <p:attrName>style.visibility</p:attrName>
                                        </p:attrNameLst>
                                      </p:cBhvr>
                                      <p:to>
                                        <p:strVal val="visible"/>
                                      </p:to>
                                    </p:set>
                                    <p:animEffect transition="in" filter="barn(outHorizontal)">
                                      <p:cBhvr>
                                        <p:cTn id="37" dur="500"/>
                                        <p:tgtEl>
                                          <p:spTgt spid="7988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42" fill="hold" grpId="0" nodeType="clickEffect">
                                  <p:stCondLst>
                                    <p:cond delay="0"/>
                                  </p:stCondLst>
                                  <p:childTnLst>
                                    <p:set>
                                      <p:cBhvr>
                                        <p:cTn id="41" dur="1" fill="hold">
                                          <p:stCondLst>
                                            <p:cond delay="0"/>
                                          </p:stCondLst>
                                        </p:cTn>
                                        <p:tgtEl>
                                          <p:spTgt spid="79881"/>
                                        </p:tgtEl>
                                        <p:attrNameLst>
                                          <p:attrName>style.visibility</p:attrName>
                                        </p:attrNameLst>
                                      </p:cBhvr>
                                      <p:to>
                                        <p:strVal val="visible"/>
                                      </p:to>
                                    </p:set>
                                    <p:animEffect transition="in" filter="barn(outHorizontal)">
                                      <p:cBhvr>
                                        <p:cTn id="42" dur="500"/>
                                        <p:tgtEl>
                                          <p:spTgt spid="7988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6" presetClass="entr" presetSubtype="42" fill="hold" grpId="0" nodeType="clickEffect">
                                  <p:stCondLst>
                                    <p:cond delay="0"/>
                                  </p:stCondLst>
                                  <p:childTnLst>
                                    <p:set>
                                      <p:cBhvr>
                                        <p:cTn id="46" dur="1" fill="hold">
                                          <p:stCondLst>
                                            <p:cond delay="0"/>
                                          </p:stCondLst>
                                        </p:cTn>
                                        <p:tgtEl>
                                          <p:spTgt spid="79882"/>
                                        </p:tgtEl>
                                        <p:attrNameLst>
                                          <p:attrName>style.visibility</p:attrName>
                                        </p:attrNameLst>
                                      </p:cBhvr>
                                      <p:to>
                                        <p:strVal val="visible"/>
                                      </p:to>
                                    </p:set>
                                    <p:animEffect transition="in" filter="barn(outHorizontal)">
                                      <p:cBhvr>
                                        <p:cTn id="47" dur="500"/>
                                        <p:tgtEl>
                                          <p:spTgt spid="7988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6" presetClass="entr" presetSubtype="42" fill="hold" grpId="0" nodeType="clickEffect">
                                  <p:stCondLst>
                                    <p:cond delay="0"/>
                                  </p:stCondLst>
                                  <p:childTnLst>
                                    <p:set>
                                      <p:cBhvr>
                                        <p:cTn id="51" dur="1" fill="hold">
                                          <p:stCondLst>
                                            <p:cond delay="0"/>
                                          </p:stCondLst>
                                        </p:cTn>
                                        <p:tgtEl>
                                          <p:spTgt spid="79883"/>
                                        </p:tgtEl>
                                        <p:attrNameLst>
                                          <p:attrName>style.visibility</p:attrName>
                                        </p:attrNameLst>
                                      </p:cBhvr>
                                      <p:to>
                                        <p:strVal val="visible"/>
                                      </p:to>
                                    </p:set>
                                    <p:animEffect transition="in" filter="barn(outHorizontal)">
                                      <p:cBhvr>
                                        <p:cTn id="52" dur="500"/>
                                        <p:tgtEl>
                                          <p:spTgt spid="7988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6" presetClass="entr" presetSubtype="42" fill="hold" grpId="0" nodeType="clickEffect">
                                  <p:stCondLst>
                                    <p:cond delay="0"/>
                                  </p:stCondLst>
                                  <p:childTnLst>
                                    <p:set>
                                      <p:cBhvr>
                                        <p:cTn id="56" dur="1" fill="hold">
                                          <p:stCondLst>
                                            <p:cond delay="0"/>
                                          </p:stCondLst>
                                        </p:cTn>
                                        <p:tgtEl>
                                          <p:spTgt spid="79884"/>
                                        </p:tgtEl>
                                        <p:attrNameLst>
                                          <p:attrName>style.visibility</p:attrName>
                                        </p:attrNameLst>
                                      </p:cBhvr>
                                      <p:to>
                                        <p:strVal val="visible"/>
                                      </p:to>
                                    </p:set>
                                    <p:animEffect transition="in" filter="barn(outHorizontal)">
                                      <p:cBhvr>
                                        <p:cTn id="57" dur="500"/>
                                        <p:tgtEl>
                                          <p:spTgt spid="7988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6" presetClass="entr" presetSubtype="42" fill="hold" grpId="0" nodeType="clickEffect">
                                  <p:stCondLst>
                                    <p:cond delay="0"/>
                                  </p:stCondLst>
                                  <p:childTnLst>
                                    <p:set>
                                      <p:cBhvr>
                                        <p:cTn id="61" dur="1" fill="hold">
                                          <p:stCondLst>
                                            <p:cond delay="0"/>
                                          </p:stCondLst>
                                        </p:cTn>
                                        <p:tgtEl>
                                          <p:spTgt spid="79885"/>
                                        </p:tgtEl>
                                        <p:attrNameLst>
                                          <p:attrName>style.visibility</p:attrName>
                                        </p:attrNameLst>
                                      </p:cBhvr>
                                      <p:to>
                                        <p:strVal val="visible"/>
                                      </p:to>
                                    </p:set>
                                    <p:animEffect transition="in" filter="barn(outHorizontal)">
                                      <p:cBhvr>
                                        <p:cTn id="62" dur="500"/>
                                        <p:tgtEl>
                                          <p:spTgt spid="79885"/>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6" presetClass="entr" presetSubtype="42" fill="hold" grpId="0" nodeType="clickEffect">
                                  <p:stCondLst>
                                    <p:cond delay="0"/>
                                  </p:stCondLst>
                                  <p:childTnLst>
                                    <p:set>
                                      <p:cBhvr>
                                        <p:cTn id="66" dur="1" fill="hold">
                                          <p:stCondLst>
                                            <p:cond delay="0"/>
                                          </p:stCondLst>
                                        </p:cTn>
                                        <p:tgtEl>
                                          <p:spTgt spid="79886"/>
                                        </p:tgtEl>
                                        <p:attrNameLst>
                                          <p:attrName>style.visibility</p:attrName>
                                        </p:attrNameLst>
                                      </p:cBhvr>
                                      <p:to>
                                        <p:strVal val="visible"/>
                                      </p:to>
                                    </p:set>
                                    <p:animEffect transition="in" filter="barn(outHorizontal)">
                                      <p:cBhvr>
                                        <p:cTn id="67" dur="500"/>
                                        <p:tgtEl>
                                          <p:spTgt spid="79886"/>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6" presetClass="entr" presetSubtype="42" fill="hold" grpId="0" nodeType="clickEffect">
                                  <p:stCondLst>
                                    <p:cond delay="0"/>
                                  </p:stCondLst>
                                  <p:childTnLst>
                                    <p:set>
                                      <p:cBhvr>
                                        <p:cTn id="71" dur="1" fill="hold">
                                          <p:stCondLst>
                                            <p:cond delay="0"/>
                                          </p:stCondLst>
                                        </p:cTn>
                                        <p:tgtEl>
                                          <p:spTgt spid="79887"/>
                                        </p:tgtEl>
                                        <p:attrNameLst>
                                          <p:attrName>style.visibility</p:attrName>
                                        </p:attrNameLst>
                                      </p:cBhvr>
                                      <p:to>
                                        <p:strVal val="visible"/>
                                      </p:to>
                                    </p:set>
                                    <p:animEffect transition="in" filter="barn(outHorizontal)">
                                      <p:cBhvr>
                                        <p:cTn id="72" dur="500"/>
                                        <p:tgtEl>
                                          <p:spTgt spid="79887"/>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6" presetClass="entr" presetSubtype="42" fill="hold" grpId="0" nodeType="clickEffect">
                                  <p:stCondLst>
                                    <p:cond delay="0"/>
                                  </p:stCondLst>
                                  <p:childTnLst>
                                    <p:set>
                                      <p:cBhvr>
                                        <p:cTn id="76" dur="1" fill="hold">
                                          <p:stCondLst>
                                            <p:cond delay="0"/>
                                          </p:stCondLst>
                                        </p:cTn>
                                        <p:tgtEl>
                                          <p:spTgt spid="79888"/>
                                        </p:tgtEl>
                                        <p:attrNameLst>
                                          <p:attrName>style.visibility</p:attrName>
                                        </p:attrNameLst>
                                      </p:cBhvr>
                                      <p:to>
                                        <p:strVal val="visible"/>
                                      </p:to>
                                    </p:set>
                                    <p:animEffect transition="in" filter="barn(outHorizontal)">
                                      <p:cBhvr>
                                        <p:cTn id="77" dur="500"/>
                                        <p:tgtEl>
                                          <p:spTgt spid="79888"/>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6" presetClass="entr" presetSubtype="42" fill="hold" grpId="0" nodeType="clickEffect">
                                  <p:stCondLst>
                                    <p:cond delay="0"/>
                                  </p:stCondLst>
                                  <p:childTnLst>
                                    <p:set>
                                      <p:cBhvr>
                                        <p:cTn id="81" dur="1" fill="hold">
                                          <p:stCondLst>
                                            <p:cond delay="0"/>
                                          </p:stCondLst>
                                        </p:cTn>
                                        <p:tgtEl>
                                          <p:spTgt spid="79889"/>
                                        </p:tgtEl>
                                        <p:attrNameLst>
                                          <p:attrName>style.visibility</p:attrName>
                                        </p:attrNameLst>
                                      </p:cBhvr>
                                      <p:to>
                                        <p:strVal val="visible"/>
                                      </p:to>
                                    </p:set>
                                    <p:animEffect transition="in" filter="barn(outHorizontal)">
                                      <p:cBhvr>
                                        <p:cTn id="82" dur="500"/>
                                        <p:tgtEl>
                                          <p:spTgt spid="79889"/>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16" presetClass="entr" presetSubtype="42" fill="hold" grpId="0" nodeType="clickEffect">
                                  <p:stCondLst>
                                    <p:cond delay="0"/>
                                  </p:stCondLst>
                                  <p:childTnLst>
                                    <p:set>
                                      <p:cBhvr>
                                        <p:cTn id="86" dur="1" fill="hold">
                                          <p:stCondLst>
                                            <p:cond delay="0"/>
                                          </p:stCondLst>
                                        </p:cTn>
                                        <p:tgtEl>
                                          <p:spTgt spid="79890"/>
                                        </p:tgtEl>
                                        <p:attrNameLst>
                                          <p:attrName>style.visibility</p:attrName>
                                        </p:attrNameLst>
                                      </p:cBhvr>
                                      <p:to>
                                        <p:strVal val="visible"/>
                                      </p:to>
                                    </p:set>
                                    <p:animEffect transition="in" filter="barn(outHorizontal)">
                                      <p:cBhvr>
                                        <p:cTn id="87" dur="500"/>
                                        <p:tgtEl>
                                          <p:spTgt spid="79890"/>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16" presetClass="entr" presetSubtype="42" fill="hold" grpId="0" nodeType="clickEffect">
                                  <p:stCondLst>
                                    <p:cond delay="0"/>
                                  </p:stCondLst>
                                  <p:childTnLst>
                                    <p:set>
                                      <p:cBhvr>
                                        <p:cTn id="91" dur="1" fill="hold">
                                          <p:stCondLst>
                                            <p:cond delay="0"/>
                                          </p:stCondLst>
                                        </p:cTn>
                                        <p:tgtEl>
                                          <p:spTgt spid="79891"/>
                                        </p:tgtEl>
                                        <p:attrNameLst>
                                          <p:attrName>style.visibility</p:attrName>
                                        </p:attrNameLst>
                                      </p:cBhvr>
                                      <p:to>
                                        <p:strVal val="visible"/>
                                      </p:to>
                                    </p:set>
                                    <p:animEffect transition="in" filter="barn(outHorizontal)">
                                      <p:cBhvr>
                                        <p:cTn id="92" dur="500"/>
                                        <p:tgtEl>
                                          <p:spTgt spid="798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autoUpdateAnimBg="0"/>
      <p:bldP spid="79876" grpId="0" autoUpdateAnimBg="0"/>
      <p:bldP spid="79877" grpId="0" autoUpdateAnimBg="0"/>
      <p:bldP spid="79878" grpId="0" autoUpdateAnimBg="0"/>
      <p:bldP spid="79879" grpId="0" autoUpdateAnimBg="0"/>
      <p:bldP spid="79880" grpId="0" autoUpdateAnimBg="0"/>
      <p:bldP spid="79881" grpId="0" autoUpdateAnimBg="0"/>
      <p:bldP spid="79882" grpId="0" autoUpdateAnimBg="0"/>
      <p:bldP spid="79883" grpId="0" animBg="1" autoUpdateAnimBg="0"/>
      <p:bldP spid="79884" grpId="0" autoUpdateAnimBg="0"/>
      <p:bldP spid="79885" grpId="0" autoUpdateAnimBg="0"/>
      <p:bldP spid="79886" grpId="0" autoUpdateAnimBg="0"/>
      <p:bldP spid="79887" grpId="0" autoUpdateAnimBg="0"/>
      <p:bldP spid="79888" grpId="0" animBg="1" autoUpdateAnimBg="0"/>
      <p:bldP spid="79889" grpId="0" autoUpdateAnimBg="0"/>
      <p:bldP spid="79890" grpId="0" autoUpdateAnimBg="0"/>
      <p:bldP spid="79891" grpId="0" autoUpdateAnimBg="0"/>
      <p:bldP spid="79895"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zh-CN" altLang="en-US"/>
              <a:t>时间片大小为</a:t>
            </a:r>
            <a:r>
              <a:rPr lang="en-US" altLang="zh-CN"/>
              <a:t>1</a:t>
            </a:r>
          </a:p>
        </p:txBody>
      </p:sp>
      <p:grpSp>
        <p:nvGrpSpPr>
          <p:cNvPr id="80992" name="Group 96"/>
          <p:cNvGrpSpPr>
            <a:grpSpLocks/>
          </p:cNvGrpSpPr>
          <p:nvPr/>
        </p:nvGrpSpPr>
        <p:grpSpPr bwMode="auto">
          <a:xfrm>
            <a:off x="684213" y="5013325"/>
            <a:ext cx="7488237" cy="857250"/>
            <a:chOff x="431" y="3158"/>
            <a:chExt cx="4143" cy="540"/>
          </a:xfrm>
        </p:grpSpPr>
        <p:sp>
          <p:nvSpPr>
            <p:cNvPr id="80900" name="Text Box 4"/>
            <p:cNvSpPr txBox="1">
              <a:spLocks noChangeArrowheads="1"/>
            </p:cNvSpPr>
            <p:nvPr/>
          </p:nvSpPr>
          <p:spPr bwMode="auto">
            <a:xfrm>
              <a:off x="431" y="3494"/>
              <a:ext cx="159"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spcBef>
                  <a:spcPct val="50000"/>
                </a:spcBef>
              </a:pPr>
              <a:r>
                <a:rPr lang="zh-CN" altLang="zh-CN"/>
                <a:t>0</a:t>
              </a:r>
            </a:p>
          </p:txBody>
        </p:sp>
        <p:sp>
          <p:nvSpPr>
            <p:cNvPr id="80901" name="Text Box 5"/>
            <p:cNvSpPr txBox="1">
              <a:spLocks noChangeArrowheads="1"/>
            </p:cNvSpPr>
            <p:nvPr/>
          </p:nvSpPr>
          <p:spPr bwMode="auto">
            <a:xfrm>
              <a:off x="479" y="3158"/>
              <a:ext cx="225" cy="204"/>
            </a:xfrm>
            <a:prstGeom prst="rect">
              <a:avLst/>
            </a:prstGeom>
            <a:solidFill>
              <a:srgbClr val="FF99FF"/>
            </a:solidFill>
            <a:ln w="9525">
              <a:solidFill>
                <a:srgbClr val="99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r>
                <a:rPr lang="en-US" altLang="zh-CN" sz="2400"/>
                <a:t>A</a:t>
              </a:r>
            </a:p>
          </p:txBody>
        </p:sp>
        <p:sp>
          <p:nvSpPr>
            <p:cNvPr id="80902" name="Text Box 6"/>
            <p:cNvSpPr txBox="1">
              <a:spLocks noChangeArrowheads="1"/>
            </p:cNvSpPr>
            <p:nvPr/>
          </p:nvSpPr>
          <p:spPr bwMode="auto">
            <a:xfrm>
              <a:off x="623" y="3494"/>
              <a:ext cx="159"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r>
                <a:rPr lang="zh-CN" altLang="zh-CN"/>
                <a:t>1</a:t>
              </a:r>
            </a:p>
          </p:txBody>
        </p:sp>
        <p:sp>
          <p:nvSpPr>
            <p:cNvPr id="80903" name="Text Box 7"/>
            <p:cNvSpPr txBox="1">
              <a:spLocks noChangeArrowheads="1"/>
            </p:cNvSpPr>
            <p:nvPr/>
          </p:nvSpPr>
          <p:spPr bwMode="auto">
            <a:xfrm>
              <a:off x="704" y="3158"/>
              <a:ext cx="240" cy="204"/>
            </a:xfrm>
            <a:prstGeom prst="rect">
              <a:avLst/>
            </a:prstGeom>
            <a:solidFill>
              <a:schemeClr val="accent1"/>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r>
                <a:rPr lang="en-US" altLang="zh-CN" sz="2400"/>
                <a:t>B</a:t>
              </a:r>
            </a:p>
          </p:txBody>
        </p:sp>
        <p:sp>
          <p:nvSpPr>
            <p:cNvPr id="80904" name="Text Box 8"/>
            <p:cNvSpPr txBox="1">
              <a:spLocks noChangeArrowheads="1"/>
            </p:cNvSpPr>
            <p:nvPr/>
          </p:nvSpPr>
          <p:spPr bwMode="auto">
            <a:xfrm>
              <a:off x="944" y="3158"/>
              <a:ext cx="240" cy="204"/>
            </a:xfrm>
            <a:prstGeom prst="rect">
              <a:avLst/>
            </a:prstGeom>
            <a:solidFill>
              <a:srgbClr val="FF99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r>
                <a:rPr lang="en-US" altLang="zh-CN" sz="2400"/>
                <a:t>A</a:t>
              </a:r>
            </a:p>
          </p:txBody>
        </p:sp>
        <p:sp>
          <p:nvSpPr>
            <p:cNvPr id="80905" name="Text Box 9"/>
            <p:cNvSpPr txBox="1">
              <a:spLocks noChangeArrowheads="1"/>
            </p:cNvSpPr>
            <p:nvPr/>
          </p:nvSpPr>
          <p:spPr bwMode="auto">
            <a:xfrm>
              <a:off x="1184" y="3158"/>
              <a:ext cx="240" cy="204"/>
            </a:xfrm>
            <a:prstGeom prst="rect">
              <a:avLst/>
            </a:prstGeom>
            <a:solidFill>
              <a:srgbClr val="B4FE7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r>
                <a:rPr lang="en-US" altLang="zh-CN" sz="2400"/>
                <a:t>C</a:t>
              </a:r>
            </a:p>
          </p:txBody>
        </p:sp>
        <p:sp>
          <p:nvSpPr>
            <p:cNvPr id="80906" name="Text Box 10"/>
            <p:cNvSpPr txBox="1">
              <a:spLocks noChangeArrowheads="1"/>
            </p:cNvSpPr>
            <p:nvPr/>
          </p:nvSpPr>
          <p:spPr bwMode="auto">
            <a:xfrm>
              <a:off x="848" y="3494"/>
              <a:ext cx="159"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r>
                <a:rPr lang="zh-CN" altLang="zh-CN"/>
                <a:t>2</a:t>
              </a:r>
            </a:p>
          </p:txBody>
        </p:sp>
        <p:sp>
          <p:nvSpPr>
            <p:cNvPr id="80907" name="Text Box 11"/>
            <p:cNvSpPr txBox="1">
              <a:spLocks noChangeArrowheads="1"/>
            </p:cNvSpPr>
            <p:nvPr/>
          </p:nvSpPr>
          <p:spPr bwMode="auto">
            <a:xfrm>
              <a:off x="1103" y="3494"/>
              <a:ext cx="159"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r>
                <a:rPr lang="zh-CN" altLang="zh-CN"/>
                <a:t>3</a:t>
              </a:r>
            </a:p>
          </p:txBody>
        </p:sp>
        <p:sp>
          <p:nvSpPr>
            <p:cNvPr id="80908" name="Text Box 12"/>
            <p:cNvSpPr txBox="1">
              <a:spLocks noChangeArrowheads="1"/>
            </p:cNvSpPr>
            <p:nvPr/>
          </p:nvSpPr>
          <p:spPr bwMode="auto">
            <a:xfrm>
              <a:off x="1328" y="3494"/>
              <a:ext cx="159"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r>
                <a:rPr lang="zh-CN" altLang="zh-CN"/>
                <a:t>4</a:t>
              </a:r>
            </a:p>
          </p:txBody>
        </p:sp>
        <p:sp>
          <p:nvSpPr>
            <p:cNvPr id="80909" name="Text Box 13"/>
            <p:cNvSpPr txBox="1">
              <a:spLocks noChangeArrowheads="1"/>
            </p:cNvSpPr>
            <p:nvPr/>
          </p:nvSpPr>
          <p:spPr bwMode="auto">
            <a:xfrm>
              <a:off x="1424" y="3158"/>
              <a:ext cx="240" cy="204"/>
            </a:xfrm>
            <a:prstGeom prst="rect">
              <a:avLst/>
            </a:prstGeom>
            <a:solidFill>
              <a:schemeClr val="accent1"/>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r>
                <a:rPr lang="en-US" altLang="zh-CN" sz="2400"/>
                <a:t>B</a:t>
              </a:r>
            </a:p>
          </p:txBody>
        </p:sp>
        <p:sp>
          <p:nvSpPr>
            <p:cNvPr id="80910" name="Text Box 14"/>
            <p:cNvSpPr txBox="1">
              <a:spLocks noChangeArrowheads="1"/>
            </p:cNvSpPr>
            <p:nvPr/>
          </p:nvSpPr>
          <p:spPr bwMode="auto">
            <a:xfrm>
              <a:off x="1667" y="3158"/>
              <a:ext cx="225" cy="204"/>
            </a:xfrm>
            <a:prstGeom prst="rect">
              <a:avLst/>
            </a:prstGeom>
            <a:solidFill>
              <a:srgbClr val="FFCC99"/>
            </a:solidFill>
            <a:ln w="9525">
              <a:solidFill>
                <a:srgbClr val="99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r>
                <a:rPr lang="en-US" altLang="zh-CN" sz="2400"/>
                <a:t>D</a:t>
              </a:r>
            </a:p>
          </p:txBody>
        </p:sp>
        <p:sp>
          <p:nvSpPr>
            <p:cNvPr id="80911" name="Text Box 15"/>
            <p:cNvSpPr txBox="1">
              <a:spLocks noChangeArrowheads="1"/>
            </p:cNvSpPr>
            <p:nvPr/>
          </p:nvSpPr>
          <p:spPr bwMode="auto">
            <a:xfrm>
              <a:off x="1892" y="3158"/>
              <a:ext cx="240" cy="204"/>
            </a:xfrm>
            <a:prstGeom prst="rect">
              <a:avLst/>
            </a:prstGeom>
            <a:solidFill>
              <a:srgbClr val="FF99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r>
                <a:rPr lang="en-US" altLang="zh-CN" sz="2400"/>
                <a:t>A</a:t>
              </a:r>
            </a:p>
          </p:txBody>
        </p:sp>
        <p:sp>
          <p:nvSpPr>
            <p:cNvPr id="80912" name="Text Box 16"/>
            <p:cNvSpPr txBox="1">
              <a:spLocks noChangeArrowheads="1"/>
            </p:cNvSpPr>
            <p:nvPr/>
          </p:nvSpPr>
          <p:spPr bwMode="auto">
            <a:xfrm>
              <a:off x="2132" y="3158"/>
              <a:ext cx="240" cy="204"/>
            </a:xfrm>
            <a:prstGeom prst="rect">
              <a:avLst/>
            </a:prstGeom>
            <a:solidFill>
              <a:srgbClr val="FFFF66"/>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r>
                <a:rPr lang="en-US" altLang="zh-CN" sz="2400"/>
                <a:t>E</a:t>
              </a:r>
            </a:p>
          </p:txBody>
        </p:sp>
        <p:sp>
          <p:nvSpPr>
            <p:cNvPr id="80913" name="Text Box 17"/>
            <p:cNvSpPr txBox="1">
              <a:spLocks noChangeArrowheads="1"/>
            </p:cNvSpPr>
            <p:nvPr/>
          </p:nvSpPr>
          <p:spPr bwMode="auto">
            <a:xfrm>
              <a:off x="2372" y="3158"/>
              <a:ext cx="240" cy="204"/>
            </a:xfrm>
            <a:prstGeom prst="rect">
              <a:avLst/>
            </a:prstGeom>
            <a:solidFill>
              <a:srgbClr val="B4FE7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r>
                <a:rPr lang="en-US" altLang="zh-CN" sz="2400"/>
                <a:t>C</a:t>
              </a:r>
            </a:p>
          </p:txBody>
        </p:sp>
        <p:sp>
          <p:nvSpPr>
            <p:cNvPr id="80914" name="Text Box 18"/>
            <p:cNvSpPr txBox="1">
              <a:spLocks noChangeArrowheads="1"/>
            </p:cNvSpPr>
            <p:nvPr/>
          </p:nvSpPr>
          <p:spPr bwMode="auto">
            <a:xfrm>
              <a:off x="2612" y="3158"/>
              <a:ext cx="240" cy="204"/>
            </a:xfrm>
            <a:prstGeom prst="rect">
              <a:avLst/>
            </a:prstGeom>
            <a:solidFill>
              <a:schemeClr val="accent1"/>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r>
                <a:rPr lang="en-US" altLang="zh-CN" sz="2400"/>
                <a:t>B</a:t>
              </a:r>
            </a:p>
          </p:txBody>
        </p:sp>
        <p:sp>
          <p:nvSpPr>
            <p:cNvPr id="80915" name="Text Box 19"/>
            <p:cNvSpPr txBox="1">
              <a:spLocks noChangeArrowheads="1"/>
            </p:cNvSpPr>
            <p:nvPr/>
          </p:nvSpPr>
          <p:spPr bwMode="auto">
            <a:xfrm>
              <a:off x="1583" y="3494"/>
              <a:ext cx="159"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r>
                <a:rPr lang="zh-CN" altLang="zh-CN"/>
                <a:t>5</a:t>
              </a:r>
            </a:p>
          </p:txBody>
        </p:sp>
        <p:sp>
          <p:nvSpPr>
            <p:cNvPr id="80916" name="Text Box 20"/>
            <p:cNvSpPr txBox="1">
              <a:spLocks noChangeArrowheads="1"/>
            </p:cNvSpPr>
            <p:nvPr/>
          </p:nvSpPr>
          <p:spPr bwMode="auto">
            <a:xfrm>
              <a:off x="1823" y="3494"/>
              <a:ext cx="159"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r>
                <a:rPr lang="zh-CN" altLang="zh-CN"/>
                <a:t>6</a:t>
              </a:r>
            </a:p>
          </p:txBody>
        </p:sp>
        <p:sp>
          <p:nvSpPr>
            <p:cNvPr id="80917" name="Text Box 21"/>
            <p:cNvSpPr txBox="1">
              <a:spLocks noChangeArrowheads="1"/>
            </p:cNvSpPr>
            <p:nvPr/>
          </p:nvSpPr>
          <p:spPr bwMode="auto">
            <a:xfrm>
              <a:off x="2048" y="3494"/>
              <a:ext cx="159"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r>
                <a:rPr lang="zh-CN" altLang="zh-CN"/>
                <a:t>7</a:t>
              </a:r>
            </a:p>
          </p:txBody>
        </p:sp>
        <p:sp>
          <p:nvSpPr>
            <p:cNvPr id="80918" name="Text Box 22"/>
            <p:cNvSpPr txBox="1">
              <a:spLocks noChangeArrowheads="1"/>
            </p:cNvSpPr>
            <p:nvPr/>
          </p:nvSpPr>
          <p:spPr bwMode="auto">
            <a:xfrm>
              <a:off x="2303" y="3494"/>
              <a:ext cx="159"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r>
                <a:rPr lang="zh-CN" altLang="zh-CN"/>
                <a:t>8</a:t>
              </a:r>
            </a:p>
          </p:txBody>
        </p:sp>
        <p:sp>
          <p:nvSpPr>
            <p:cNvPr id="80919" name="Text Box 23"/>
            <p:cNvSpPr txBox="1">
              <a:spLocks noChangeArrowheads="1"/>
            </p:cNvSpPr>
            <p:nvPr/>
          </p:nvSpPr>
          <p:spPr bwMode="auto">
            <a:xfrm>
              <a:off x="2528" y="3494"/>
              <a:ext cx="159"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r>
                <a:rPr lang="zh-CN" altLang="zh-CN"/>
                <a:t>9</a:t>
              </a:r>
            </a:p>
          </p:txBody>
        </p:sp>
        <p:sp>
          <p:nvSpPr>
            <p:cNvPr id="80920" name="Text Box 24"/>
            <p:cNvSpPr txBox="1">
              <a:spLocks noChangeArrowheads="1"/>
            </p:cNvSpPr>
            <p:nvPr/>
          </p:nvSpPr>
          <p:spPr bwMode="auto">
            <a:xfrm>
              <a:off x="2852" y="3158"/>
              <a:ext cx="225" cy="204"/>
            </a:xfrm>
            <a:prstGeom prst="rect">
              <a:avLst/>
            </a:prstGeom>
            <a:solidFill>
              <a:srgbClr val="FFCC99"/>
            </a:solidFill>
            <a:ln w="9525">
              <a:solidFill>
                <a:srgbClr val="99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r>
                <a:rPr lang="en-US" altLang="zh-CN" sz="2400"/>
                <a:t>D</a:t>
              </a:r>
            </a:p>
          </p:txBody>
        </p:sp>
        <p:sp>
          <p:nvSpPr>
            <p:cNvPr id="80921" name="Text Box 25"/>
            <p:cNvSpPr txBox="1">
              <a:spLocks noChangeArrowheads="1"/>
            </p:cNvSpPr>
            <p:nvPr/>
          </p:nvSpPr>
          <p:spPr bwMode="auto">
            <a:xfrm>
              <a:off x="3077" y="3158"/>
              <a:ext cx="240" cy="204"/>
            </a:xfrm>
            <a:prstGeom prst="rect">
              <a:avLst/>
            </a:prstGeom>
            <a:solidFill>
              <a:srgbClr val="FF99FF"/>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r>
                <a:rPr lang="en-US" altLang="zh-CN" sz="2400"/>
                <a:t>A</a:t>
              </a:r>
            </a:p>
          </p:txBody>
        </p:sp>
        <p:sp>
          <p:nvSpPr>
            <p:cNvPr id="80922" name="Text Box 26"/>
            <p:cNvSpPr txBox="1">
              <a:spLocks noChangeArrowheads="1"/>
            </p:cNvSpPr>
            <p:nvPr/>
          </p:nvSpPr>
          <p:spPr bwMode="auto">
            <a:xfrm>
              <a:off x="3317" y="3158"/>
              <a:ext cx="240" cy="204"/>
            </a:xfrm>
            <a:prstGeom prst="rect">
              <a:avLst/>
            </a:prstGeom>
            <a:solidFill>
              <a:srgbClr val="FFFF66"/>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r>
                <a:rPr lang="en-US" altLang="zh-CN" sz="2400"/>
                <a:t>E</a:t>
              </a:r>
            </a:p>
          </p:txBody>
        </p:sp>
        <p:sp>
          <p:nvSpPr>
            <p:cNvPr id="80923" name="Text Box 27"/>
            <p:cNvSpPr txBox="1">
              <a:spLocks noChangeArrowheads="1"/>
            </p:cNvSpPr>
            <p:nvPr/>
          </p:nvSpPr>
          <p:spPr bwMode="auto">
            <a:xfrm>
              <a:off x="3560" y="3158"/>
              <a:ext cx="240" cy="204"/>
            </a:xfrm>
            <a:prstGeom prst="rect">
              <a:avLst/>
            </a:prstGeom>
            <a:solidFill>
              <a:srgbClr val="99FF66"/>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r>
                <a:rPr lang="en-US" altLang="zh-CN" sz="2400"/>
                <a:t>C</a:t>
              </a:r>
            </a:p>
          </p:txBody>
        </p:sp>
        <p:sp>
          <p:nvSpPr>
            <p:cNvPr id="80924" name="Text Box 28"/>
            <p:cNvSpPr txBox="1">
              <a:spLocks noChangeArrowheads="1"/>
            </p:cNvSpPr>
            <p:nvPr/>
          </p:nvSpPr>
          <p:spPr bwMode="auto">
            <a:xfrm>
              <a:off x="2735" y="3494"/>
              <a:ext cx="240"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spcBef>
                  <a:spcPct val="50000"/>
                </a:spcBef>
              </a:pPr>
              <a:r>
                <a:rPr lang="zh-CN" altLang="zh-CN"/>
                <a:t>10</a:t>
              </a:r>
            </a:p>
          </p:txBody>
        </p:sp>
        <p:sp>
          <p:nvSpPr>
            <p:cNvPr id="80925" name="Text Box 29"/>
            <p:cNvSpPr txBox="1">
              <a:spLocks noChangeArrowheads="1"/>
            </p:cNvSpPr>
            <p:nvPr/>
          </p:nvSpPr>
          <p:spPr bwMode="auto">
            <a:xfrm>
              <a:off x="2975" y="3494"/>
              <a:ext cx="19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r>
                <a:rPr lang="zh-CN" altLang="zh-CN"/>
                <a:t>11</a:t>
              </a:r>
            </a:p>
          </p:txBody>
        </p:sp>
        <p:sp>
          <p:nvSpPr>
            <p:cNvPr id="80926" name="Text Box 30"/>
            <p:cNvSpPr txBox="1">
              <a:spLocks noChangeArrowheads="1"/>
            </p:cNvSpPr>
            <p:nvPr/>
          </p:nvSpPr>
          <p:spPr bwMode="auto">
            <a:xfrm>
              <a:off x="3200" y="3494"/>
              <a:ext cx="159"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r>
                <a:rPr lang="zh-CN" altLang="zh-CN"/>
                <a:t>12</a:t>
              </a:r>
            </a:p>
          </p:txBody>
        </p:sp>
        <p:sp>
          <p:nvSpPr>
            <p:cNvPr id="80927" name="Text Box 31"/>
            <p:cNvSpPr txBox="1">
              <a:spLocks noChangeArrowheads="1"/>
            </p:cNvSpPr>
            <p:nvPr/>
          </p:nvSpPr>
          <p:spPr bwMode="auto">
            <a:xfrm>
              <a:off x="3455" y="3494"/>
              <a:ext cx="159"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r>
                <a:rPr lang="zh-CN" altLang="zh-CN"/>
                <a:t>13</a:t>
              </a:r>
            </a:p>
          </p:txBody>
        </p:sp>
        <p:sp>
          <p:nvSpPr>
            <p:cNvPr id="80928" name="Text Box 32"/>
            <p:cNvSpPr txBox="1">
              <a:spLocks noChangeArrowheads="1"/>
            </p:cNvSpPr>
            <p:nvPr/>
          </p:nvSpPr>
          <p:spPr bwMode="auto">
            <a:xfrm>
              <a:off x="3680" y="3494"/>
              <a:ext cx="159"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r>
                <a:rPr lang="zh-CN" altLang="zh-CN"/>
                <a:t>14</a:t>
              </a:r>
            </a:p>
          </p:txBody>
        </p:sp>
        <p:sp>
          <p:nvSpPr>
            <p:cNvPr id="80929" name="Text Box 33"/>
            <p:cNvSpPr txBox="1">
              <a:spLocks noChangeArrowheads="1"/>
            </p:cNvSpPr>
            <p:nvPr/>
          </p:nvSpPr>
          <p:spPr bwMode="auto">
            <a:xfrm>
              <a:off x="3935" y="3494"/>
              <a:ext cx="159"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r>
                <a:rPr lang="zh-CN" altLang="zh-CN"/>
                <a:t>15</a:t>
              </a:r>
            </a:p>
          </p:txBody>
        </p:sp>
        <p:sp>
          <p:nvSpPr>
            <p:cNvPr id="80930" name="Text Box 34"/>
            <p:cNvSpPr txBox="1">
              <a:spLocks noChangeArrowheads="1"/>
            </p:cNvSpPr>
            <p:nvPr/>
          </p:nvSpPr>
          <p:spPr bwMode="auto">
            <a:xfrm>
              <a:off x="4175" y="3494"/>
              <a:ext cx="159"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r>
                <a:rPr lang="zh-CN" altLang="zh-CN"/>
                <a:t>16</a:t>
              </a:r>
            </a:p>
          </p:txBody>
        </p:sp>
        <p:sp>
          <p:nvSpPr>
            <p:cNvPr id="80931" name="Text Box 35"/>
            <p:cNvSpPr txBox="1">
              <a:spLocks noChangeArrowheads="1"/>
            </p:cNvSpPr>
            <p:nvPr/>
          </p:nvSpPr>
          <p:spPr bwMode="auto">
            <a:xfrm>
              <a:off x="4415" y="3494"/>
              <a:ext cx="159"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r>
                <a:rPr lang="zh-CN" altLang="zh-CN"/>
                <a:t>17</a:t>
              </a:r>
            </a:p>
          </p:txBody>
        </p:sp>
        <p:sp>
          <p:nvSpPr>
            <p:cNvPr id="80934" name="Text Box 38"/>
            <p:cNvSpPr txBox="1">
              <a:spLocks noChangeArrowheads="1"/>
            </p:cNvSpPr>
            <p:nvPr/>
          </p:nvSpPr>
          <p:spPr bwMode="auto">
            <a:xfrm>
              <a:off x="3810" y="3158"/>
              <a:ext cx="240" cy="204"/>
            </a:xfrm>
            <a:prstGeom prst="rect">
              <a:avLst/>
            </a:prstGeom>
            <a:solidFill>
              <a:srgbClr val="FFFF66"/>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r>
                <a:rPr lang="en-US" altLang="zh-CN" sz="2400"/>
                <a:t>E</a:t>
              </a:r>
            </a:p>
          </p:txBody>
        </p:sp>
        <p:sp>
          <p:nvSpPr>
            <p:cNvPr id="80935" name="Text Box 39"/>
            <p:cNvSpPr txBox="1">
              <a:spLocks noChangeArrowheads="1"/>
            </p:cNvSpPr>
            <p:nvPr/>
          </p:nvSpPr>
          <p:spPr bwMode="auto">
            <a:xfrm>
              <a:off x="4059" y="3158"/>
              <a:ext cx="240" cy="204"/>
            </a:xfrm>
            <a:prstGeom prst="rect">
              <a:avLst/>
            </a:prstGeom>
            <a:solidFill>
              <a:srgbClr val="B4FE7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r>
                <a:rPr lang="en-US" altLang="zh-CN" sz="2400"/>
                <a:t>C</a:t>
              </a:r>
            </a:p>
          </p:txBody>
        </p:sp>
        <p:sp>
          <p:nvSpPr>
            <p:cNvPr id="80936" name="Text Box 40"/>
            <p:cNvSpPr txBox="1">
              <a:spLocks noChangeArrowheads="1"/>
            </p:cNvSpPr>
            <p:nvPr/>
          </p:nvSpPr>
          <p:spPr bwMode="auto">
            <a:xfrm>
              <a:off x="4286" y="3158"/>
              <a:ext cx="240" cy="204"/>
            </a:xfrm>
            <a:prstGeom prst="rect">
              <a:avLst/>
            </a:prstGeom>
            <a:solidFill>
              <a:srgbClr val="FFFF66"/>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r>
                <a:rPr lang="en-US" altLang="zh-CN" sz="2400"/>
                <a:t>E</a:t>
              </a:r>
            </a:p>
          </p:txBody>
        </p:sp>
      </p:grpSp>
      <p:sp>
        <p:nvSpPr>
          <p:cNvPr id="80941" name="Rectangle 45"/>
          <p:cNvSpPr>
            <a:spLocks noChangeArrowheads="1"/>
          </p:cNvSpPr>
          <p:nvPr/>
        </p:nvSpPr>
        <p:spPr bwMode="auto">
          <a:xfrm>
            <a:off x="7092950" y="1365250"/>
            <a:ext cx="1079500" cy="65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000">
                <a:latin typeface="Arial" panose="020B0604020202020204" pitchFamily="34" charset="0"/>
              </a:rPr>
              <a:t>带权周转时间</a:t>
            </a:r>
          </a:p>
        </p:txBody>
      </p:sp>
      <p:sp>
        <p:nvSpPr>
          <p:cNvPr id="80942" name="Rectangle 46"/>
          <p:cNvSpPr>
            <a:spLocks noChangeArrowheads="1"/>
          </p:cNvSpPr>
          <p:nvPr/>
        </p:nvSpPr>
        <p:spPr bwMode="auto">
          <a:xfrm>
            <a:off x="6038850" y="2057400"/>
            <a:ext cx="9144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lnSpc>
                <a:spcPct val="120000"/>
              </a:lnSpc>
              <a:spcBef>
                <a:spcPct val="20000"/>
              </a:spcBef>
            </a:pPr>
            <a:r>
              <a:rPr lang="en-US" altLang="zh-CN" sz="2000">
                <a:latin typeface="Arial" panose="020B0604020202020204" pitchFamily="34" charset="0"/>
              </a:rPr>
              <a:t>12</a:t>
            </a:r>
            <a:endParaRPr lang="zh-CN" altLang="zh-CN" sz="2000">
              <a:latin typeface="Arial" panose="020B0604020202020204" pitchFamily="34" charset="0"/>
            </a:endParaRPr>
          </a:p>
          <a:p>
            <a:pPr algn="ctr">
              <a:lnSpc>
                <a:spcPct val="120000"/>
              </a:lnSpc>
              <a:spcBef>
                <a:spcPct val="20000"/>
              </a:spcBef>
            </a:pPr>
            <a:r>
              <a:rPr lang="en-US" altLang="zh-CN" sz="2000">
                <a:latin typeface="Arial" panose="020B0604020202020204" pitchFamily="34" charset="0"/>
              </a:rPr>
              <a:t>9</a:t>
            </a:r>
            <a:endParaRPr lang="zh-CN" altLang="zh-CN" sz="2000">
              <a:latin typeface="Arial" panose="020B0604020202020204" pitchFamily="34" charset="0"/>
            </a:endParaRPr>
          </a:p>
          <a:p>
            <a:pPr algn="ctr">
              <a:lnSpc>
                <a:spcPct val="120000"/>
              </a:lnSpc>
              <a:spcBef>
                <a:spcPct val="20000"/>
              </a:spcBef>
            </a:pPr>
            <a:r>
              <a:rPr lang="zh-CN" altLang="zh-CN" sz="2000">
                <a:latin typeface="Arial" panose="020B0604020202020204" pitchFamily="34" charset="0"/>
              </a:rPr>
              <a:t>14</a:t>
            </a:r>
          </a:p>
          <a:p>
            <a:pPr algn="ctr">
              <a:lnSpc>
                <a:spcPct val="120000"/>
              </a:lnSpc>
              <a:spcBef>
                <a:spcPct val="20000"/>
              </a:spcBef>
            </a:pPr>
            <a:r>
              <a:rPr lang="en-US" altLang="zh-CN" sz="2000">
                <a:latin typeface="Arial" panose="020B0604020202020204" pitchFamily="34" charset="0"/>
              </a:rPr>
              <a:t>8</a:t>
            </a:r>
            <a:endParaRPr lang="zh-CN" altLang="zh-CN" sz="2000">
              <a:latin typeface="Arial" panose="020B0604020202020204" pitchFamily="34" charset="0"/>
            </a:endParaRPr>
          </a:p>
          <a:p>
            <a:pPr algn="ctr">
              <a:lnSpc>
                <a:spcPct val="120000"/>
              </a:lnSpc>
              <a:spcBef>
                <a:spcPct val="20000"/>
              </a:spcBef>
            </a:pPr>
            <a:r>
              <a:rPr lang="en-US" altLang="zh-CN" sz="2000">
                <a:latin typeface="Arial" panose="020B0604020202020204" pitchFamily="34" charset="0"/>
              </a:rPr>
              <a:t>13</a:t>
            </a:r>
          </a:p>
          <a:p>
            <a:pPr algn="ctr">
              <a:lnSpc>
                <a:spcPct val="120000"/>
              </a:lnSpc>
              <a:spcBef>
                <a:spcPct val="20000"/>
              </a:spcBef>
            </a:pPr>
            <a:r>
              <a:rPr lang="en-US" altLang="zh-CN" sz="2000">
                <a:latin typeface="Arial" panose="020B0604020202020204" pitchFamily="34" charset="0"/>
              </a:rPr>
              <a:t>11.2</a:t>
            </a:r>
            <a:endParaRPr lang="zh-CN" altLang="zh-CN" sz="2000">
              <a:latin typeface="Arial" panose="020B0604020202020204" pitchFamily="34" charset="0"/>
            </a:endParaRPr>
          </a:p>
        </p:txBody>
      </p:sp>
      <p:sp>
        <p:nvSpPr>
          <p:cNvPr id="80943" name="Rectangle 47"/>
          <p:cNvSpPr>
            <a:spLocks noChangeArrowheads="1"/>
          </p:cNvSpPr>
          <p:nvPr/>
        </p:nvSpPr>
        <p:spPr bwMode="auto">
          <a:xfrm>
            <a:off x="6015038" y="1365250"/>
            <a:ext cx="1077912" cy="65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zh-CN" sz="2000">
                <a:latin typeface="Arial" panose="020B0604020202020204" pitchFamily="34" charset="0"/>
              </a:rPr>
              <a:t>周转</a:t>
            </a:r>
          </a:p>
          <a:p>
            <a:pPr algn="ctr"/>
            <a:r>
              <a:rPr lang="zh-CN" altLang="zh-CN" sz="2000">
                <a:latin typeface="Arial" panose="020B0604020202020204" pitchFamily="34" charset="0"/>
              </a:rPr>
              <a:t>时间</a:t>
            </a:r>
          </a:p>
        </p:txBody>
      </p:sp>
      <p:sp>
        <p:nvSpPr>
          <p:cNvPr id="80948" name="Rectangle 52"/>
          <p:cNvSpPr>
            <a:spLocks noChangeArrowheads="1"/>
          </p:cNvSpPr>
          <p:nvPr/>
        </p:nvSpPr>
        <p:spPr bwMode="auto">
          <a:xfrm>
            <a:off x="4935538" y="1365250"/>
            <a:ext cx="1079500" cy="65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zh-CN" sz="2000">
                <a:latin typeface="Arial" panose="020B0604020202020204" pitchFamily="34" charset="0"/>
              </a:rPr>
              <a:t>完成</a:t>
            </a:r>
          </a:p>
          <a:p>
            <a:pPr algn="ctr"/>
            <a:r>
              <a:rPr lang="zh-CN" altLang="zh-CN" sz="2000">
                <a:latin typeface="Arial" panose="020B0604020202020204" pitchFamily="34" charset="0"/>
              </a:rPr>
              <a:t>时间</a:t>
            </a:r>
          </a:p>
        </p:txBody>
      </p:sp>
      <p:sp>
        <p:nvSpPr>
          <p:cNvPr id="80953" name="Rectangle 57"/>
          <p:cNvSpPr>
            <a:spLocks noChangeArrowheads="1"/>
          </p:cNvSpPr>
          <p:nvPr/>
        </p:nvSpPr>
        <p:spPr bwMode="auto">
          <a:xfrm>
            <a:off x="3721100" y="1365250"/>
            <a:ext cx="1214438" cy="65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zh-CN" sz="2000">
                <a:latin typeface="Arial" panose="020B0604020202020204" pitchFamily="34" charset="0"/>
              </a:rPr>
              <a:t>开始</a:t>
            </a:r>
          </a:p>
          <a:p>
            <a:pPr algn="ctr"/>
            <a:r>
              <a:rPr lang="zh-CN" altLang="zh-CN" sz="2000">
                <a:latin typeface="Arial" panose="020B0604020202020204" pitchFamily="34" charset="0"/>
              </a:rPr>
              <a:t>时间</a:t>
            </a:r>
          </a:p>
        </p:txBody>
      </p:sp>
      <p:sp>
        <p:nvSpPr>
          <p:cNvPr id="80954" name="Rectangle 58"/>
          <p:cNvSpPr>
            <a:spLocks noChangeArrowheads="1"/>
          </p:cNvSpPr>
          <p:nvPr/>
        </p:nvSpPr>
        <p:spPr bwMode="auto">
          <a:xfrm>
            <a:off x="2700338" y="3213100"/>
            <a:ext cx="114617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000">
                <a:latin typeface="Arial" panose="020B0604020202020204" pitchFamily="34" charset="0"/>
              </a:rPr>
              <a:t>    </a:t>
            </a:r>
            <a:r>
              <a:rPr lang="en-US" altLang="zh-CN" sz="2000">
                <a:latin typeface="Arial" panose="020B0604020202020204" pitchFamily="34" charset="0"/>
              </a:rPr>
              <a:t>2</a:t>
            </a:r>
          </a:p>
        </p:txBody>
      </p:sp>
      <p:sp>
        <p:nvSpPr>
          <p:cNvPr id="80955" name="Rectangle 59"/>
          <p:cNvSpPr>
            <a:spLocks noChangeArrowheads="1"/>
          </p:cNvSpPr>
          <p:nvPr/>
        </p:nvSpPr>
        <p:spPr bwMode="auto">
          <a:xfrm>
            <a:off x="2686050" y="2854325"/>
            <a:ext cx="11461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000">
                <a:latin typeface="Arial" panose="020B0604020202020204" pitchFamily="34" charset="0"/>
              </a:rPr>
              <a:t>    4</a:t>
            </a:r>
          </a:p>
        </p:txBody>
      </p:sp>
      <p:sp>
        <p:nvSpPr>
          <p:cNvPr id="80956" name="Rectangle 60"/>
          <p:cNvSpPr>
            <a:spLocks noChangeArrowheads="1"/>
          </p:cNvSpPr>
          <p:nvPr/>
        </p:nvSpPr>
        <p:spPr bwMode="auto">
          <a:xfrm>
            <a:off x="2686050" y="2422525"/>
            <a:ext cx="11461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000">
                <a:latin typeface="Arial" panose="020B0604020202020204" pitchFamily="34" charset="0"/>
              </a:rPr>
              <a:t>    </a:t>
            </a:r>
            <a:r>
              <a:rPr lang="en-US" altLang="zh-CN" sz="2000">
                <a:latin typeface="Arial" panose="020B0604020202020204" pitchFamily="34" charset="0"/>
              </a:rPr>
              <a:t>3</a:t>
            </a:r>
          </a:p>
        </p:txBody>
      </p:sp>
      <p:sp>
        <p:nvSpPr>
          <p:cNvPr id="80957" name="Rectangle 61"/>
          <p:cNvSpPr>
            <a:spLocks noChangeArrowheads="1"/>
          </p:cNvSpPr>
          <p:nvPr/>
        </p:nvSpPr>
        <p:spPr bwMode="auto">
          <a:xfrm>
            <a:off x="2705100" y="1989138"/>
            <a:ext cx="1146175" cy="43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000">
                <a:latin typeface="Arial" panose="020B0604020202020204" pitchFamily="34" charset="0"/>
              </a:rPr>
              <a:t>    </a:t>
            </a:r>
            <a:r>
              <a:rPr lang="en-US" altLang="zh-CN" sz="2000">
                <a:latin typeface="Arial" panose="020B0604020202020204" pitchFamily="34" charset="0"/>
              </a:rPr>
              <a:t>4</a:t>
            </a:r>
          </a:p>
        </p:txBody>
      </p:sp>
      <p:sp>
        <p:nvSpPr>
          <p:cNvPr id="80958" name="Rectangle 62"/>
          <p:cNvSpPr>
            <a:spLocks noChangeArrowheads="1"/>
          </p:cNvSpPr>
          <p:nvPr/>
        </p:nvSpPr>
        <p:spPr bwMode="auto">
          <a:xfrm>
            <a:off x="2574925" y="1365250"/>
            <a:ext cx="1146175" cy="65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000">
                <a:latin typeface="Arial" panose="020B0604020202020204" pitchFamily="34" charset="0"/>
              </a:rPr>
              <a:t>服务</a:t>
            </a:r>
            <a:endParaRPr lang="zh-CN" altLang="zh-CN" sz="2000">
              <a:latin typeface="Arial" panose="020B0604020202020204" pitchFamily="34" charset="0"/>
            </a:endParaRPr>
          </a:p>
          <a:p>
            <a:pPr algn="ctr"/>
            <a:r>
              <a:rPr lang="zh-CN" altLang="zh-CN" sz="2000">
                <a:latin typeface="Arial" panose="020B0604020202020204" pitchFamily="34" charset="0"/>
              </a:rPr>
              <a:t>时间</a:t>
            </a:r>
          </a:p>
        </p:txBody>
      </p:sp>
      <p:sp>
        <p:nvSpPr>
          <p:cNvPr id="80959" name="Rectangle 63"/>
          <p:cNvSpPr>
            <a:spLocks noChangeArrowheads="1"/>
          </p:cNvSpPr>
          <p:nvPr/>
        </p:nvSpPr>
        <p:spPr bwMode="auto">
          <a:xfrm>
            <a:off x="1673225" y="3325813"/>
            <a:ext cx="1077913"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000">
                <a:latin typeface="Arial" panose="020B0604020202020204" pitchFamily="34" charset="0"/>
              </a:rPr>
              <a:t>   3</a:t>
            </a:r>
          </a:p>
        </p:txBody>
      </p:sp>
      <p:sp>
        <p:nvSpPr>
          <p:cNvPr id="80960" name="Rectangle 64"/>
          <p:cNvSpPr>
            <a:spLocks noChangeArrowheads="1"/>
          </p:cNvSpPr>
          <p:nvPr/>
        </p:nvSpPr>
        <p:spPr bwMode="auto">
          <a:xfrm>
            <a:off x="1673225" y="2867025"/>
            <a:ext cx="1077913"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000">
                <a:latin typeface="Arial" panose="020B0604020202020204" pitchFamily="34" charset="0"/>
              </a:rPr>
              <a:t>   2</a:t>
            </a:r>
          </a:p>
        </p:txBody>
      </p:sp>
      <p:sp>
        <p:nvSpPr>
          <p:cNvPr id="80961" name="Rectangle 65"/>
          <p:cNvSpPr>
            <a:spLocks noChangeArrowheads="1"/>
          </p:cNvSpPr>
          <p:nvPr/>
        </p:nvSpPr>
        <p:spPr bwMode="auto">
          <a:xfrm>
            <a:off x="1693863" y="2435225"/>
            <a:ext cx="1077912"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000">
                <a:latin typeface="Arial" panose="020B0604020202020204" pitchFamily="34" charset="0"/>
              </a:rPr>
              <a:t>   1</a:t>
            </a:r>
          </a:p>
        </p:txBody>
      </p:sp>
      <p:sp>
        <p:nvSpPr>
          <p:cNvPr id="80962" name="Rectangle 66"/>
          <p:cNvSpPr>
            <a:spLocks noChangeArrowheads="1"/>
          </p:cNvSpPr>
          <p:nvPr/>
        </p:nvSpPr>
        <p:spPr bwMode="auto">
          <a:xfrm>
            <a:off x="1693863" y="2035175"/>
            <a:ext cx="1077912"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000">
                <a:latin typeface="Arial" panose="020B0604020202020204" pitchFamily="34" charset="0"/>
              </a:rPr>
              <a:t>   0</a:t>
            </a:r>
          </a:p>
        </p:txBody>
      </p:sp>
      <p:sp>
        <p:nvSpPr>
          <p:cNvPr id="80963" name="Rectangle 67"/>
          <p:cNvSpPr>
            <a:spLocks noChangeArrowheads="1"/>
          </p:cNvSpPr>
          <p:nvPr/>
        </p:nvSpPr>
        <p:spPr bwMode="auto">
          <a:xfrm>
            <a:off x="1497013" y="1365250"/>
            <a:ext cx="1077912" cy="65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zh-CN" sz="2000">
                <a:latin typeface="Arial" panose="020B0604020202020204" pitchFamily="34" charset="0"/>
              </a:rPr>
              <a:t>到达</a:t>
            </a:r>
          </a:p>
          <a:p>
            <a:pPr algn="ctr"/>
            <a:r>
              <a:rPr lang="zh-CN" altLang="zh-CN" sz="2000">
                <a:latin typeface="Arial" panose="020B0604020202020204" pitchFamily="34" charset="0"/>
              </a:rPr>
              <a:t>时间</a:t>
            </a:r>
          </a:p>
        </p:txBody>
      </p:sp>
      <p:sp>
        <p:nvSpPr>
          <p:cNvPr id="80964" name="Rectangle 68"/>
          <p:cNvSpPr>
            <a:spLocks noChangeArrowheads="1"/>
          </p:cNvSpPr>
          <p:nvPr/>
        </p:nvSpPr>
        <p:spPr bwMode="auto">
          <a:xfrm>
            <a:off x="552450" y="3251200"/>
            <a:ext cx="944563"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000">
                <a:latin typeface="Arial" panose="020B0604020202020204" pitchFamily="34" charset="0"/>
              </a:rPr>
              <a:t>   </a:t>
            </a:r>
            <a:r>
              <a:rPr lang="en-US" altLang="zh-CN" sz="2000">
                <a:latin typeface="Arial" panose="020B0604020202020204" pitchFamily="34" charset="0"/>
              </a:rPr>
              <a:t>D</a:t>
            </a:r>
          </a:p>
        </p:txBody>
      </p:sp>
      <p:sp>
        <p:nvSpPr>
          <p:cNvPr id="80965" name="Rectangle 69"/>
          <p:cNvSpPr>
            <a:spLocks noChangeArrowheads="1"/>
          </p:cNvSpPr>
          <p:nvPr/>
        </p:nvSpPr>
        <p:spPr bwMode="auto">
          <a:xfrm>
            <a:off x="552450" y="2825750"/>
            <a:ext cx="944563"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000">
                <a:latin typeface="Arial" panose="020B0604020202020204" pitchFamily="34" charset="0"/>
              </a:rPr>
              <a:t>   </a:t>
            </a:r>
            <a:r>
              <a:rPr lang="en-US" altLang="zh-CN" sz="2000">
                <a:latin typeface="Arial" panose="020B0604020202020204" pitchFamily="34" charset="0"/>
              </a:rPr>
              <a:t>C</a:t>
            </a:r>
          </a:p>
        </p:txBody>
      </p:sp>
      <p:sp>
        <p:nvSpPr>
          <p:cNvPr id="80966" name="Rectangle 70"/>
          <p:cNvSpPr>
            <a:spLocks noChangeArrowheads="1"/>
          </p:cNvSpPr>
          <p:nvPr/>
        </p:nvSpPr>
        <p:spPr bwMode="auto">
          <a:xfrm>
            <a:off x="552450" y="2400300"/>
            <a:ext cx="944563"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000">
                <a:latin typeface="Arial" panose="020B0604020202020204" pitchFamily="34" charset="0"/>
              </a:rPr>
              <a:t>   </a:t>
            </a:r>
            <a:r>
              <a:rPr lang="en-US" altLang="zh-CN" sz="2000">
                <a:latin typeface="Arial" panose="020B0604020202020204" pitchFamily="34" charset="0"/>
              </a:rPr>
              <a:t>B</a:t>
            </a:r>
          </a:p>
        </p:txBody>
      </p:sp>
      <p:sp>
        <p:nvSpPr>
          <p:cNvPr id="80967" name="Rectangle 71"/>
          <p:cNvSpPr>
            <a:spLocks noChangeArrowheads="1"/>
          </p:cNvSpPr>
          <p:nvPr/>
        </p:nvSpPr>
        <p:spPr bwMode="auto">
          <a:xfrm>
            <a:off x="552450" y="2020888"/>
            <a:ext cx="944563" cy="43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000">
                <a:latin typeface="Arial" panose="020B0604020202020204" pitchFamily="34" charset="0"/>
              </a:rPr>
              <a:t>   </a:t>
            </a:r>
            <a:r>
              <a:rPr lang="en-US" altLang="zh-CN" sz="2000">
                <a:latin typeface="Arial" panose="020B0604020202020204" pitchFamily="34" charset="0"/>
              </a:rPr>
              <a:t>A</a:t>
            </a:r>
          </a:p>
        </p:txBody>
      </p:sp>
      <p:sp>
        <p:nvSpPr>
          <p:cNvPr id="80968" name="Rectangle 72"/>
          <p:cNvSpPr>
            <a:spLocks noChangeArrowheads="1"/>
          </p:cNvSpPr>
          <p:nvPr/>
        </p:nvSpPr>
        <p:spPr bwMode="auto">
          <a:xfrm>
            <a:off x="552450" y="1365250"/>
            <a:ext cx="944563" cy="65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zh-CN" sz="2000">
                <a:latin typeface="Arial" panose="020B0604020202020204" pitchFamily="34" charset="0"/>
              </a:rPr>
              <a:t> 进程</a:t>
            </a:r>
          </a:p>
        </p:txBody>
      </p:sp>
      <p:sp>
        <p:nvSpPr>
          <p:cNvPr id="80969" name="Line 73"/>
          <p:cNvSpPr>
            <a:spLocks noChangeShapeType="1"/>
          </p:cNvSpPr>
          <p:nvPr/>
        </p:nvSpPr>
        <p:spPr bwMode="auto">
          <a:xfrm>
            <a:off x="552450" y="1365250"/>
            <a:ext cx="7620000" cy="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0970" name="Line 74"/>
          <p:cNvSpPr>
            <a:spLocks noChangeShapeType="1"/>
          </p:cNvSpPr>
          <p:nvPr/>
        </p:nvSpPr>
        <p:spPr bwMode="auto">
          <a:xfrm>
            <a:off x="552450" y="4103688"/>
            <a:ext cx="7620000" cy="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0971" name="Line 75"/>
          <p:cNvSpPr>
            <a:spLocks noChangeShapeType="1"/>
          </p:cNvSpPr>
          <p:nvPr/>
        </p:nvSpPr>
        <p:spPr bwMode="auto">
          <a:xfrm>
            <a:off x="552450" y="1365250"/>
            <a:ext cx="0" cy="312420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0972" name="Line 76"/>
          <p:cNvSpPr>
            <a:spLocks noChangeShapeType="1"/>
          </p:cNvSpPr>
          <p:nvPr/>
        </p:nvSpPr>
        <p:spPr bwMode="auto">
          <a:xfrm>
            <a:off x="552450" y="2020888"/>
            <a:ext cx="76200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0973" name="Line 77"/>
          <p:cNvSpPr>
            <a:spLocks noChangeShapeType="1"/>
          </p:cNvSpPr>
          <p:nvPr/>
        </p:nvSpPr>
        <p:spPr bwMode="auto">
          <a:xfrm>
            <a:off x="552450" y="2400300"/>
            <a:ext cx="76200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0974" name="Line 78"/>
          <p:cNvSpPr>
            <a:spLocks noChangeShapeType="1"/>
          </p:cNvSpPr>
          <p:nvPr/>
        </p:nvSpPr>
        <p:spPr bwMode="auto">
          <a:xfrm>
            <a:off x="539750" y="2852738"/>
            <a:ext cx="76200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0975" name="Line 79"/>
          <p:cNvSpPr>
            <a:spLocks noChangeShapeType="1"/>
          </p:cNvSpPr>
          <p:nvPr/>
        </p:nvSpPr>
        <p:spPr bwMode="auto">
          <a:xfrm>
            <a:off x="552450" y="3251200"/>
            <a:ext cx="76200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0976" name="Line 80"/>
          <p:cNvSpPr>
            <a:spLocks noChangeShapeType="1"/>
          </p:cNvSpPr>
          <p:nvPr/>
        </p:nvSpPr>
        <p:spPr bwMode="auto">
          <a:xfrm>
            <a:off x="552450" y="3678238"/>
            <a:ext cx="76200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80994" name="Group 98"/>
          <p:cNvGrpSpPr>
            <a:grpSpLocks/>
          </p:cNvGrpSpPr>
          <p:nvPr/>
        </p:nvGrpSpPr>
        <p:grpSpPr bwMode="auto">
          <a:xfrm>
            <a:off x="4932363" y="2032000"/>
            <a:ext cx="1136650" cy="2089150"/>
            <a:chOff x="2971" y="1294"/>
            <a:chExt cx="716" cy="1274"/>
          </a:xfrm>
        </p:grpSpPr>
        <p:sp>
          <p:nvSpPr>
            <p:cNvPr id="80944" name="Rectangle 48"/>
            <p:cNvSpPr>
              <a:spLocks noChangeArrowheads="1"/>
            </p:cNvSpPr>
            <p:nvPr/>
          </p:nvSpPr>
          <p:spPr bwMode="auto">
            <a:xfrm>
              <a:off x="2989" y="2069"/>
              <a:ext cx="680"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000">
                  <a:latin typeface="Arial" panose="020B0604020202020204" pitchFamily="34" charset="0"/>
                </a:rPr>
                <a:t>    11</a:t>
              </a:r>
              <a:endParaRPr lang="zh-CN" altLang="zh-CN" sz="2000">
                <a:latin typeface="Arial" panose="020B0604020202020204" pitchFamily="34" charset="0"/>
              </a:endParaRPr>
            </a:p>
          </p:txBody>
        </p:sp>
        <p:sp>
          <p:nvSpPr>
            <p:cNvPr id="80945" name="Rectangle 49"/>
            <p:cNvSpPr>
              <a:spLocks noChangeArrowheads="1"/>
            </p:cNvSpPr>
            <p:nvPr/>
          </p:nvSpPr>
          <p:spPr bwMode="auto">
            <a:xfrm>
              <a:off x="2989" y="1818"/>
              <a:ext cx="680"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000">
                  <a:latin typeface="Arial" panose="020B0604020202020204" pitchFamily="34" charset="0"/>
                </a:rPr>
                <a:t>    16</a:t>
              </a:r>
            </a:p>
          </p:txBody>
        </p:sp>
        <p:sp>
          <p:nvSpPr>
            <p:cNvPr id="80946" name="Rectangle 50"/>
            <p:cNvSpPr>
              <a:spLocks noChangeArrowheads="1"/>
            </p:cNvSpPr>
            <p:nvPr/>
          </p:nvSpPr>
          <p:spPr bwMode="auto">
            <a:xfrm>
              <a:off x="3007" y="1546"/>
              <a:ext cx="680"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000">
                  <a:latin typeface="Arial" panose="020B0604020202020204" pitchFamily="34" charset="0"/>
                </a:rPr>
                <a:t>    </a:t>
              </a:r>
              <a:r>
                <a:rPr lang="en-US" altLang="zh-CN" sz="2000">
                  <a:latin typeface="Arial" panose="020B0604020202020204" pitchFamily="34" charset="0"/>
                </a:rPr>
                <a:t>10</a:t>
              </a:r>
              <a:endParaRPr lang="zh-CN" altLang="zh-CN" sz="2000">
                <a:latin typeface="Arial" panose="020B0604020202020204" pitchFamily="34" charset="0"/>
              </a:endParaRPr>
            </a:p>
          </p:txBody>
        </p:sp>
        <p:sp>
          <p:nvSpPr>
            <p:cNvPr id="80947" name="Rectangle 51"/>
            <p:cNvSpPr>
              <a:spLocks noChangeArrowheads="1"/>
            </p:cNvSpPr>
            <p:nvPr/>
          </p:nvSpPr>
          <p:spPr bwMode="auto">
            <a:xfrm>
              <a:off x="3007" y="1294"/>
              <a:ext cx="680"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000">
                  <a:latin typeface="Arial" panose="020B0604020202020204" pitchFamily="34" charset="0"/>
                </a:rPr>
                <a:t>    </a:t>
              </a:r>
              <a:r>
                <a:rPr lang="en-US" altLang="zh-CN" sz="2000">
                  <a:latin typeface="Arial" panose="020B0604020202020204" pitchFamily="34" charset="0"/>
                </a:rPr>
                <a:t>12</a:t>
              </a:r>
              <a:endParaRPr lang="zh-CN" altLang="zh-CN" sz="2000">
                <a:latin typeface="Arial" panose="020B0604020202020204" pitchFamily="34" charset="0"/>
              </a:endParaRPr>
            </a:p>
          </p:txBody>
        </p:sp>
        <p:sp>
          <p:nvSpPr>
            <p:cNvPr id="80977" name="Rectangle 81"/>
            <p:cNvSpPr>
              <a:spLocks noChangeArrowheads="1"/>
            </p:cNvSpPr>
            <p:nvPr/>
          </p:nvSpPr>
          <p:spPr bwMode="auto">
            <a:xfrm>
              <a:off x="2971" y="2296"/>
              <a:ext cx="680"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000">
                  <a:latin typeface="Arial" panose="020B0604020202020204" pitchFamily="34" charset="0"/>
                </a:rPr>
                <a:t>    1</a:t>
              </a:r>
              <a:r>
                <a:rPr lang="en-US" altLang="zh-CN" sz="2000">
                  <a:latin typeface="Arial" panose="020B0604020202020204" pitchFamily="34" charset="0"/>
                </a:rPr>
                <a:t>7</a:t>
              </a:r>
              <a:endParaRPr lang="zh-CN" altLang="zh-CN" sz="2000">
                <a:latin typeface="Arial" panose="020B0604020202020204" pitchFamily="34" charset="0"/>
              </a:endParaRPr>
            </a:p>
          </p:txBody>
        </p:sp>
      </p:grpSp>
      <p:grpSp>
        <p:nvGrpSpPr>
          <p:cNvPr id="80993" name="Group 97"/>
          <p:cNvGrpSpPr>
            <a:grpSpLocks/>
          </p:cNvGrpSpPr>
          <p:nvPr/>
        </p:nvGrpSpPr>
        <p:grpSpPr bwMode="auto">
          <a:xfrm>
            <a:off x="3736975" y="1973263"/>
            <a:ext cx="1233488" cy="2146300"/>
            <a:chOff x="2188" y="1307"/>
            <a:chExt cx="777" cy="1261"/>
          </a:xfrm>
        </p:grpSpPr>
        <p:sp>
          <p:nvSpPr>
            <p:cNvPr id="80949" name="Rectangle 53"/>
            <p:cNvSpPr>
              <a:spLocks noChangeArrowheads="1"/>
            </p:cNvSpPr>
            <p:nvPr/>
          </p:nvSpPr>
          <p:spPr bwMode="auto">
            <a:xfrm>
              <a:off x="2200" y="2052"/>
              <a:ext cx="765"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000">
                  <a:latin typeface="Arial" panose="020B0604020202020204" pitchFamily="34" charset="0"/>
                </a:rPr>
                <a:t>     5</a:t>
              </a:r>
            </a:p>
          </p:txBody>
        </p:sp>
        <p:sp>
          <p:nvSpPr>
            <p:cNvPr id="80950" name="Rectangle 54"/>
            <p:cNvSpPr>
              <a:spLocks noChangeArrowheads="1"/>
            </p:cNvSpPr>
            <p:nvPr/>
          </p:nvSpPr>
          <p:spPr bwMode="auto">
            <a:xfrm>
              <a:off x="2200" y="1801"/>
              <a:ext cx="765"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000">
                  <a:latin typeface="Arial" panose="020B0604020202020204" pitchFamily="34" charset="0"/>
                </a:rPr>
                <a:t>     3</a:t>
              </a:r>
            </a:p>
          </p:txBody>
        </p:sp>
        <p:sp>
          <p:nvSpPr>
            <p:cNvPr id="80951" name="Rectangle 55"/>
            <p:cNvSpPr>
              <a:spLocks noChangeArrowheads="1"/>
            </p:cNvSpPr>
            <p:nvPr/>
          </p:nvSpPr>
          <p:spPr bwMode="auto">
            <a:xfrm>
              <a:off x="2200" y="1546"/>
              <a:ext cx="765"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000">
                  <a:latin typeface="Arial" panose="020B0604020202020204" pitchFamily="34" charset="0"/>
                </a:rPr>
                <a:t>     1</a:t>
              </a:r>
            </a:p>
          </p:txBody>
        </p:sp>
        <p:sp>
          <p:nvSpPr>
            <p:cNvPr id="80952" name="Rectangle 56"/>
            <p:cNvSpPr>
              <a:spLocks noChangeArrowheads="1"/>
            </p:cNvSpPr>
            <p:nvPr/>
          </p:nvSpPr>
          <p:spPr bwMode="auto">
            <a:xfrm>
              <a:off x="2188" y="1307"/>
              <a:ext cx="765"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000">
                  <a:latin typeface="Arial" panose="020B0604020202020204" pitchFamily="34" charset="0"/>
                </a:rPr>
                <a:t>     0</a:t>
              </a:r>
            </a:p>
          </p:txBody>
        </p:sp>
        <p:sp>
          <p:nvSpPr>
            <p:cNvPr id="80978" name="Rectangle 82"/>
            <p:cNvSpPr>
              <a:spLocks noChangeArrowheads="1"/>
            </p:cNvSpPr>
            <p:nvPr/>
          </p:nvSpPr>
          <p:spPr bwMode="auto">
            <a:xfrm>
              <a:off x="2200" y="2296"/>
              <a:ext cx="765"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000">
                  <a:latin typeface="Arial" panose="020B0604020202020204" pitchFamily="34" charset="0"/>
                </a:rPr>
                <a:t>     7</a:t>
              </a:r>
            </a:p>
          </p:txBody>
        </p:sp>
      </p:grpSp>
      <p:sp>
        <p:nvSpPr>
          <p:cNvPr id="80979" name="Rectangle 83"/>
          <p:cNvSpPr>
            <a:spLocks noChangeArrowheads="1"/>
          </p:cNvSpPr>
          <p:nvPr/>
        </p:nvSpPr>
        <p:spPr bwMode="auto">
          <a:xfrm>
            <a:off x="2700338" y="3717925"/>
            <a:ext cx="114617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000">
                <a:latin typeface="Arial" panose="020B0604020202020204" pitchFamily="34" charset="0"/>
              </a:rPr>
              <a:t>    </a:t>
            </a:r>
            <a:r>
              <a:rPr lang="en-US" altLang="zh-CN" sz="2000">
                <a:latin typeface="Arial" panose="020B0604020202020204" pitchFamily="34" charset="0"/>
              </a:rPr>
              <a:t>4</a:t>
            </a:r>
          </a:p>
        </p:txBody>
      </p:sp>
      <p:sp>
        <p:nvSpPr>
          <p:cNvPr id="80980" name="Rectangle 84"/>
          <p:cNvSpPr>
            <a:spLocks noChangeArrowheads="1"/>
          </p:cNvSpPr>
          <p:nvPr/>
        </p:nvSpPr>
        <p:spPr bwMode="auto">
          <a:xfrm>
            <a:off x="1693863" y="3717925"/>
            <a:ext cx="1077912"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000">
                <a:latin typeface="Arial" panose="020B0604020202020204" pitchFamily="34" charset="0"/>
              </a:rPr>
              <a:t>   4</a:t>
            </a:r>
          </a:p>
        </p:txBody>
      </p:sp>
      <p:sp>
        <p:nvSpPr>
          <p:cNvPr id="80981" name="Rectangle 85"/>
          <p:cNvSpPr>
            <a:spLocks noChangeArrowheads="1"/>
          </p:cNvSpPr>
          <p:nvPr/>
        </p:nvSpPr>
        <p:spPr bwMode="auto">
          <a:xfrm>
            <a:off x="552450" y="3671888"/>
            <a:ext cx="944563"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000">
                <a:latin typeface="Arial" panose="020B0604020202020204" pitchFamily="34" charset="0"/>
              </a:rPr>
              <a:t>   </a:t>
            </a:r>
            <a:r>
              <a:rPr lang="en-US" altLang="zh-CN" sz="2000">
                <a:latin typeface="Arial" panose="020B0604020202020204" pitchFamily="34" charset="0"/>
              </a:rPr>
              <a:t>E</a:t>
            </a:r>
          </a:p>
        </p:txBody>
      </p:sp>
      <p:sp>
        <p:nvSpPr>
          <p:cNvPr id="80982" name="Line 86"/>
          <p:cNvSpPr>
            <a:spLocks noChangeShapeType="1"/>
          </p:cNvSpPr>
          <p:nvPr/>
        </p:nvSpPr>
        <p:spPr bwMode="auto">
          <a:xfrm>
            <a:off x="552450" y="4489450"/>
            <a:ext cx="7620000" cy="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0983" name="Rectangle 87"/>
          <p:cNvSpPr>
            <a:spLocks noChangeArrowheads="1"/>
          </p:cNvSpPr>
          <p:nvPr/>
        </p:nvSpPr>
        <p:spPr bwMode="auto">
          <a:xfrm>
            <a:off x="628650" y="4108450"/>
            <a:ext cx="762000"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zh-CN" sz="2000" b="1">
                <a:latin typeface="Arial" panose="020B0604020202020204" pitchFamily="34" charset="0"/>
              </a:rPr>
              <a:t>平均</a:t>
            </a:r>
          </a:p>
        </p:txBody>
      </p:sp>
      <p:sp>
        <p:nvSpPr>
          <p:cNvPr id="80984" name="Line 88"/>
          <p:cNvSpPr>
            <a:spLocks noChangeShapeType="1"/>
          </p:cNvSpPr>
          <p:nvPr/>
        </p:nvSpPr>
        <p:spPr bwMode="auto">
          <a:xfrm>
            <a:off x="1543050" y="1365250"/>
            <a:ext cx="0" cy="312420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0985" name="Line 89"/>
          <p:cNvSpPr>
            <a:spLocks noChangeShapeType="1"/>
          </p:cNvSpPr>
          <p:nvPr/>
        </p:nvSpPr>
        <p:spPr bwMode="auto">
          <a:xfrm>
            <a:off x="2533650" y="1365250"/>
            <a:ext cx="0" cy="312420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0986" name="Line 90"/>
          <p:cNvSpPr>
            <a:spLocks noChangeShapeType="1"/>
          </p:cNvSpPr>
          <p:nvPr/>
        </p:nvSpPr>
        <p:spPr bwMode="auto">
          <a:xfrm>
            <a:off x="3676650" y="1365250"/>
            <a:ext cx="0" cy="312420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0987" name="Line 91"/>
          <p:cNvSpPr>
            <a:spLocks noChangeShapeType="1"/>
          </p:cNvSpPr>
          <p:nvPr/>
        </p:nvSpPr>
        <p:spPr bwMode="auto">
          <a:xfrm>
            <a:off x="4895850" y="1365250"/>
            <a:ext cx="0" cy="312420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0988" name="Line 92"/>
          <p:cNvSpPr>
            <a:spLocks noChangeShapeType="1"/>
          </p:cNvSpPr>
          <p:nvPr/>
        </p:nvSpPr>
        <p:spPr bwMode="auto">
          <a:xfrm>
            <a:off x="6038850" y="1365250"/>
            <a:ext cx="0" cy="312420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0989" name="Line 93"/>
          <p:cNvSpPr>
            <a:spLocks noChangeShapeType="1"/>
          </p:cNvSpPr>
          <p:nvPr/>
        </p:nvSpPr>
        <p:spPr bwMode="auto">
          <a:xfrm>
            <a:off x="7029450" y="1365250"/>
            <a:ext cx="0" cy="312420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0990" name="Line 94"/>
          <p:cNvSpPr>
            <a:spLocks noChangeShapeType="1"/>
          </p:cNvSpPr>
          <p:nvPr/>
        </p:nvSpPr>
        <p:spPr bwMode="auto">
          <a:xfrm>
            <a:off x="8172450" y="1365250"/>
            <a:ext cx="0" cy="312420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0991" name="Rectangle 95"/>
          <p:cNvSpPr>
            <a:spLocks noChangeArrowheads="1"/>
          </p:cNvSpPr>
          <p:nvPr/>
        </p:nvSpPr>
        <p:spPr bwMode="auto">
          <a:xfrm>
            <a:off x="7105650" y="2057400"/>
            <a:ext cx="9144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lnSpc>
                <a:spcPct val="120000"/>
              </a:lnSpc>
              <a:spcBef>
                <a:spcPct val="20000"/>
              </a:spcBef>
            </a:pPr>
            <a:r>
              <a:rPr lang="en-US" altLang="zh-CN" sz="2000">
                <a:latin typeface="Arial" panose="020B0604020202020204" pitchFamily="34" charset="0"/>
              </a:rPr>
              <a:t>3</a:t>
            </a:r>
            <a:endParaRPr lang="zh-CN" altLang="zh-CN" sz="2000">
              <a:latin typeface="Arial" panose="020B0604020202020204" pitchFamily="34" charset="0"/>
            </a:endParaRPr>
          </a:p>
          <a:p>
            <a:pPr algn="ctr">
              <a:lnSpc>
                <a:spcPct val="120000"/>
              </a:lnSpc>
              <a:spcBef>
                <a:spcPct val="20000"/>
              </a:spcBef>
            </a:pPr>
            <a:r>
              <a:rPr lang="zh-CN" altLang="zh-CN" sz="2000">
                <a:latin typeface="Arial" panose="020B0604020202020204" pitchFamily="34" charset="0"/>
              </a:rPr>
              <a:t>3</a:t>
            </a:r>
          </a:p>
          <a:p>
            <a:pPr algn="ctr">
              <a:lnSpc>
                <a:spcPct val="120000"/>
              </a:lnSpc>
              <a:spcBef>
                <a:spcPct val="20000"/>
              </a:spcBef>
            </a:pPr>
            <a:r>
              <a:rPr lang="zh-CN" altLang="zh-CN" sz="2000">
                <a:latin typeface="Arial" panose="020B0604020202020204" pitchFamily="34" charset="0"/>
              </a:rPr>
              <a:t>3.5</a:t>
            </a:r>
          </a:p>
          <a:p>
            <a:pPr algn="ctr">
              <a:lnSpc>
                <a:spcPct val="120000"/>
              </a:lnSpc>
              <a:spcBef>
                <a:spcPct val="20000"/>
              </a:spcBef>
            </a:pPr>
            <a:r>
              <a:rPr lang="zh-CN" altLang="zh-CN" sz="2000">
                <a:latin typeface="Arial" panose="020B0604020202020204" pitchFamily="34" charset="0"/>
              </a:rPr>
              <a:t>4</a:t>
            </a:r>
          </a:p>
          <a:p>
            <a:pPr algn="ctr">
              <a:lnSpc>
                <a:spcPct val="120000"/>
              </a:lnSpc>
              <a:spcBef>
                <a:spcPct val="20000"/>
              </a:spcBef>
            </a:pPr>
            <a:r>
              <a:rPr lang="en-US" altLang="zh-CN" sz="2000">
                <a:latin typeface="Arial" panose="020B0604020202020204" pitchFamily="34" charset="0"/>
              </a:rPr>
              <a:t>3.25</a:t>
            </a:r>
            <a:endParaRPr lang="zh-CN" altLang="zh-CN" sz="2000">
              <a:latin typeface="Arial" panose="020B0604020202020204" pitchFamily="34" charset="0"/>
            </a:endParaRPr>
          </a:p>
          <a:p>
            <a:pPr algn="ctr">
              <a:lnSpc>
                <a:spcPct val="120000"/>
              </a:lnSpc>
              <a:spcBef>
                <a:spcPct val="20000"/>
              </a:spcBef>
            </a:pPr>
            <a:r>
              <a:rPr lang="en-US" altLang="zh-CN" sz="2000">
                <a:latin typeface="Arial" panose="020B0604020202020204" pitchFamily="34" charset="0"/>
              </a:rPr>
              <a:t>3.35</a:t>
            </a:r>
            <a:endParaRPr lang="zh-CN" altLang="zh-CN" sz="2000">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0993"/>
                                        </p:tgtEl>
                                        <p:attrNameLst>
                                          <p:attrName>style.visibility</p:attrName>
                                        </p:attrNameLst>
                                      </p:cBhvr>
                                      <p:to>
                                        <p:strVal val="visible"/>
                                      </p:to>
                                    </p:set>
                                    <p:animEffect transition="in" filter="blinds(horizontal)">
                                      <p:cBhvr>
                                        <p:cTn id="7" dur="500"/>
                                        <p:tgtEl>
                                          <p:spTgt spid="809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0994"/>
                                        </p:tgtEl>
                                        <p:attrNameLst>
                                          <p:attrName>style.visibility</p:attrName>
                                        </p:attrNameLst>
                                      </p:cBhvr>
                                      <p:to>
                                        <p:strVal val="visible"/>
                                      </p:to>
                                    </p:set>
                                    <p:animEffect transition="in" filter="blinds(horizontal)">
                                      <p:cBhvr>
                                        <p:cTn id="12" dur="500"/>
                                        <p:tgtEl>
                                          <p:spTgt spid="8099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80942"/>
                                        </p:tgtEl>
                                        <p:attrNameLst>
                                          <p:attrName>style.visibility</p:attrName>
                                        </p:attrNameLst>
                                      </p:cBhvr>
                                      <p:to>
                                        <p:strVal val="visible"/>
                                      </p:to>
                                    </p:set>
                                    <p:animEffect transition="in" filter="barn(outHorizontal)">
                                      <p:cBhvr>
                                        <p:cTn id="17" dur="500"/>
                                        <p:tgtEl>
                                          <p:spTgt spid="8094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80991"/>
                                        </p:tgtEl>
                                        <p:attrNameLst>
                                          <p:attrName>style.visibility</p:attrName>
                                        </p:attrNameLst>
                                      </p:cBhvr>
                                      <p:to>
                                        <p:strVal val="visible"/>
                                      </p:to>
                                    </p:set>
                                    <p:animEffect transition="in" filter="barn(outHorizontal)">
                                      <p:cBhvr>
                                        <p:cTn id="22" dur="500"/>
                                        <p:tgtEl>
                                          <p:spTgt spid="8099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80992"/>
                                        </p:tgtEl>
                                        <p:attrNameLst>
                                          <p:attrName>style.visibility</p:attrName>
                                        </p:attrNameLst>
                                      </p:cBhvr>
                                      <p:to>
                                        <p:strVal val="visible"/>
                                      </p:to>
                                    </p:set>
                                    <p:animEffect transition="in" filter="wipe(left)">
                                      <p:cBhvr>
                                        <p:cTn id="27" dur="3000"/>
                                        <p:tgtEl>
                                          <p:spTgt spid="809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42" grpId="0" autoUpdateAnimBg="0"/>
      <p:bldP spid="80991"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zh-CN" altLang="en-US"/>
              <a:t>时间片大小为</a:t>
            </a:r>
            <a:r>
              <a:rPr lang="en-US" altLang="zh-CN"/>
              <a:t>4</a:t>
            </a:r>
            <a:endParaRPr lang="zh-CN" altLang="en-US"/>
          </a:p>
        </p:txBody>
      </p:sp>
      <p:sp>
        <p:nvSpPr>
          <p:cNvPr id="132116" name="Rectangle 20"/>
          <p:cNvSpPr>
            <a:spLocks noChangeArrowheads="1"/>
          </p:cNvSpPr>
          <p:nvPr/>
        </p:nvSpPr>
        <p:spPr bwMode="auto">
          <a:xfrm>
            <a:off x="7237413" y="1628775"/>
            <a:ext cx="1079500" cy="65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000">
                <a:latin typeface="Arial" panose="020B0604020202020204" pitchFamily="34" charset="0"/>
              </a:rPr>
              <a:t>带权周转时间</a:t>
            </a:r>
          </a:p>
        </p:txBody>
      </p:sp>
      <p:sp>
        <p:nvSpPr>
          <p:cNvPr id="132117" name="Rectangle 21"/>
          <p:cNvSpPr>
            <a:spLocks noChangeArrowheads="1"/>
          </p:cNvSpPr>
          <p:nvPr/>
        </p:nvSpPr>
        <p:spPr bwMode="auto">
          <a:xfrm>
            <a:off x="6183313" y="2320925"/>
            <a:ext cx="9144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lnSpc>
                <a:spcPct val="120000"/>
              </a:lnSpc>
              <a:spcBef>
                <a:spcPct val="20000"/>
              </a:spcBef>
            </a:pPr>
            <a:r>
              <a:rPr lang="en-US" altLang="zh-CN" sz="2000">
                <a:latin typeface="Arial" panose="020B0604020202020204" pitchFamily="34" charset="0"/>
              </a:rPr>
              <a:t>4</a:t>
            </a:r>
            <a:endParaRPr lang="zh-CN" altLang="zh-CN" sz="2000">
              <a:latin typeface="Arial" panose="020B0604020202020204" pitchFamily="34" charset="0"/>
            </a:endParaRPr>
          </a:p>
          <a:p>
            <a:pPr algn="ctr">
              <a:lnSpc>
                <a:spcPct val="120000"/>
              </a:lnSpc>
              <a:spcBef>
                <a:spcPct val="20000"/>
              </a:spcBef>
            </a:pPr>
            <a:r>
              <a:rPr lang="en-US" altLang="zh-CN" sz="2000">
                <a:latin typeface="Arial" panose="020B0604020202020204" pitchFamily="34" charset="0"/>
              </a:rPr>
              <a:t>6</a:t>
            </a:r>
            <a:endParaRPr lang="zh-CN" altLang="zh-CN" sz="2000">
              <a:latin typeface="Arial" panose="020B0604020202020204" pitchFamily="34" charset="0"/>
            </a:endParaRPr>
          </a:p>
          <a:p>
            <a:pPr algn="ctr">
              <a:lnSpc>
                <a:spcPct val="120000"/>
              </a:lnSpc>
              <a:spcBef>
                <a:spcPct val="20000"/>
              </a:spcBef>
            </a:pPr>
            <a:r>
              <a:rPr lang="en-US" altLang="zh-CN" sz="2000">
                <a:latin typeface="Arial" panose="020B0604020202020204" pitchFamily="34" charset="0"/>
              </a:rPr>
              <a:t>9</a:t>
            </a:r>
            <a:endParaRPr lang="zh-CN" altLang="zh-CN" sz="2000">
              <a:latin typeface="Arial" panose="020B0604020202020204" pitchFamily="34" charset="0"/>
            </a:endParaRPr>
          </a:p>
          <a:p>
            <a:pPr algn="ctr">
              <a:lnSpc>
                <a:spcPct val="120000"/>
              </a:lnSpc>
              <a:spcBef>
                <a:spcPct val="20000"/>
              </a:spcBef>
            </a:pPr>
            <a:r>
              <a:rPr lang="en-US" altLang="zh-CN" sz="2000">
                <a:latin typeface="Arial" panose="020B0604020202020204" pitchFamily="34" charset="0"/>
              </a:rPr>
              <a:t>10</a:t>
            </a:r>
            <a:endParaRPr lang="zh-CN" altLang="zh-CN" sz="2000">
              <a:latin typeface="Arial" panose="020B0604020202020204" pitchFamily="34" charset="0"/>
            </a:endParaRPr>
          </a:p>
          <a:p>
            <a:pPr algn="ctr">
              <a:lnSpc>
                <a:spcPct val="120000"/>
              </a:lnSpc>
              <a:spcBef>
                <a:spcPct val="20000"/>
              </a:spcBef>
            </a:pPr>
            <a:r>
              <a:rPr lang="en-US" altLang="zh-CN" sz="2000">
                <a:latin typeface="Arial" panose="020B0604020202020204" pitchFamily="34" charset="0"/>
              </a:rPr>
              <a:t>13</a:t>
            </a:r>
          </a:p>
          <a:p>
            <a:pPr algn="ctr">
              <a:lnSpc>
                <a:spcPct val="120000"/>
              </a:lnSpc>
              <a:spcBef>
                <a:spcPct val="20000"/>
              </a:spcBef>
            </a:pPr>
            <a:r>
              <a:rPr lang="en-US" altLang="zh-CN" sz="2000">
                <a:latin typeface="Arial" panose="020B0604020202020204" pitchFamily="34" charset="0"/>
              </a:rPr>
              <a:t>8.4</a:t>
            </a:r>
            <a:endParaRPr lang="zh-CN" altLang="zh-CN" sz="2000">
              <a:latin typeface="Arial" panose="020B0604020202020204" pitchFamily="34" charset="0"/>
            </a:endParaRPr>
          </a:p>
        </p:txBody>
      </p:sp>
      <p:sp>
        <p:nvSpPr>
          <p:cNvPr id="132118" name="Rectangle 22"/>
          <p:cNvSpPr>
            <a:spLocks noChangeArrowheads="1"/>
          </p:cNvSpPr>
          <p:nvPr/>
        </p:nvSpPr>
        <p:spPr bwMode="auto">
          <a:xfrm>
            <a:off x="6159500" y="1628775"/>
            <a:ext cx="1077913" cy="65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zh-CN" sz="2000">
                <a:latin typeface="Arial" panose="020B0604020202020204" pitchFamily="34" charset="0"/>
              </a:rPr>
              <a:t>周转</a:t>
            </a:r>
          </a:p>
          <a:p>
            <a:pPr algn="ctr"/>
            <a:r>
              <a:rPr lang="zh-CN" altLang="zh-CN" sz="2000">
                <a:latin typeface="Arial" panose="020B0604020202020204" pitchFamily="34" charset="0"/>
              </a:rPr>
              <a:t>时间</a:t>
            </a:r>
          </a:p>
        </p:txBody>
      </p:sp>
      <p:sp>
        <p:nvSpPr>
          <p:cNvPr id="132119" name="Rectangle 23"/>
          <p:cNvSpPr>
            <a:spLocks noChangeArrowheads="1"/>
          </p:cNvSpPr>
          <p:nvPr/>
        </p:nvSpPr>
        <p:spPr bwMode="auto">
          <a:xfrm>
            <a:off x="5080000" y="1628775"/>
            <a:ext cx="1079500" cy="65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zh-CN" sz="2000">
                <a:latin typeface="Arial" panose="020B0604020202020204" pitchFamily="34" charset="0"/>
              </a:rPr>
              <a:t>完成</a:t>
            </a:r>
          </a:p>
          <a:p>
            <a:pPr algn="ctr"/>
            <a:r>
              <a:rPr lang="zh-CN" altLang="zh-CN" sz="2000">
                <a:latin typeface="Arial" panose="020B0604020202020204" pitchFamily="34" charset="0"/>
              </a:rPr>
              <a:t>时间</a:t>
            </a:r>
          </a:p>
        </p:txBody>
      </p:sp>
      <p:sp>
        <p:nvSpPr>
          <p:cNvPr id="132120" name="Rectangle 24"/>
          <p:cNvSpPr>
            <a:spLocks noChangeArrowheads="1"/>
          </p:cNvSpPr>
          <p:nvPr/>
        </p:nvSpPr>
        <p:spPr bwMode="auto">
          <a:xfrm>
            <a:off x="3865563" y="1628775"/>
            <a:ext cx="1214437" cy="65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zh-CN" sz="2000">
                <a:latin typeface="Arial" panose="020B0604020202020204" pitchFamily="34" charset="0"/>
              </a:rPr>
              <a:t>开始</a:t>
            </a:r>
          </a:p>
          <a:p>
            <a:pPr algn="ctr"/>
            <a:r>
              <a:rPr lang="zh-CN" altLang="zh-CN" sz="2000">
                <a:latin typeface="Arial" panose="020B0604020202020204" pitchFamily="34" charset="0"/>
              </a:rPr>
              <a:t>时间</a:t>
            </a:r>
          </a:p>
        </p:txBody>
      </p:sp>
      <p:sp>
        <p:nvSpPr>
          <p:cNvPr id="132121" name="Rectangle 25"/>
          <p:cNvSpPr>
            <a:spLocks noChangeArrowheads="1"/>
          </p:cNvSpPr>
          <p:nvPr/>
        </p:nvSpPr>
        <p:spPr bwMode="auto">
          <a:xfrm>
            <a:off x="2830513" y="3500438"/>
            <a:ext cx="114617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000">
                <a:latin typeface="Arial" panose="020B0604020202020204" pitchFamily="34" charset="0"/>
              </a:rPr>
              <a:t>    </a:t>
            </a:r>
            <a:r>
              <a:rPr lang="en-US" altLang="zh-CN" sz="2000">
                <a:latin typeface="Arial" panose="020B0604020202020204" pitchFamily="34" charset="0"/>
              </a:rPr>
              <a:t>2</a:t>
            </a:r>
          </a:p>
        </p:txBody>
      </p:sp>
      <p:sp>
        <p:nvSpPr>
          <p:cNvPr id="132122" name="Rectangle 26"/>
          <p:cNvSpPr>
            <a:spLocks noChangeArrowheads="1"/>
          </p:cNvSpPr>
          <p:nvPr/>
        </p:nvSpPr>
        <p:spPr bwMode="auto">
          <a:xfrm>
            <a:off x="2811463" y="3068638"/>
            <a:ext cx="1146175" cy="43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000">
                <a:latin typeface="Arial" panose="020B0604020202020204" pitchFamily="34" charset="0"/>
              </a:rPr>
              <a:t>    4</a:t>
            </a:r>
          </a:p>
        </p:txBody>
      </p:sp>
      <p:sp>
        <p:nvSpPr>
          <p:cNvPr id="132123" name="Rectangle 27"/>
          <p:cNvSpPr>
            <a:spLocks noChangeArrowheads="1"/>
          </p:cNvSpPr>
          <p:nvPr/>
        </p:nvSpPr>
        <p:spPr bwMode="auto">
          <a:xfrm>
            <a:off x="2811463" y="2638425"/>
            <a:ext cx="11461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000">
                <a:latin typeface="Arial" panose="020B0604020202020204" pitchFamily="34" charset="0"/>
              </a:rPr>
              <a:t>    </a:t>
            </a:r>
            <a:r>
              <a:rPr lang="en-US" altLang="zh-CN" sz="2000">
                <a:latin typeface="Arial" panose="020B0604020202020204" pitchFamily="34" charset="0"/>
              </a:rPr>
              <a:t>3</a:t>
            </a:r>
          </a:p>
        </p:txBody>
      </p:sp>
      <p:sp>
        <p:nvSpPr>
          <p:cNvPr id="132124" name="Rectangle 28"/>
          <p:cNvSpPr>
            <a:spLocks noChangeArrowheads="1"/>
          </p:cNvSpPr>
          <p:nvPr/>
        </p:nvSpPr>
        <p:spPr bwMode="auto">
          <a:xfrm>
            <a:off x="2811463" y="2278063"/>
            <a:ext cx="1146175" cy="43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000">
                <a:latin typeface="Arial" panose="020B0604020202020204" pitchFamily="34" charset="0"/>
              </a:rPr>
              <a:t>    </a:t>
            </a:r>
            <a:r>
              <a:rPr lang="en-US" altLang="zh-CN" sz="2000">
                <a:latin typeface="Arial" panose="020B0604020202020204" pitchFamily="34" charset="0"/>
              </a:rPr>
              <a:t>4</a:t>
            </a:r>
          </a:p>
        </p:txBody>
      </p:sp>
      <p:sp>
        <p:nvSpPr>
          <p:cNvPr id="132125" name="Rectangle 29"/>
          <p:cNvSpPr>
            <a:spLocks noChangeArrowheads="1"/>
          </p:cNvSpPr>
          <p:nvPr/>
        </p:nvSpPr>
        <p:spPr bwMode="auto">
          <a:xfrm>
            <a:off x="2719388" y="1628775"/>
            <a:ext cx="1146175" cy="65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000">
                <a:latin typeface="Arial" panose="020B0604020202020204" pitchFamily="34" charset="0"/>
              </a:rPr>
              <a:t>服务</a:t>
            </a:r>
            <a:endParaRPr lang="zh-CN" altLang="zh-CN" sz="2000">
              <a:latin typeface="Arial" panose="020B0604020202020204" pitchFamily="34" charset="0"/>
            </a:endParaRPr>
          </a:p>
          <a:p>
            <a:pPr algn="ctr"/>
            <a:r>
              <a:rPr lang="zh-CN" altLang="zh-CN" sz="2000">
                <a:latin typeface="Arial" panose="020B0604020202020204" pitchFamily="34" charset="0"/>
              </a:rPr>
              <a:t>时间</a:t>
            </a:r>
          </a:p>
        </p:txBody>
      </p:sp>
      <p:sp>
        <p:nvSpPr>
          <p:cNvPr id="132126" name="Rectangle 30"/>
          <p:cNvSpPr>
            <a:spLocks noChangeArrowheads="1"/>
          </p:cNvSpPr>
          <p:nvPr/>
        </p:nvSpPr>
        <p:spPr bwMode="auto">
          <a:xfrm>
            <a:off x="1816100" y="3500438"/>
            <a:ext cx="1077913"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000">
                <a:latin typeface="Arial" panose="020B0604020202020204" pitchFamily="34" charset="0"/>
              </a:rPr>
              <a:t>   3</a:t>
            </a:r>
          </a:p>
        </p:txBody>
      </p:sp>
      <p:sp>
        <p:nvSpPr>
          <p:cNvPr id="132127" name="Rectangle 31"/>
          <p:cNvSpPr>
            <a:spLocks noChangeArrowheads="1"/>
          </p:cNvSpPr>
          <p:nvPr/>
        </p:nvSpPr>
        <p:spPr bwMode="auto">
          <a:xfrm>
            <a:off x="1793875" y="3068638"/>
            <a:ext cx="1077913" cy="43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000">
                <a:latin typeface="Arial" panose="020B0604020202020204" pitchFamily="34" charset="0"/>
              </a:rPr>
              <a:t>   2</a:t>
            </a:r>
          </a:p>
        </p:txBody>
      </p:sp>
      <p:sp>
        <p:nvSpPr>
          <p:cNvPr id="132128" name="Rectangle 32"/>
          <p:cNvSpPr>
            <a:spLocks noChangeArrowheads="1"/>
          </p:cNvSpPr>
          <p:nvPr/>
        </p:nvSpPr>
        <p:spPr bwMode="auto">
          <a:xfrm>
            <a:off x="1771650" y="2636838"/>
            <a:ext cx="1077913" cy="43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000">
                <a:latin typeface="Arial" panose="020B0604020202020204" pitchFamily="34" charset="0"/>
              </a:rPr>
              <a:t>   1</a:t>
            </a:r>
          </a:p>
        </p:txBody>
      </p:sp>
      <p:sp>
        <p:nvSpPr>
          <p:cNvPr id="132129" name="Rectangle 33"/>
          <p:cNvSpPr>
            <a:spLocks noChangeArrowheads="1"/>
          </p:cNvSpPr>
          <p:nvPr/>
        </p:nvSpPr>
        <p:spPr bwMode="auto">
          <a:xfrm>
            <a:off x="1793875" y="2257425"/>
            <a:ext cx="1077913"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000">
                <a:latin typeface="Arial" panose="020B0604020202020204" pitchFamily="34" charset="0"/>
              </a:rPr>
              <a:t>   0</a:t>
            </a:r>
          </a:p>
        </p:txBody>
      </p:sp>
      <p:sp>
        <p:nvSpPr>
          <p:cNvPr id="132130" name="Rectangle 34"/>
          <p:cNvSpPr>
            <a:spLocks noChangeArrowheads="1"/>
          </p:cNvSpPr>
          <p:nvPr/>
        </p:nvSpPr>
        <p:spPr bwMode="auto">
          <a:xfrm>
            <a:off x="1641475" y="1628775"/>
            <a:ext cx="1077913" cy="65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zh-CN" sz="2000">
                <a:latin typeface="Arial" panose="020B0604020202020204" pitchFamily="34" charset="0"/>
              </a:rPr>
              <a:t>到达</a:t>
            </a:r>
          </a:p>
          <a:p>
            <a:pPr algn="ctr"/>
            <a:r>
              <a:rPr lang="zh-CN" altLang="zh-CN" sz="2000">
                <a:latin typeface="Arial" panose="020B0604020202020204" pitchFamily="34" charset="0"/>
              </a:rPr>
              <a:t>时间</a:t>
            </a:r>
          </a:p>
        </p:txBody>
      </p:sp>
      <p:sp>
        <p:nvSpPr>
          <p:cNvPr id="132131" name="Rectangle 35"/>
          <p:cNvSpPr>
            <a:spLocks noChangeArrowheads="1"/>
          </p:cNvSpPr>
          <p:nvPr/>
        </p:nvSpPr>
        <p:spPr bwMode="auto">
          <a:xfrm>
            <a:off x="696913" y="3514725"/>
            <a:ext cx="944562"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000">
                <a:latin typeface="Arial" panose="020B0604020202020204" pitchFamily="34" charset="0"/>
              </a:rPr>
              <a:t>   </a:t>
            </a:r>
            <a:r>
              <a:rPr lang="en-US" altLang="zh-CN" sz="2000">
                <a:latin typeface="Arial" panose="020B0604020202020204" pitchFamily="34" charset="0"/>
              </a:rPr>
              <a:t>D</a:t>
            </a:r>
          </a:p>
        </p:txBody>
      </p:sp>
      <p:sp>
        <p:nvSpPr>
          <p:cNvPr id="132132" name="Rectangle 36"/>
          <p:cNvSpPr>
            <a:spLocks noChangeArrowheads="1"/>
          </p:cNvSpPr>
          <p:nvPr/>
        </p:nvSpPr>
        <p:spPr bwMode="auto">
          <a:xfrm>
            <a:off x="696913" y="3089275"/>
            <a:ext cx="944562"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000">
                <a:latin typeface="Arial" panose="020B0604020202020204" pitchFamily="34" charset="0"/>
              </a:rPr>
              <a:t>   </a:t>
            </a:r>
            <a:r>
              <a:rPr lang="en-US" altLang="zh-CN" sz="2000">
                <a:latin typeface="Arial" panose="020B0604020202020204" pitchFamily="34" charset="0"/>
              </a:rPr>
              <a:t>C</a:t>
            </a:r>
          </a:p>
        </p:txBody>
      </p:sp>
      <p:sp>
        <p:nvSpPr>
          <p:cNvPr id="132133" name="Rectangle 37"/>
          <p:cNvSpPr>
            <a:spLocks noChangeArrowheads="1"/>
          </p:cNvSpPr>
          <p:nvPr/>
        </p:nvSpPr>
        <p:spPr bwMode="auto">
          <a:xfrm>
            <a:off x="696913" y="2663825"/>
            <a:ext cx="944562"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000">
                <a:latin typeface="Arial" panose="020B0604020202020204" pitchFamily="34" charset="0"/>
              </a:rPr>
              <a:t>   </a:t>
            </a:r>
            <a:r>
              <a:rPr lang="en-US" altLang="zh-CN" sz="2000">
                <a:latin typeface="Arial" panose="020B0604020202020204" pitchFamily="34" charset="0"/>
              </a:rPr>
              <a:t>B</a:t>
            </a:r>
          </a:p>
        </p:txBody>
      </p:sp>
      <p:sp>
        <p:nvSpPr>
          <p:cNvPr id="132134" name="Rectangle 38"/>
          <p:cNvSpPr>
            <a:spLocks noChangeArrowheads="1"/>
          </p:cNvSpPr>
          <p:nvPr/>
        </p:nvSpPr>
        <p:spPr bwMode="auto">
          <a:xfrm>
            <a:off x="696913" y="2284413"/>
            <a:ext cx="944562" cy="43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000">
                <a:latin typeface="Arial" panose="020B0604020202020204" pitchFamily="34" charset="0"/>
              </a:rPr>
              <a:t>   </a:t>
            </a:r>
            <a:r>
              <a:rPr lang="en-US" altLang="zh-CN" sz="2000">
                <a:latin typeface="Arial" panose="020B0604020202020204" pitchFamily="34" charset="0"/>
              </a:rPr>
              <a:t>A</a:t>
            </a:r>
          </a:p>
        </p:txBody>
      </p:sp>
      <p:sp>
        <p:nvSpPr>
          <p:cNvPr id="132135" name="Rectangle 39"/>
          <p:cNvSpPr>
            <a:spLocks noChangeArrowheads="1"/>
          </p:cNvSpPr>
          <p:nvPr/>
        </p:nvSpPr>
        <p:spPr bwMode="auto">
          <a:xfrm>
            <a:off x="696913" y="1628775"/>
            <a:ext cx="944562" cy="65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zh-CN" sz="2000">
                <a:latin typeface="Arial" panose="020B0604020202020204" pitchFamily="34" charset="0"/>
              </a:rPr>
              <a:t> 进程</a:t>
            </a:r>
          </a:p>
        </p:txBody>
      </p:sp>
      <p:sp>
        <p:nvSpPr>
          <p:cNvPr id="132136" name="Line 40"/>
          <p:cNvSpPr>
            <a:spLocks noChangeShapeType="1"/>
          </p:cNvSpPr>
          <p:nvPr/>
        </p:nvSpPr>
        <p:spPr bwMode="auto">
          <a:xfrm>
            <a:off x="696913" y="1628775"/>
            <a:ext cx="7620000" cy="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37" name="Line 41"/>
          <p:cNvSpPr>
            <a:spLocks noChangeShapeType="1"/>
          </p:cNvSpPr>
          <p:nvPr/>
        </p:nvSpPr>
        <p:spPr bwMode="auto">
          <a:xfrm>
            <a:off x="696913" y="4367213"/>
            <a:ext cx="7620000" cy="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38" name="Line 42"/>
          <p:cNvSpPr>
            <a:spLocks noChangeShapeType="1"/>
          </p:cNvSpPr>
          <p:nvPr/>
        </p:nvSpPr>
        <p:spPr bwMode="auto">
          <a:xfrm>
            <a:off x="696913" y="1628775"/>
            <a:ext cx="0" cy="312420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39" name="Line 43"/>
          <p:cNvSpPr>
            <a:spLocks noChangeShapeType="1"/>
          </p:cNvSpPr>
          <p:nvPr/>
        </p:nvSpPr>
        <p:spPr bwMode="auto">
          <a:xfrm>
            <a:off x="696913" y="2284413"/>
            <a:ext cx="76200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40" name="Line 44"/>
          <p:cNvSpPr>
            <a:spLocks noChangeShapeType="1"/>
          </p:cNvSpPr>
          <p:nvPr/>
        </p:nvSpPr>
        <p:spPr bwMode="auto">
          <a:xfrm>
            <a:off x="696913" y="2663825"/>
            <a:ext cx="76200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41" name="Line 45"/>
          <p:cNvSpPr>
            <a:spLocks noChangeShapeType="1"/>
          </p:cNvSpPr>
          <p:nvPr/>
        </p:nvSpPr>
        <p:spPr bwMode="auto">
          <a:xfrm>
            <a:off x="696913" y="3089275"/>
            <a:ext cx="76200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42" name="Line 46"/>
          <p:cNvSpPr>
            <a:spLocks noChangeShapeType="1"/>
          </p:cNvSpPr>
          <p:nvPr/>
        </p:nvSpPr>
        <p:spPr bwMode="auto">
          <a:xfrm>
            <a:off x="696913" y="3514725"/>
            <a:ext cx="76200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43" name="Line 47"/>
          <p:cNvSpPr>
            <a:spLocks noChangeShapeType="1"/>
          </p:cNvSpPr>
          <p:nvPr/>
        </p:nvSpPr>
        <p:spPr bwMode="auto">
          <a:xfrm>
            <a:off x="696913" y="3941763"/>
            <a:ext cx="76200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132144" name="Group 48"/>
          <p:cNvGrpSpPr>
            <a:grpSpLocks/>
          </p:cNvGrpSpPr>
          <p:nvPr/>
        </p:nvGrpSpPr>
        <p:grpSpPr bwMode="auto">
          <a:xfrm>
            <a:off x="5108575" y="2324100"/>
            <a:ext cx="1136650" cy="2022475"/>
            <a:chOff x="2971" y="1294"/>
            <a:chExt cx="716" cy="1274"/>
          </a:xfrm>
        </p:grpSpPr>
        <p:sp>
          <p:nvSpPr>
            <p:cNvPr id="132145" name="Rectangle 49"/>
            <p:cNvSpPr>
              <a:spLocks noChangeArrowheads="1"/>
            </p:cNvSpPr>
            <p:nvPr/>
          </p:nvSpPr>
          <p:spPr bwMode="auto">
            <a:xfrm>
              <a:off x="2989" y="2069"/>
              <a:ext cx="680"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000">
                  <a:latin typeface="Arial" panose="020B0604020202020204" pitchFamily="34" charset="0"/>
                </a:rPr>
                <a:t>    13</a:t>
              </a:r>
              <a:endParaRPr lang="zh-CN" altLang="zh-CN" sz="2000">
                <a:latin typeface="Arial" panose="020B0604020202020204" pitchFamily="34" charset="0"/>
              </a:endParaRPr>
            </a:p>
          </p:txBody>
        </p:sp>
        <p:sp>
          <p:nvSpPr>
            <p:cNvPr id="132146" name="Rectangle 50"/>
            <p:cNvSpPr>
              <a:spLocks noChangeArrowheads="1"/>
            </p:cNvSpPr>
            <p:nvPr/>
          </p:nvSpPr>
          <p:spPr bwMode="auto">
            <a:xfrm>
              <a:off x="2989" y="1818"/>
              <a:ext cx="680"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000">
                  <a:latin typeface="Arial" panose="020B0604020202020204" pitchFamily="34" charset="0"/>
                </a:rPr>
                <a:t>    </a:t>
              </a:r>
              <a:r>
                <a:rPr lang="en-US" altLang="zh-CN" sz="2000">
                  <a:latin typeface="Arial" panose="020B0604020202020204" pitchFamily="34" charset="0"/>
                </a:rPr>
                <a:t>11</a:t>
              </a:r>
              <a:endParaRPr lang="zh-CN" altLang="zh-CN" sz="2000">
                <a:latin typeface="Arial" panose="020B0604020202020204" pitchFamily="34" charset="0"/>
              </a:endParaRPr>
            </a:p>
          </p:txBody>
        </p:sp>
        <p:sp>
          <p:nvSpPr>
            <p:cNvPr id="132147" name="Rectangle 51"/>
            <p:cNvSpPr>
              <a:spLocks noChangeArrowheads="1"/>
            </p:cNvSpPr>
            <p:nvPr/>
          </p:nvSpPr>
          <p:spPr bwMode="auto">
            <a:xfrm>
              <a:off x="3007" y="1546"/>
              <a:ext cx="680"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000">
                  <a:latin typeface="Arial" panose="020B0604020202020204" pitchFamily="34" charset="0"/>
                </a:rPr>
                <a:t>    </a:t>
              </a:r>
              <a:r>
                <a:rPr lang="en-US" altLang="zh-CN" sz="2000">
                  <a:latin typeface="Arial" panose="020B0604020202020204" pitchFamily="34" charset="0"/>
                </a:rPr>
                <a:t>7</a:t>
              </a:r>
              <a:endParaRPr lang="zh-CN" altLang="zh-CN" sz="2000">
                <a:latin typeface="Arial" panose="020B0604020202020204" pitchFamily="34" charset="0"/>
              </a:endParaRPr>
            </a:p>
          </p:txBody>
        </p:sp>
        <p:sp>
          <p:nvSpPr>
            <p:cNvPr id="132148" name="Rectangle 52"/>
            <p:cNvSpPr>
              <a:spLocks noChangeArrowheads="1"/>
            </p:cNvSpPr>
            <p:nvPr/>
          </p:nvSpPr>
          <p:spPr bwMode="auto">
            <a:xfrm>
              <a:off x="3007" y="1294"/>
              <a:ext cx="680"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000">
                  <a:latin typeface="Arial" panose="020B0604020202020204" pitchFamily="34" charset="0"/>
                </a:rPr>
                <a:t>    </a:t>
              </a:r>
              <a:r>
                <a:rPr lang="en-US" altLang="zh-CN" sz="2000">
                  <a:latin typeface="Arial" panose="020B0604020202020204" pitchFamily="34" charset="0"/>
                </a:rPr>
                <a:t>4</a:t>
              </a:r>
              <a:endParaRPr lang="zh-CN" altLang="zh-CN" sz="2000">
                <a:latin typeface="Arial" panose="020B0604020202020204" pitchFamily="34" charset="0"/>
              </a:endParaRPr>
            </a:p>
          </p:txBody>
        </p:sp>
        <p:sp>
          <p:nvSpPr>
            <p:cNvPr id="132149" name="Rectangle 53"/>
            <p:cNvSpPr>
              <a:spLocks noChangeArrowheads="1"/>
            </p:cNvSpPr>
            <p:nvPr/>
          </p:nvSpPr>
          <p:spPr bwMode="auto">
            <a:xfrm>
              <a:off x="2971" y="2296"/>
              <a:ext cx="680"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000">
                  <a:latin typeface="Arial" panose="020B0604020202020204" pitchFamily="34" charset="0"/>
                </a:rPr>
                <a:t>    1</a:t>
              </a:r>
              <a:r>
                <a:rPr lang="en-US" altLang="zh-CN" sz="2000">
                  <a:latin typeface="Arial" panose="020B0604020202020204" pitchFamily="34" charset="0"/>
                </a:rPr>
                <a:t>7</a:t>
              </a:r>
              <a:endParaRPr lang="zh-CN" altLang="zh-CN" sz="2000">
                <a:latin typeface="Arial" panose="020B0604020202020204" pitchFamily="34" charset="0"/>
              </a:endParaRPr>
            </a:p>
          </p:txBody>
        </p:sp>
      </p:grpSp>
      <p:grpSp>
        <p:nvGrpSpPr>
          <p:cNvPr id="132150" name="Group 54"/>
          <p:cNvGrpSpPr>
            <a:grpSpLocks/>
          </p:cNvGrpSpPr>
          <p:nvPr/>
        </p:nvGrpSpPr>
        <p:grpSpPr bwMode="auto">
          <a:xfrm>
            <a:off x="3884613" y="2233613"/>
            <a:ext cx="1233487" cy="2192337"/>
            <a:chOff x="2188" y="1307"/>
            <a:chExt cx="777" cy="1261"/>
          </a:xfrm>
        </p:grpSpPr>
        <p:sp>
          <p:nvSpPr>
            <p:cNvPr id="132151" name="Rectangle 55"/>
            <p:cNvSpPr>
              <a:spLocks noChangeArrowheads="1"/>
            </p:cNvSpPr>
            <p:nvPr/>
          </p:nvSpPr>
          <p:spPr bwMode="auto">
            <a:xfrm>
              <a:off x="2200" y="2052"/>
              <a:ext cx="765"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000">
                  <a:latin typeface="Arial" panose="020B0604020202020204" pitchFamily="34" charset="0"/>
                </a:rPr>
                <a:t>     </a:t>
              </a:r>
              <a:r>
                <a:rPr lang="en-US" altLang="zh-CN" sz="2000">
                  <a:latin typeface="Arial" panose="020B0604020202020204" pitchFamily="34" charset="0"/>
                </a:rPr>
                <a:t>11</a:t>
              </a:r>
              <a:endParaRPr lang="zh-CN" altLang="zh-CN" sz="2000">
                <a:latin typeface="Arial" panose="020B0604020202020204" pitchFamily="34" charset="0"/>
              </a:endParaRPr>
            </a:p>
          </p:txBody>
        </p:sp>
        <p:sp>
          <p:nvSpPr>
            <p:cNvPr id="132152" name="Rectangle 56"/>
            <p:cNvSpPr>
              <a:spLocks noChangeArrowheads="1"/>
            </p:cNvSpPr>
            <p:nvPr/>
          </p:nvSpPr>
          <p:spPr bwMode="auto">
            <a:xfrm>
              <a:off x="2200" y="1801"/>
              <a:ext cx="765"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000">
                  <a:latin typeface="Arial" panose="020B0604020202020204" pitchFamily="34" charset="0"/>
                </a:rPr>
                <a:t>     </a:t>
              </a:r>
              <a:r>
                <a:rPr lang="en-US" altLang="zh-CN" sz="2000">
                  <a:latin typeface="Arial" panose="020B0604020202020204" pitchFamily="34" charset="0"/>
                </a:rPr>
                <a:t>7</a:t>
              </a:r>
              <a:endParaRPr lang="zh-CN" altLang="zh-CN" sz="2000">
                <a:latin typeface="Arial" panose="020B0604020202020204" pitchFamily="34" charset="0"/>
              </a:endParaRPr>
            </a:p>
          </p:txBody>
        </p:sp>
        <p:sp>
          <p:nvSpPr>
            <p:cNvPr id="132153" name="Rectangle 57"/>
            <p:cNvSpPr>
              <a:spLocks noChangeArrowheads="1"/>
            </p:cNvSpPr>
            <p:nvPr/>
          </p:nvSpPr>
          <p:spPr bwMode="auto">
            <a:xfrm>
              <a:off x="2200" y="1546"/>
              <a:ext cx="765"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000">
                  <a:latin typeface="Arial" panose="020B0604020202020204" pitchFamily="34" charset="0"/>
                </a:rPr>
                <a:t>     </a:t>
              </a:r>
              <a:r>
                <a:rPr lang="en-US" altLang="zh-CN" sz="2000">
                  <a:latin typeface="Arial" panose="020B0604020202020204" pitchFamily="34" charset="0"/>
                </a:rPr>
                <a:t>4</a:t>
              </a:r>
              <a:endParaRPr lang="zh-CN" altLang="zh-CN" sz="2000">
                <a:latin typeface="Arial" panose="020B0604020202020204" pitchFamily="34" charset="0"/>
              </a:endParaRPr>
            </a:p>
          </p:txBody>
        </p:sp>
        <p:sp>
          <p:nvSpPr>
            <p:cNvPr id="132154" name="Rectangle 58"/>
            <p:cNvSpPr>
              <a:spLocks noChangeArrowheads="1"/>
            </p:cNvSpPr>
            <p:nvPr/>
          </p:nvSpPr>
          <p:spPr bwMode="auto">
            <a:xfrm>
              <a:off x="2188" y="1307"/>
              <a:ext cx="765"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000">
                  <a:latin typeface="Arial" panose="020B0604020202020204" pitchFamily="34" charset="0"/>
                </a:rPr>
                <a:t>     0</a:t>
              </a:r>
            </a:p>
          </p:txBody>
        </p:sp>
        <p:sp>
          <p:nvSpPr>
            <p:cNvPr id="132155" name="Rectangle 59"/>
            <p:cNvSpPr>
              <a:spLocks noChangeArrowheads="1"/>
            </p:cNvSpPr>
            <p:nvPr/>
          </p:nvSpPr>
          <p:spPr bwMode="auto">
            <a:xfrm>
              <a:off x="2200" y="2296"/>
              <a:ext cx="765"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000">
                  <a:latin typeface="Arial" panose="020B0604020202020204" pitchFamily="34" charset="0"/>
                </a:rPr>
                <a:t>     </a:t>
              </a:r>
              <a:r>
                <a:rPr lang="en-US" altLang="zh-CN" sz="2000">
                  <a:latin typeface="Arial" panose="020B0604020202020204" pitchFamily="34" charset="0"/>
                </a:rPr>
                <a:t>13</a:t>
              </a:r>
              <a:endParaRPr lang="zh-CN" altLang="zh-CN" sz="2000">
                <a:latin typeface="Arial" panose="020B0604020202020204" pitchFamily="34" charset="0"/>
              </a:endParaRPr>
            </a:p>
          </p:txBody>
        </p:sp>
      </p:grpSp>
      <p:sp>
        <p:nvSpPr>
          <p:cNvPr id="132156" name="Rectangle 60"/>
          <p:cNvSpPr>
            <a:spLocks noChangeArrowheads="1"/>
          </p:cNvSpPr>
          <p:nvPr/>
        </p:nvSpPr>
        <p:spPr bwMode="auto">
          <a:xfrm>
            <a:off x="2849563" y="3933825"/>
            <a:ext cx="114617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000">
                <a:latin typeface="Arial" panose="020B0604020202020204" pitchFamily="34" charset="0"/>
              </a:rPr>
              <a:t>    </a:t>
            </a:r>
            <a:r>
              <a:rPr lang="en-US" altLang="zh-CN" sz="2000">
                <a:latin typeface="Arial" panose="020B0604020202020204" pitchFamily="34" charset="0"/>
              </a:rPr>
              <a:t>4</a:t>
            </a:r>
          </a:p>
        </p:txBody>
      </p:sp>
      <p:sp>
        <p:nvSpPr>
          <p:cNvPr id="132157" name="Rectangle 61"/>
          <p:cNvSpPr>
            <a:spLocks noChangeArrowheads="1"/>
          </p:cNvSpPr>
          <p:nvPr/>
        </p:nvSpPr>
        <p:spPr bwMode="auto">
          <a:xfrm>
            <a:off x="1838325" y="3933825"/>
            <a:ext cx="1077913"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000">
                <a:latin typeface="Arial" panose="020B0604020202020204" pitchFamily="34" charset="0"/>
              </a:rPr>
              <a:t>   4</a:t>
            </a:r>
          </a:p>
        </p:txBody>
      </p:sp>
      <p:sp>
        <p:nvSpPr>
          <p:cNvPr id="132158" name="Rectangle 62"/>
          <p:cNvSpPr>
            <a:spLocks noChangeArrowheads="1"/>
          </p:cNvSpPr>
          <p:nvPr/>
        </p:nvSpPr>
        <p:spPr bwMode="auto">
          <a:xfrm>
            <a:off x="696913" y="3935413"/>
            <a:ext cx="944562"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000">
                <a:latin typeface="Arial" panose="020B0604020202020204" pitchFamily="34" charset="0"/>
              </a:rPr>
              <a:t>   </a:t>
            </a:r>
            <a:r>
              <a:rPr lang="en-US" altLang="zh-CN" sz="2000">
                <a:latin typeface="Arial" panose="020B0604020202020204" pitchFamily="34" charset="0"/>
              </a:rPr>
              <a:t>E</a:t>
            </a:r>
          </a:p>
        </p:txBody>
      </p:sp>
      <p:sp>
        <p:nvSpPr>
          <p:cNvPr id="132159" name="Line 63"/>
          <p:cNvSpPr>
            <a:spLocks noChangeShapeType="1"/>
          </p:cNvSpPr>
          <p:nvPr/>
        </p:nvSpPr>
        <p:spPr bwMode="auto">
          <a:xfrm>
            <a:off x="684213" y="4768850"/>
            <a:ext cx="7620000" cy="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60" name="Rectangle 64"/>
          <p:cNvSpPr>
            <a:spLocks noChangeArrowheads="1"/>
          </p:cNvSpPr>
          <p:nvPr/>
        </p:nvSpPr>
        <p:spPr bwMode="auto">
          <a:xfrm>
            <a:off x="773113" y="4371975"/>
            <a:ext cx="762000"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zh-CN" sz="2000" b="1">
                <a:latin typeface="Arial" panose="020B0604020202020204" pitchFamily="34" charset="0"/>
              </a:rPr>
              <a:t>平均</a:t>
            </a:r>
          </a:p>
        </p:txBody>
      </p:sp>
      <p:sp>
        <p:nvSpPr>
          <p:cNvPr id="132161" name="Line 65"/>
          <p:cNvSpPr>
            <a:spLocks noChangeShapeType="1"/>
          </p:cNvSpPr>
          <p:nvPr/>
        </p:nvSpPr>
        <p:spPr bwMode="auto">
          <a:xfrm>
            <a:off x="1687513" y="1628775"/>
            <a:ext cx="0" cy="312420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62" name="Line 66"/>
          <p:cNvSpPr>
            <a:spLocks noChangeShapeType="1"/>
          </p:cNvSpPr>
          <p:nvPr/>
        </p:nvSpPr>
        <p:spPr bwMode="auto">
          <a:xfrm>
            <a:off x="2678113" y="1628775"/>
            <a:ext cx="0" cy="312420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63" name="Line 67"/>
          <p:cNvSpPr>
            <a:spLocks noChangeShapeType="1"/>
          </p:cNvSpPr>
          <p:nvPr/>
        </p:nvSpPr>
        <p:spPr bwMode="auto">
          <a:xfrm>
            <a:off x="3821113" y="1628775"/>
            <a:ext cx="0" cy="312420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64" name="Line 68"/>
          <p:cNvSpPr>
            <a:spLocks noChangeShapeType="1"/>
          </p:cNvSpPr>
          <p:nvPr/>
        </p:nvSpPr>
        <p:spPr bwMode="auto">
          <a:xfrm>
            <a:off x="5040313" y="1628775"/>
            <a:ext cx="0" cy="312420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65" name="Line 69"/>
          <p:cNvSpPr>
            <a:spLocks noChangeShapeType="1"/>
          </p:cNvSpPr>
          <p:nvPr/>
        </p:nvSpPr>
        <p:spPr bwMode="auto">
          <a:xfrm>
            <a:off x="6183313" y="1628775"/>
            <a:ext cx="0" cy="312420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66" name="Line 70"/>
          <p:cNvSpPr>
            <a:spLocks noChangeShapeType="1"/>
          </p:cNvSpPr>
          <p:nvPr/>
        </p:nvSpPr>
        <p:spPr bwMode="auto">
          <a:xfrm>
            <a:off x="7173913" y="1628775"/>
            <a:ext cx="0" cy="312420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67" name="Line 71"/>
          <p:cNvSpPr>
            <a:spLocks noChangeShapeType="1"/>
          </p:cNvSpPr>
          <p:nvPr/>
        </p:nvSpPr>
        <p:spPr bwMode="auto">
          <a:xfrm>
            <a:off x="8316913" y="1628775"/>
            <a:ext cx="0" cy="312420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68" name="Rectangle 72"/>
          <p:cNvSpPr>
            <a:spLocks noChangeArrowheads="1"/>
          </p:cNvSpPr>
          <p:nvPr/>
        </p:nvSpPr>
        <p:spPr bwMode="auto">
          <a:xfrm>
            <a:off x="7250113" y="2320925"/>
            <a:ext cx="9144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lnSpc>
                <a:spcPct val="120000"/>
              </a:lnSpc>
              <a:spcBef>
                <a:spcPct val="20000"/>
              </a:spcBef>
            </a:pPr>
            <a:r>
              <a:rPr lang="en-US" altLang="zh-CN" sz="2000">
                <a:latin typeface="Arial" panose="020B0604020202020204" pitchFamily="34" charset="0"/>
              </a:rPr>
              <a:t>1</a:t>
            </a:r>
            <a:endParaRPr lang="zh-CN" altLang="zh-CN" sz="2000">
              <a:latin typeface="Arial" panose="020B0604020202020204" pitchFamily="34" charset="0"/>
            </a:endParaRPr>
          </a:p>
          <a:p>
            <a:pPr algn="ctr">
              <a:lnSpc>
                <a:spcPct val="120000"/>
              </a:lnSpc>
              <a:spcBef>
                <a:spcPct val="20000"/>
              </a:spcBef>
            </a:pPr>
            <a:r>
              <a:rPr lang="en-US" altLang="zh-CN" sz="2000">
                <a:latin typeface="Arial" panose="020B0604020202020204" pitchFamily="34" charset="0"/>
              </a:rPr>
              <a:t>2</a:t>
            </a:r>
            <a:endParaRPr lang="zh-CN" altLang="zh-CN" sz="2000">
              <a:latin typeface="Arial" panose="020B0604020202020204" pitchFamily="34" charset="0"/>
            </a:endParaRPr>
          </a:p>
          <a:p>
            <a:pPr algn="ctr">
              <a:lnSpc>
                <a:spcPct val="120000"/>
              </a:lnSpc>
              <a:spcBef>
                <a:spcPct val="20000"/>
              </a:spcBef>
            </a:pPr>
            <a:r>
              <a:rPr lang="en-US" altLang="zh-CN" sz="2000">
                <a:latin typeface="Arial" panose="020B0604020202020204" pitchFamily="34" charset="0"/>
              </a:rPr>
              <a:t>2.25</a:t>
            </a:r>
            <a:endParaRPr lang="zh-CN" altLang="zh-CN" sz="2000">
              <a:latin typeface="Arial" panose="020B0604020202020204" pitchFamily="34" charset="0"/>
            </a:endParaRPr>
          </a:p>
          <a:p>
            <a:pPr algn="ctr">
              <a:lnSpc>
                <a:spcPct val="120000"/>
              </a:lnSpc>
              <a:spcBef>
                <a:spcPct val="20000"/>
              </a:spcBef>
            </a:pPr>
            <a:r>
              <a:rPr lang="en-US" altLang="zh-CN" sz="2000">
                <a:latin typeface="Arial" panose="020B0604020202020204" pitchFamily="34" charset="0"/>
              </a:rPr>
              <a:t>5</a:t>
            </a:r>
            <a:endParaRPr lang="zh-CN" altLang="zh-CN" sz="2000">
              <a:latin typeface="Arial" panose="020B0604020202020204" pitchFamily="34" charset="0"/>
            </a:endParaRPr>
          </a:p>
          <a:p>
            <a:pPr algn="ctr">
              <a:lnSpc>
                <a:spcPct val="120000"/>
              </a:lnSpc>
              <a:spcBef>
                <a:spcPct val="20000"/>
              </a:spcBef>
            </a:pPr>
            <a:r>
              <a:rPr lang="en-US" altLang="zh-CN" sz="2000">
                <a:latin typeface="Arial" panose="020B0604020202020204" pitchFamily="34" charset="0"/>
              </a:rPr>
              <a:t>3.33</a:t>
            </a:r>
            <a:endParaRPr lang="zh-CN" altLang="zh-CN" sz="2000">
              <a:latin typeface="Arial" panose="020B0604020202020204" pitchFamily="34" charset="0"/>
            </a:endParaRPr>
          </a:p>
          <a:p>
            <a:pPr algn="ctr">
              <a:lnSpc>
                <a:spcPct val="120000"/>
              </a:lnSpc>
              <a:spcBef>
                <a:spcPct val="20000"/>
              </a:spcBef>
            </a:pPr>
            <a:r>
              <a:rPr lang="en-US" altLang="zh-CN" sz="2000">
                <a:latin typeface="Arial" panose="020B0604020202020204" pitchFamily="34" charset="0"/>
              </a:rPr>
              <a:t>2.5</a:t>
            </a:r>
            <a:endParaRPr lang="zh-CN" altLang="zh-CN" sz="2000">
              <a:latin typeface="Arial" panose="020B0604020202020204" pitchFamily="34" charset="0"/>
            </a:endParaRPr>
          </a:p>
        </p:txBody>
      </p:sp>
      <p:grpSp>
        <p:nvGrpSpPr>
          <p:cNvPr id="132170" name="Group 74"/>
          <p:cNvGrpSpPr>
            <a:grpSpLocks/>
          </p:cNvGrpSpPr>
          <p:nvPr/>
        </p:nvGrpSpPr>
        <p:grpSpPr bwMode="auto">
          <a:xfrm>
            <a:off x="1258888" y="5229225"/>
            <a:ext cx="6692900" cy="846138"/>
            <a:chOff x="433" y="3294"/>
            <a:chExt cx="4216" cy="533"/>
          </a:xfrm>
        </p:grpSpPr>
        <p:sp>
          <p:nvSpPr>
            <p:cNvPr id="132101" name="Text Box 5"/>
            <p:cNvSpPr txBox="1">
              <a:spLocks noChangeArrowheads="1"/>
            </p:cNvSpPr>
            <p:nvPr/>
          </p:nvSpPr>
          <p:spPr bwMode="auto">
            <a:xfrm>
              <a:off x="433" y="3611"/>
              <a:ext cx="159"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r>
                <a:rPr lang="zh-CN" altLang="zh-CN"/>
                <a:t>0</a:t>
              </a:r>
            </a:p>
          </p:txBody>
        </p:sp>
        <p:sp>
          <p:nvSpPr>
            <p:cNvPr id="132102" name="Text Box 6"/>
            <p:cNvSpPr txBox="1">
              <a:spLocks noChangeArrowheads="1"/>
            </p:cNvSpPr>
            <p:nvPr/>
          </p:nvSpPr>
          <p:spPr bwMode="auto">
            <a:xfrm>
              <a:off x="476" y="3294"/>
              <a:ext cx="953" cy="204"/>
            </a:xfrm>
            <a:prstGeom prst="rect">
              <a:avLst/>
            </a:prstGeom>
            <a:solidFill>
              <a:srgbClr val="FF99FF"/>
            </a:solidFill>
            <a:ln w="9525">
              <a:solidFill>
                <a:srgbClr val="99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r>
                <a:rPr lang="en-US" altLang="zh-CN" sz="2400"/>
                <a:t>A</a:t>
              </a:r>
            </a:p>
          </p:txBody>
        </p:sp>
        <p:sp>
          <p:nvSpPr>
            <p:cNvPr id="132103" name="Text Box 7"/>
            <p:cNvSpPr txBox="1">
              <a:spLocks noChangeArrowheads="1"/>
            </p:cNvSpPr>
            <p:nvPr/>
          </p:nvSpPr>
          <p:spPr bwMode="auto">
            <a:xfrm>
              <a:off x="1338" y="3612"/>
              <a:ext cx="159"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r>
                <a:rPr lang="en-US" altLang="zh-CN"/>
                <a:t>4</a:t>
              </a:r>
              <a:endParaRPr lang="zh-CN" altLang="zh-CN"/>
            </a:p>
          </p:txBody>
        </p:sp>
        <p:sp>
          <p:nvSpPr>
            <p:cNvPr id="132104" name="Text Box 8"/>
            <p:cNvSpPr txBox="1">
              <a:spLocks noChangeArrowheads="1"/>
            </p:cNvSpPr>
            <p:nvPr/>
          </p:nvSpPr>
          <p:spPr bwMode="auto">
            <a:xfrm>
              <a:off x="1429" y="3294"/>
              <a:ext cx="733" cy="204"/>
            </a:xfrm>
            <a:prstGeom prst="rect">
              <a:avLst/>
            </a:prstGeom>
            <a:solidFill>
              <a:schemeClr val="accent1"/>
            </a:solidFill>
            <a:ln w="9525">
              <a:solidFill>
                <a:srgbClr val="99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r>
                <a:rPr lang="en-US" altLang="zh-CN" sz="2400"/>
                <a:t>B</a:t>
              </a:r>
            </a:p>
          </p:txBody>
        </p:sp>
        <p:sp>
          <p:nvSpPr>
            <p:cNvPr id="132105" name="Text Box 9"/>
            <p:cNvSpPr txBox="1">
              <a:spLocks noChangeArrowheads="1"/>
            </p:cNvSpPr>
            <p:nvPr/>
          </p:nvSpPr>
          <p:spPr bwMode="auto">
            <a:xfrm>
              <a:off x="2065" y="3611"/>
              <a:ext cx="159"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r>
                <a:rPr lang="zh-CN" altLang="zh-CN"/>
                <a:t>7</a:t>
              </a:r>
            </a:p>
          </p:txBody>
        </p:sp>
        <p:sp>
          <p:nvSpPr>
            <p:cNvPr id="132106" name="Text Box 10"/>
            <p:cNvSpPr txBox="1">
              <a:spLocks noChangeArrowheads="1"/>
            </p:cNvSpPr>
            <p:nvPr/>
          </p:nvSpPr>
          <p:spPr bwMode="auto">
            <a:xfrm>
              <a:off x="2154" y="3294"/>
              <a:ext cx="960" cy="204"/>
            </a:xfrm>
            <a:prstGeom prst="rect">
              <a:avLst/>
            </a:prstGeom>
            <a:solidFill>
              <a:srgbClr val="B4FE7C"/>
            </a:solidFill>
            <a:ln w="9525">
              <a:solidFill>
                <a:srgbClr val="99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r>
                <a:rPr lang="en-US" altLang="zh-CN" sz="2400"/>
                <a:t>C</a:t>
              </a:r>
            </a:p>
          </p:txBody>
        </p:sp>
        <p:sp>
          <p:nvSpPr>
            <p:cNvPr id="132107" name="Text Box 11"/>
            <p:cNvSpPr txBox="1">
              <a:spLocks noChangeArrowheads="1"/>
            </p:cNvSpPr>
            <p:nvPr/>
          </p:nvSpPr>
          <p:spPr bwMode="auto">
            <a:xfrm>
              <a:off x="2988" y="3623"/>
              <a:ext cx="159"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r>
                <a:rPr lang="zh-CN" altLang="zh-CN"/>
                <a:t>11</a:t>
              </a:r>
            </a:p>
          </p:txBody>
        </p:sp>
        <p:sp>
          <p:nvSpPr>
            <p:cNvPr id="132108" name="Text Box 12"/>
            <p:cNvSpPr txBox="1">
              <a:spLocks noChangeArrowheads="1"/>
            </p:cNvSpPr>
            <p:nvPr/>
          </p:nvSpPr>
          <p:spPr bwMode="auto">
            <a:xfrm>
              <a:off x="3107" y="3294"/>
              <a:ext cx="499" cy="204"/>
            </a:xfrm>
            <a:prstGeom prst="rect">
              <a:avLst/>
            </a:prstGeom>
            <a:solidFill>
              <a:srgbClr val="FFCC99"/>
            </a:solidFill>
            <a:ln w="9525">
              <a:solidFill>
                <a:srgbClr val="99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r>
                <a:rPr lang="en-US" altLang="zh-CN" sz="2400"/>
                <a:t>D</a:t>
              </a:r>
            </a:p>
          </p:txBody>
        </p:sp>
        <p:sp>
          <p:nvSpPr>
            <p:cNvPr id="132109" name="Text Box 13"/>
            <p:cNvSpPr txBox="1">
              <a:spLocks noChangeArrowheads="1"/>
            </p:cNvSpPr>
            <p:nvPr/>
          </p:nvSpPr>
          <p:spPr bwMode="auto">
            <a:xfrm>
              <a:off x="4490" y="3603"/>
              <a:ext cx="159"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r>
                <a:rPr lang="zh-CN" altLang="zh-CN"/>
                <a:t>1</a:t>
              </a:r>
              <a:r>
                <a:rPr lang="en-US" altLang="zh-CN"/>
                <a:t>7</a:t>
              </a:r>
              <a:endParaRPr lang="zh-CN" altLang="zh-CN"/>
            </a:p>
          </p:txBody>
        </p:sp>
        <p:sp>
          <p:nvSpPr>
            <p:cNvPr id="132110" name="Text Box 14"/>
            <p:cNvSpPr txBox="1">
              <a:spLocks noChangeArrowheads="1"/>
            </p:cNvSpPr>
            <p:nvPr/>
          </p:nvSpPr>
          <p:spPr bwMode="auto">
            <a:xfrm>
              <a:off x="3606" y="3294"/>
              <a:ext cx="953" cy="204"/>
            </a:xfrm>
            <a:prstGeom prst="rect">
              <a:avLst/>
            </a:prstGeom>
            <a:solidFill>
              <a:srgbClr val="F0FC7E"/>
            </a:solidFill>
            <a:ln w="9525">
              <a:solidFill>
                <a:srgbClr val="99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r>
                <a:rPr lang="en-US" altLang="zh-CN" sz="2400"/>
                <a:t>E</a:t>
              </a:r>
            </a:p>
          </p:txBody>
        </p:sp>
        <p:sp>
          <p:nvSpPr>
            <p:cNvPr id="132169" name="Text Box 73"/>
            <p:cNvSpPr txBox="1">
              <a:spLocks noChangeArrowheads="1"/>
            </p:cNvSpPr>
            <p:nvPr/>
          </p:nvSpPr>
          <p:spPr bwMode="auto">
            <a:xfrm>
              <a:off x="3515" y="3612"/>
              <a:ext cx="159"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r>
                <a:rPr lang="zh-CN" altLang="zh-CN"/>
                <a:t>1</a:t>
              </a:r>
              <a:r>
                <a:rPr lang="en-US" altLang="zh-CN"/>
                <a:t>3</a:t>
              </a:r>
              <a:endParaRPr lang="zh-CN" altLang="zh-CN"/>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32170"/>
                                        </p:tgtEl>
                                        <p:attrNameLst>
                                          <p:attrName>style.visibility</p:attrName>
                                        </p:attrNameLst>
                                      </p:cBhvr>
                                      <p:to>
                                        <p:strVal val="visible"/>
                                      </p:to>
                                    </p:set>
                                    <p:animEffect transition="in" filter="wipe(left)">
                                      <p:cBhvr>
                                        <p:cTn id="7" dur="3000"/>
                                        <p:tgtEl>
                                          <p:spTgt spid="1321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32150"/>
                                        </p:tgtEl>
                                        <p:attrNameLst>
                                          <p:attrName>style.visibility</p:attrName>
                                        </p:attrNameLst>
                                      </p:cBhvr>
                                      <p:to>
                                        <p:strVal val="visible"/>
                                      </p:to>
                                    </p:set>
                                    <p:animEffect transition="in" filter="blinds(horizontal)">
                                      <p:cBhvr>
                                        <p:cTn id="12" dur="500"/>
                                        <p:tgtEl>
                                          <p:spTgt spid="13215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32144"/>
                                        </p:tgtEl>
                                        <p:attrNameLst>
                                          <p:attrName>style.visibility</p:attrName>
                                        </p:attrNameLst>
                                      </p:cBhvr>
                                      <p:to>
                                        <p:strVal val="visible"/>
                                      </p:to>
                                    </p:set>
                                    <p:animEffect transition="in" filter="blinds(horizontal)">
                                      <p:cBhvr>
                                        <p:cTn id="17" dur="500"/>
                                        <p:tgtEl>
                                          <p:spTgt spid="13214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132117"/>
                                        </p:tgtEl>
                                        <p:attrNameLst>
                                          <p:attrName>style.visibility</p:attrName>
                                        </p:attrNameLst>
                                      </p:cBhvr>
                                      <p:to>
                                        <p:strVal val="visible"/>
                                      </p:to>
                                    </p:set>
                                    <p:animEffect transition="in" filter="barn(outHorizontal)">
                                      <p:cBhvr>
                                        <p:cTn id="22" dur="500"/>
                                        <p:tgtEl>
                                          <p:spTgt spid="13211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132168"/>
                                        </p:tgtEl>
                                        <p:attrNameLst>
                                          <p:attrName>style.visibility</p:attrName>
                                        </p:attrNameLst>
                                      </p:cBhvr>
                                      <p:to>
                                        <p:strVal val="visible"/>
                                      </p:to>
                                    </p:set>
                                    <p:animEffect transition="in" filter="barn(outHorizontal)">
                                      <p:cBhvr>
                                        <p:cTn id="27" dur="500"/>
                                        <p:tgtEl>
                                          <p:spTgt spid="132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17" grpId="0" autoUpdateAnimBg="0"/>
      <p:bldP spid="132168"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zh-CN" altLang="en-US"/>
              <a:t>时间片大小的确定</a:t>
            </a:r>
          </a:p>
        </p:txBody>
      </p:sp>
      <p:sp>
        <p:nvSpPr>
          <p:cNvPr id="82947" name="Rectangle 3"/>
          <p:cNvSpPr>
            <a:spLocks noGrp="1" noChangeArrowheads="1"/>
          </p:cNvSpPr>
          <p:nvPr>
            <p:ph type="body" idx="1"/>
          </p:nvPr>
        </p:nvSpPr>
        <p:spPr>
          <a:xfrm>
            <a:off x="479425" y="1484313"/>
            <a:ext cx="8229600" cy="3522662"/>
          </a:xfrm>
        </p:spPr>
        <p:txBody>
          <a:bodyPr/>
          <a:lstStyle/>
          <a:p>
            <a:r>
              <a:rPr lang="zh-CN" altLang="en-US" sz="3000"/>
              <a:t>若时间片太小，则进程频繁，系统开销增加；</a:t>
            </a:r>
          </a:p>
          <a:p>
            <a:r>
              <a:rPr lang="zh-CN" altLang="en-US" sz="3000"/>
              <a:t>若时间片太大，随着就绪队列里进程数目的增加，轮转一次的总时间增大，亦即对每个进程的响应速度慢；</a:t>
            </a:r>
          </a:p>
          <a:p>
            <a:r>
              <a:rPr lang="zh-CN" altLang="en-US" sz="3000"/>
              <a:t>若时间片太大，所有进程都能在一个时间片内完成，则时间片轮转算法退化为先来先服务。</a:t>
            </a:r>
          </a:p>
        </p:txBody>
      </p:sp>
      <p:sp>
        <p:nvSpPr>
          <p:cNvPr id="82948" name="Rectangle 4"/>
          <p:cNvSpPr>
            <a:spLocks noChangeArrowheads="1"/>
          </p:cNvSpPr>
          <p:nvPr/>
        </p:nvSpPr>
        <p:spPr bwMode="auto">
          <a:xfrm>
            <a:off x="468313" y="4724400"/>
            <a:ext cx="8523287"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rgbClr val="CADB25"/>
              </a:buClr>
              <a:buSzPct val="65000"/>
              <a:buFont typeface="Wingdings" panose="05000000000000000000" pitchFamily="2" charset="2"/>
              <a:buNone/>
            </a:pPr>
            <a:r>
              <a:rPr lang="zh-CN" altLang="zh-CN" sz="2800" i="1">
                <a:solidFill>
                  <a:srgbClr val="0000CC"/>
                </a:solidFill>
                <a:latin typeface="Tahoma" panose="020B0604030504040204" pitchFamily="34" charset="0"/>
                <a:ea typeface="楷体_GB2312" pitchFamily="1" charset="-122"/>
              </a:rPr>
              <a:t>   因此，时间片大小的确定要从进程个数、切换开销、系统效率和响应时间等方面考虑。</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2948"/>
                                        </p:tgtEl>
                                        <p:attrNameLst>
                                          <p:attrName>style.visibility</p:attrName>
                                        </p:attrNameLst>
                                      </p:cBhvr>
                                      <p:to>
                                        <p:strVal val="visible"/>
                                      </p:to>
                                    </p:set>
                                    <p:animEffect transition="in" filter="box(in)">
                                      <p:cBhvr>
                                        <p:cTn id="7" dur="500"/>
                                        <p:tgtEl>
                                          <p:spTgt spid="829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8"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ltLang="zh-CN"/>
              <a:t>6. </a:t>
            </a:r>
            <a:r>
              <a:rPr lang="zh-CN" altLang="zh-CN"/>
              <a:t>多级反馈队列调度算法（1）</a:t>
            </a:r>
          </a:p>
        </p:txBody>
      </p:sp>
      <p:sp>
        <p:nvSpPr>
          <p:cNvPr id="87043" name="Rectangle 3"/>
          <p:cNvSpPr>
            <a:spLocks noGrp="1" noChangeArrowheads="1"/>
          </p:cNvSpPr>
          <p:nvPr>
            <p:ph type="body" idx="1"/>
          </p:nvPr>
        </p:nvSpPr>
        <p:spPr>
          <a:xfrm>
            <a:off x="228600" y="1447800"/>
            <a:ext cx="8726488" cy="4535488"/>
          </a:xfrm>
        </p:spPr>
        <p:txBody>
          <a:bodyPr/>
          <a:lstStyle/>
          <a:p>
            <a:pPr>
              <a:buFont typeface="Wingdings 3" panose="05040102010807070707" pitchFamily="18" charset="2"/>
              <a:buNone/>
            </a:pPr>
            <a:r>
              <a:rPr lang="en-US" altLang="zh-CN">
                <a:solidFill>
                  <a:srgbClr val="9900FF"/>
                </a:solidFill>
              </a:rPr>
              <a:t>Multi-level Feedback Queues</a:t>
            </a:r>
            <a:r>
              <a:rPr lang="zh-CN" altLang="en-US">
                <a:solidFill>
                  <a:srgbClr val="9900FF"/>
                </a:solidFill>
              </a:rPr>
              <a:t>，</a:t>
            </a:r>
            <a:r>
              <a:rPr lang="en-US" altLang="zh-CN">
                <a:solidFill>
                  <a:srgbClr val="9900FF"/>
                </a:solidFill>
              </a:rPr>
              <a:t>MFQ</a:t>
            </a:r>
          </a:p>
          <a:p>
            <a:r>
              <a:rPr lang="zh-CN" altLang="zh-CN"/>
              <a:t>应设置多个就绪队列，并为每个队列赋予不同的</a:t>
            </a:r>
            <a:r>
              <a:rPr lang="zh-CN" altLang="zh-CN">
                <a:solidFill>
                  <a:srgbClr val="0000CC"/>
                </a:solidFill>
              </a:rPr>
              <a:t>优先级</a:t>
            </a:r>
            <a:r>
              <a:rPr lang="zh-CN" altLang="zh-CN"/>
              <a:t>。第1个队列的优先级最高，第2队列次之，其余队列的优先级逐次降低。</a:t>
            </a:r>
          </a:p>
          <a:p>
            <a:r>
              <a:rPr lang="zh-CN" altLang="zh-CN"/>
              <a:t>同一队列中进程执行的</a:t>
            </a:r>
            <a:r>
              <a:rPr lang="zh-CN" altLang="zh-CN">
                <a:solidFill>
                  <a:srgbClr val="0000CC"/>
                </a:solidFill>
              </a:rPr>
              <a:t>时间片</a:t>
            </a:r>
            <a:r>
              <a:rPr lang="zh-CN" altLang="zh-CN"/>
              <a:t>大小相同，不同队列时间片大小不同，队列的优先级越高，其相应的时间片就越短。</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zh-CN" altLang="en-US"/>
              <a:t>多级反馈队列调度算法（</a:t>
            </a:r>
            <a:r>
              <a:rPr lang="en-US" altLang="zh-CN"/>
              <a:t>2</a:t>
            </a:r>
            <a:r>
              <a:rPr lang="zh-CN" altLang="en-US"/>
              <a:t>）</a:t>
            </a:r>
          </a:p>
        </p:txBody>
      </p:sp>
      <p:sp>
        <p:nvSpPr>
          <p:cNvPr id="88067" name="Rectangle 3"/>
          <p:cNvSpPr>
            <a:spLocks noGrp="1" noChangeArrowheads="1"/>
          </p:cNvSpPr>
          <p:nvPr>
            <p:ph type="body" idx="1"/>
          </p:nvPr>
        </p:nvSpPr>
        <p:spPr>
          <a:xfrm>
            <a:off x="381000" y="1524000"/>
            <a:ext cx="8497888" cy="4459288"/>
          </a:xfrm>
        </p:spPr>
        <p:txBody>
          <a:bodyPr/>
          <a:lstStyle/>
          <a:p>
            <a:r>
              <a:rPr lang="zh-CN" altLang="en-US"/>
              <a:t>当一个新进程进入系统时，首先将它放入第</a:t>
            </a:r>
            <a:r>
              <a:rPr lang="en-US" altLang="zh-CN"/>
              <a:t>1</a:t>
            </a:r>
            <a:r>
              <a:rPr lang="zh-CN" altLang="en-US"/>
              <a:t>个队列的末尾，按</a:t>
            </a:r>
            <a:r>
              <a:rPr lang="zh-CN" altLang="en-US">
                <a:solidFill>
                  <a:srgbClr val="0000CC"/>
                </a:solidFill>
              </a:rPr>
              <a:t>先来先服务</a:t>
            </a:r>
            <a:r>
              <a:rPr lang="zh-CN" altLang="en-US"/>
              <a:t>的原则排队等待调度。如果进程在一个时间片结束时尚未完成，调度程序便将该进程转入</a:t>
            </a:r>
            <a:r>
              <a:rPr lang="zh-CN" altLang="en-US">
                <a:solidFill>
                  <a:srgbClr val="0000CC"/>
                </a:solidFill>
              </a:rPr>
              <a:t>下一队列</a:t>
            </a:r>
            <a:r>
              <a:rPr lang="zh-CN" altLang="en-US"/>
              <a:t>的末尾，再同样地按先来先服务原则等待调度执行。如此下去，最后一个队列中使用基本的时间片轮转调度算法（即时间片结束未完成的进程仍加到本队列末尾）。</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zh-CN" altLang="en-US"/>
              <a:t>多级反馈队列调度算法（</a:t>
            </a:r>
            <a:r>
              <a:rPr lang="en-US" altLang="zh-CN"/>
              <a:t>3</a:t>
            </a:r>
            <a:r>
              <a:rPr lang="zh-CN" altLang="en-US"/>
              <a:t>）</a:t>
            </a:r>
          </a:p>
        </p:txBody>
      </p:sp>
      <p:sp>
        <p:nvSpPr>
          <p:cNvPr id="89091" name="Rectangle 3"/>
          <p:cNvSpPr>
            <a:spLocks noGrp="1" noChangeArrowheads="1"/>
          </p:cNvSpPr>
          <p:nvPr>
            <p:ph type="body" idx="1"/>
          </p:nvPr>
        </p:nvSpPr>
        <p:spPr>
          <a:xfrm>
            <a:off x="457200" y="1600200"/>
            <a:ext cx="8497888" cy="4535488"/>
          </a:xfrm>
        </p:spPr>
        <p:txBody>
          <a:bodyPr/>
          <a:lstStyle/>
          <a:p>
            <a:pPr>
              <a:lnSpc>
                <a:spcPct val="90000"/>
              </a:lnSpc>
            </a:pPr>
            <a:r>
              <a:rPr lang="zh-CN" altLang="zh-CN"/>
              <a:t>仅当第1个队列为空时，调度程序才调度第2队列中的进程运行；仅当第1个至第（</a:t>
            </a:r>
            <a:r>
              <a:rPr lang="en-US" altLang="zh-CN"/>
              <a:t>i</a:t>
            </a:r>
            <a:r>
              <a:rPr lang="zh-CN" altLang="en-US"/>
              <a:t>－</a:t>
            </a:r>
            <a:r>
              <a:rPr lang="en-US" altLang="zh-CN"/>
              <a:t>1</a:t>
            </a:r>
            <a:r>
              <a:rPr lang="zh-CN" altLang="en-US"/>
              <a:t>）</a:t>
            </a:r>
            <a:r>
              <a:rPr lang="zh-CN" altLang="zh-CN"/>
              <a:t>个队列均为空时，才会调度第</a:t>
            </a:r>
            <a:r>
              <a:rPr lang="en-US" altLang="zh-CN"/>
              <a:t>i</a:t>
            </a:r>
            <a:r>
              <a:rPr lang="zh-CN" altLang="zh-CN"/>
              <a:t>个队列中的进程运行。</a:t>
            </a:r>
          </a:p>
          <a:p>
            <a:pPr>
              <a:lnSpc>
                <a:spcPct val="90000"/>
              </a:lnSpc>
            </a:pPr>
            <a:r>
              <a:rPr lang="zh-CN" altLang="zh-CN"/>
              <a:t>当处理机正在为第</a:t>
            </a:r>
            <a:r>
              <a:rPr lang="en-US" altLang="zh-CN"/>
              <a:t>i</a:t>
            </a:r>
            <a:r>
              <a:rPr lang="zh-CN" altLang="zh-CN"/>
              <a:t>个队列中的某进程服务时，若又有新进程进入优先级较高的队列中，则此时新进程将</a:t>
            </a:r>
            <a:r>
              <a:rPr lang="zh-CN" altLang="zh-CN">
                <a:solidFill>
                  <a:srgbClr val="9900FF"/>
                </a:solidFill>
              </a:rPr>
              <a:t>抢占</a:t>
            </a:r>
            <a:r>
              <a:rPr lang="zh-CN" altLang="zh-CN"/>
              <a:t>正在运行进程的处理机，即由调度程序把正在执行进程</a:t>
            </a:r>
            <a:r>
              <a:rPr lang="zh-CN" altLang="zh-CN">
                <a:solidFill>
                  <a:srgbClr val="9900FF"/>
                </a:solidFill>
              </a:rPr>
              <a:t>放回第</a:t>
            </a:r>
            <a:r>
              <a:rPr lang="en-US" altLang="zh-CN">
                <a:solidFill>
                  <a:srgbClr val="9900FF"/>
                </a:solidFill>
              </a:rPr>
              <a:t>i</a:t>
            </a:r>
            <a:r>
              <a:rPr lang="zh-CN" altLang="zh-CN">
                <a:solidFill>
                  <a:srgbClr val="9900FF"/>
                </a:solidFill>
              </a:rPr>
              <a:t>个队列</a:t>
            </a:r>
            <a:r>
              <a:rPr lang="zh-CN" altLang="zh-CN"/>
              <a:t>末尾，重新将处理机分配给新进程。</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zh-CN" altLang="en-US"/>
              <a:t>多级反馈队列调度算法示意图</a:t>
            </a:r>
          </a:p>
        </p:txBody>
      </p:sp>
      <p:sp>
        <p:nvSpPr>
          <p:cNvPr id="90115" name="Rectangle 3"/>
          <p:cNvSpPr>
            <a:spLocks noGrp="1" noChangeArrowheads="1"/>
          </p:cNvSpPr>
          <p:nvPr>
            <p:ph type="body" idx="1"/>
          </p:nvPr>
        </p:nvSpPr>
        <p:spPr>
          <a:xfrm>
            <a:off x="468313" y="1484313"/>
            <a:ext cx="8229600" cy="128587"/>
          </a:xfrm>
        </p:spPr>
        <p:txBody>
          <a:bodyPr/>
          <a:lstStyle/>
          <a:p>
            <a:pPr>
              <a:lnSpc>
                <a:spcPct val="90000"/>
              </a:lnSpc>
            </a:pPr>
            <a:endParaRPr lang="zh-CN" altLang="en-US"/>
          </a:p>
        </p:txBody>
      </p:sp>
      <p:sp>
        <p:nvSpPr>
          <p:cNvPr id="90116" name="Rectangle 4"/>
          <p:cNvSpPr>
            <a:spLocks noChangeArrowheads="1"/>
          </p:cNvSpPr>
          <p:nvPr/>
        </p:nvSpPr>
        <p:spPr bwMode="auto">
          <a:xfrm>
            <a:off x="1863725" y="1787525"/>
            <a:ext cx="2143125" cy="673100"/>
          </a:xfrm>
          <a:prstGeom prst="rect">
            <a:avLst/>
          </a:prstGeom>
          <a:solidFill>
            <a:srgbClr val="FFFFFF"/>
          </a:solidFill>
          <a:ln w="28575">
            <a:solidFill>
              <a:srgbClr val="000000"/>
            </a:solidFill>
            <a:miter lim="800000"/>
            <a:headEnd/>
            <a:tailEnd/>
          </a:ln>
        </p:spPr>
        <p:txBody>
          <a:bodyPr lIns="18000" tIns="180000" rIns="18000" bIns="36000"/>
          <a:lstStyle/>
          <a:p>
            <a:pPr algn="ctr" eaLnBrk="0" hangingPunct="0"/>
            <a:r>
              <a:rPr lang="zh-CN" altLang="zh-CN" sz="2400">
                <a:latin typeface="Times New Roman" panose="02020603050405020304" pitchFamily="18" charset="0"/>
              </a:rPr>
              <a:t>就绪队列1</a:t>
            </a:r>
          </a:p>
        </p:txBody>
      </p:sp>
      <p:sp>
        <p:nvSpPr>
          <p:cNvPr id="90117" name="Line 5"/>
          <p:cNvSpPr>
            <a:spLocks noChangeShapeType="1"/>
          </p:cNvSpPr>
          <p:nvPr/>
        </p:nvSpPr>
        <p:spPr bwMode="auto">
          <a:xfrm>
            <a:off x="4017963" y="2116138"/>
            <a:ext cx="679450" cy="0"/>
          </a:xfrm>
          <a:prstGeom prst="line">
            <a:avLst/>
          </a:prstGeom>
          <a:noFill/>
          <a:ln w="2857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90118" name="Rectangle 6"/>
          <p:cNvSpPr>
            <a:spLocks noChangeArrowheads="1"/>
          </p:cNvSpPr>
          <p:nvPr/>
        </p:nvSpPr>
        <p:spPr bwMode="auto">
          <a:xfrm>
            <a:off x="4683125" y="1787525"/>
            <a:ext cx="850900" cy="673100"/>
          </a:xfrm>
          <a:prstGeom prst="rect">
            <a:avLst/>
          </a:prstGeom>
          <a:solidFill>
            <a:srgbClr val="FFFFFF"/>
          </a:solidFill>
          <a:ln w="28575">
            <a:solidFill>
              <a:srgbClr val="000000"/>
            </a:solidFill>
            <a:miter lim="800000"/>
            <a:headEnd/>
            <a:tailEnd/>
          </a:ln>
        </p:spPr>
        <p:txBody>
          <a:bodyPr tIns="180000"/>
          <a:lstStyle/>
          <a:p>
            <a:pPr algn="ctr" eaLnBrk="0" hangingPunct="0"/>
            <a:r>
              <a:rPr lang="en-US" altLang="zh-CN" sz="2400">
                <a:latin typeface="Times New Roman" panose="02020603050405020304" pitchFamily="18" charset="0"/>
              </a:rPr>
              <a:t>CPU</a:t>
            </a:r>
          </a:p>
        </p:txBody>
      </p:sp>
      <p:sp>
        <p:nvSpPr>
          <p:cNvPr id="90119" name="Line 7"/>
          <p:cNvSpPr>
            <a:spLocks noChangeShapeType="1"/>
          </p:cNvSpPr>
          <p:nvPr/>
        </p:nvSpPr>
        <p:spPr bwMode="auto">
          <a:xfrm>
            <a:off x="5548313" y="2116138"/>
            <a:ext cx="509587" cy="0"/>
          </a:xfrm>
          <a:prstGeom prst="line">
            <a:avLst/>
          </a:prstGeom>
          <a:noFill/>
          <a:ln w="2857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90120" name="Line 8"/>
          <p:cNvSpPr>
            <a:spLocks noChangeShapeType="1"/>
          </p:cNvSpPr>
          <p:nvPr/>
        </p:nvSpPr>
        <p:spPr bwMode="auto">
          <a:xfrm>
            <a:off x="5108575" y="2486025"/>
            <a:ext cx="0" cy="436563"/>
          </a:xfrm>
          <a:prstGeom prst="line">
            <a:avLst/>
          </a:prstGeom>
          <a:noFill/>
          <a:ln w="2857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90121" name="Line 9"/>
          <p:cNvSpPr>
            <a:spLocks noChangeShapeType="1"/>
          </p:cNvSpPr>
          <p:nvPr/>
        </p:nvSpPr>
        <p:spPr bwMode="auto">
          <a:xfrm flipH="1">
            <a:off x="1609725" y="2887663"/>
            <a:ext cx="35020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22" name="Line 10"/>
          <p:cNvSpPr>
            <a:spLocks noChangeShapeType="1"/>
          </p:cNvSpPr>
          <p:nvPr/>
        </p:nvSpPr>
        <p:spPr bwMode="auto">
          <a:xfrm>
            <a:off x="1595438" y="2870200"/>
            <a:ext cx="0" cy="77311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23" name="Rectangle 11"/>
          <p:cNvSpPr>
            <a:spLocks noChangeArrowheads="1"/>
          </p:cNvSpPr>
          <p:nvPr/>
        </p:nvSpPr>
        <p:spPr bwMode="auto">
          <a:xfrm>
            <a:off x="1935163" y="3300413"/>
            <a:ext cx="2141537" cy="671512"/>
          </a:xfrm>
          <a:prstGeom prst="rect">
            <a:avLst/>
          </a:prstGeom>
          <a:solidFill>
            <a:srgbClr val="FFFFFF"/>
          </a:solidFill>
          <a:ln w="28575">
            <a:solidFill>
              <a:srgbClr val="000000"/>
            </a:solidFill>
            <a:miter lim="800000"/>
            <a:headEnd/>
            <a:tailEnd/>
          </a:ln>
        </p:spPr>
        <p:txBody>
          <a:bodyPr tIns="180000" bIns="10800"/>
          <a:lstStyle/>
          <a:p>
            <a:pPr algn="ctr" eaLnBrk="0" hangingPunct="0"/>
            <a:r>
              <a:rPr lang="zh-CN" altLang="zh-CN" sz="2400">
                <a:latin typeface="Times New Roman" panose="02020603050405020304" pitchFamily="18" charset="0"/>
              </a:rPr>
              <a:t>就绪队列2</a:t>
            </a:r>
          </a:p>
        </p:txBody>
      </p:sp>
      <p:sp>
        <p:nvSpPr>
          <p:cNvPr id="90124" name="Rectangle 12"/>
          <p:cNvSpPr>
            <a:spLocks noChangeArrowheads="1"/>
          </p:cNvSpPr>
          <p:nvPr/>
        </p:nvSpPr>
        <p:spPr bwMode="auto">
          <a:xfrm>
            <a:off x="1963738" y="4848225"/>
            <a:ext cx="2141537" cy="671513"/>
          </a:xfrm>
          <a:prstGeom prst="rect">
            <a:avLst/>
          </a:prstGeom>
          <a:solidFill>
            <a:srgbClr val="FFFFFF"/>
          </a:solidFill>
          <a:ln w="28575">
            <a:solidFill>
              <a:srgbClr val="000000"/>
            </a:solidFill>
            <a:miter lim="800000"/>
            <a:headEnd/>
            <a:tailEnd/>
          </a:ln>
        </p:spPr>
        <p:txBody>
          <a:bodyPr tIns="180000" bIns="10800"/>
          <a:lstStyle/>
          <a:p>
            <a:pPr algn="ctr" eaLnBrk="0" hangingPunct="0"/>
            <a:r>
              <a:rPr lang="zh-CN" altLang="zh-CN" sz="2400">
                <a:latin typeface="Times New Roman" panose="02020603050405020304" pitchFamily="18" charset="0"/>
              </a:rPr>
              <a:t>就绪队列</a:t>
            </a:r>
            <a:r>
              <a:rPr lang="en-US" altLang="zh-CN" sz="2400">
                <a:latin typeface="Times New Roman" panose="02020603050405020304" pitchFamily="18" charset="0"/>
              </a:rPr>
              <a:t>n</a:t>
            </a:r>
          </a:p>
        </p:txBody>
      </p:sp>
      <p:sp>
        <p:nvSpPr>
          <p:cNvPr id="90125" name="Rectangle 13"/>
          <p:cNvSpPr>
            <a:spLocks noChangeArrowheads="1"/>
          </p:cNvSpPr>
          <p:nvPr/>
        </p:nvSpPr>
        <p:spPr bwMode="auto">
          <a:xfrm>
            <a:off x="4783138" y="4848225"/>
            <a:ext cx="849312" cy="671513"/>
          </a:xfrm>
          <a:prstGeom prst="rect">
            <a:avLst/>
          </a:prstGeom>
          <a:solidFill>
            <a:srgbClr val="FFFFFF"/>
          </a:solidFill>
          <a:ln w="28575">
            <a:solidFill>
              <a:srgbClr val="000000"/>
            </a:solidFill>
            <a:miter lim="800000"/>
            <a:headEnd/>
            <a:tailEnd/>
          </a:ln>
        </p:spPr>
        <p:txBody>
          <a:bodyPr tIns="180000"/>
          <a:lstStyle/>
          <a:p>
            <a:pPr algn="ctr" eaLnBrk="0" hangingPunct="0"/>
            <a:r>
              <a:rPr lang="en-US" altLang="zh-CN" sz="2400">
                <a:latin typeface="Times New Roman" panose="02020603050405020304" pitchFamily="18" charset="0"/>
              </a:rPr>
              <a:t>CPU</a:t>
            </a:r>
          </a:p>
        </p:txBody>
      </p:sp>
      <p:sp>
        <p:nvSpPr>
          <p:cNvPr id="90126" name="Rectangle 14"/>
          <p:cNvSpPr>
            <a:spLocks noChangeArrowheads="1"/>
          </p:cNvSpPr>
          <p:nvPr/>
        </p:nvSpPr>
        <p:spPr bwMode="auto">
          <a:xfrm>
            <a:off x="4754563" y="3300413"/>
            <a:ext cx="849312" cy="671512"/>
          </a:xfrm>
          <a:prstGeom prst="rect">
            <a:avLst/>
          </a:prstGeom>
          <a:solidFill>
            <a:srgbClr val="FFFFFF"/>
          </a:solidFill>
          <a:ln w="28575">
            <a:solidFill>
              <a:srgbClr val="000000"/>
            </a:solidFill>
            <a:miter lim="800000"/>
            <a:headEnd/>
            <a:tailEnd/>
          </a:ln>
        </p:spPr>
        <p:txBody>
          <a:bodyPr tIns="180000"/>
          <a:lstStyle/>
          <a:p>
            <a:pPr algn="ctr" eaLnBrk="0" hangingPunct="0"/>
            <a:r>
              <a:rPr lang="en-US" altLang="zh-CN" sz="2400">
                <a:latin typeface="Times New Roman" panose="02020603050405020304" pitchFamily="18" charset="0"/>
              </a:rPr>
              <a:t>CPU</a:t>
            </a:r>
          </a:p>
        </p:txBody>
      </p:sp>
      <p:sp>
        <p:nvSpPr>
          <p:cNvPr id="90127" name="Line 15"/>
          <p:cNvSpPr>
            <a:spLocks noChangeShapeType="1"/>
          </p:cNvSpPr>
          <p:nvPr/>
        </p:nvSpPr>
        <p:spPr bwMode="auto">
          <a:xfrm>
            <a:off x="1595438" y="3644900"/>
            <a:ext cx="339725" cy="0"/>
          </a:xfrm>
          <a:prstGeom prst="line">
            <a:avLst/>
          </a:prstGeom>
          <a:noFill/>
          <a:ln w="2857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90128" name="Line 16"/>
          <p:cNvSpPr>
            <a:spLocks noChangeShapeType="1"/>
          </p:cNvSpPr>
          <p:nvPr/>
        </p:nvSpPr>
        <p:spPr bwMode="auto">
          <a:xfrm>
            <a:off x="1198563" y="2116138"/>
            <a:ext cx="679450" cy="0"/>
          </a:xfrm>
          <a:prstGeom prst="line">
            <a:avLst/>
          </a:prstGeom>
          <a:noFill/>
          <a:ln w="2857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90129" name="Line 17"/>
          <p:cNvSpPr>
            <a:spLocks noChangeShapeType="1"/>
          </p:cNvSpPr>
          <p:nvPr/>
        </p:nvSpPr>
        <p:spPr bwMode="auto">
          <a:xfrm>
            <a:off x="4102100" y="5121275"/>
            <a:ext cx="681038" cy="0"/>
          </a:xfrm>
          <a:prstGeom prst="line">
            <a:avLst/>
          </a:prstGeom>
          <a:noFill/>
          <a:ln w="2857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90130" name="Line 18"/>
          <p:cNvSpPr>
            <a:spLocks noChangeShapeType="1"/>
          </p:cNvSpPr>
          <p:nvPr/>
        </p:nvSpPr>
        <p:spPr bwMode="auto">
          <a:xfrm>
            <a:off x="4073525" y="3644900"/>
            <a:ext cx="681038" cy="0"/>
          </a:xfrm>
          <a:prstGeom prst="line">
            <a:avLst/>
          </a:prstGeom>
          <a:noFill/>
          <a:ln w="2857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90131" name="Line 19"/>
          <p:cNvSpPr>
            <a:spLocks noChangeShapeType="1"/>
          </p:cNvSpPr>
          <p:nvPr/>
        </p:nvSpPr>
        <p:spPr bwMode="auto">
          <a:xfrm>
            <a:off x="5632450" y="5175250"/>
            <a:ext cx="509588" cy="0"/>
          </a:xfrm>
          <a:prstGeom prst="line">
            <a:avLst/>
          </a:prstGeom>
          <a:noFill/>
          <a:ln w="2857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90132" name="Line 20"/>
          <p:cNvSpPr>
            <a:spLocks noChangeShapeType="1"/>
          </p:cNvSpPr>
          <p:nvPr/>
        </p:nvSpPr>
        <p:spPr bwMode="auto">
          <a:xfrm>
            <a:off x="5603875" y="3644900"/>
            <a:ext cx="509588" cy="0"/>
          </a:xfrm>
          <a:prstGeom prst="line">
            <a:avLst/>
          </a:prstGeom>
          <a:noFill/>
          <a:ln w="2857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90133" name="Line 21"/>
          <p:cNvSpPr>
            <a:spLocks noChangeShapeType="1"/>
          </p:cNvSpPr>
          <p:nvPr/>
        </p:nvSpPr>
        <p:spPr bwMode="auto">
          <a:xfrm>
            <a:off x="5122863" y="5505450"/>
            <a:ext cx="0" cy="438150"/>
          </a:xfrm>
          <a:prstGeom prst="line">
            <a:avLst/>
          </a:prstGeom>
          <a:noFill/>
          <a:ln w="2857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90134" name="Line 22"/>
          <p:cNvSpPr>
            <a:spLocks noChangeShapeType="1"/>
          </p:cNvSpPr>
          <p:nvPr/>
        </p:nvSpPr>
        <p:spPr bwMode="auto">
          <a:xfrm>
            <a:off x="5122863" y="3979863"/>
            <a:ext cx="0" cy="438150"/>
          </a:xfrm>
          <a:prstGeom prst="line">
            <a:avLst/>
          </a:prstGeom>
          <a:noFill/>
          <a:ln w="28575">
            <a:solidFill>
              <a:srgbClr val="000000"/>
            </a:solidFill>
            <a:prstDash val="sysDot"/>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90135" name="Line 23"/>
          <p:cNvSpPr>
            <a:spLocks noChangeShapeType="1"/>
          </p:cNvSpPr>
          <p:nvPr/>
        </p:nvSpPr>
        <p:spPr bwMode="auto">
          <a:xfrm flipH="1">
            <a:off x="1624013" y="5915025"/>
            <a:ext cx="35020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36" name="Line 24"/>
          <p:cNvSpPr>
            <a:spLocks noChangeShapeType="1"/>
          </p:cNvSpPr>
          <p:nvPr/>
        </p:nvSpPr>
        <p:spPr bwMode="auto">
          <a:xfrm flipH="1">
            <a:off x="1624013" y="4398963"/>
            <a:ext cx="3502025" cy="0"/>
          </a:xfrm>
          <a:prstGeom prst="line">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37" name="Line 25"/>
          <p:cNvSpPr>
            <a:spLocks noChangeShapeType="1"/>
          </p:cNvSpPr>
          <p:nvPr/>
        </p:nvSpPr>
        <p:spPr bwMode="auto">
          <a:xfrm>
            <a:off x="1624013" y="5332413"/>
            <a:ext cx="0" cy="60483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38" name="Line 26"/>
          <p:cNvSpPr>
            <a:spLocks noChangeShapeType="1"/>
          </p:cNvSpPr>
          <p:nvPr/>
        </p:nvSpPr>
        <p:spPr bwMode="auto">
          <a:xfrm>
            <a:off x="1624013" y="4398963"/>
            <a:ext cx="0" cy="719137"/>
          </a:xfrm>
          <a:prstGeom prst="line">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39" name="Line 27"/>
          <p:cNvSpPr>
            <a:spLocks noChangeShapeType="1"/>
          </p:cNvSpPr>
          <p:nvPr/>
        </p:nvSpPr>
        <p:spPr bwMode="auto">
          <a:xfrm>
            <a:off x="1624013" y="5332413"/>
            <a:ext cx="339725" cy="0"/>
          </a:xfrm>
          <a:prstGeom prst="line">
            <a:avLst/>
          </a:prstGeom>
          <a:noFill/>
          <a:ln w="2857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90140" name="Line 28"/>
          <p:cNvSpPr>
            <a:spLocks noChangeShapeType="1"/>
          </p:cNvSpPr>
          <p:nvPr/>
        </p:nvSpPr>
        <p:spPr bwMode="auto">
          <a:xfrm>
            <a:off x="1624013" y="5086350"/>
            <a:ext cx="339725" cy="0"/>
          </a:xfrm>
          <a:prstGeom prst="line">
            <a:avLst/>
          </a:prstGeom>
          <a:noFill/>
          <a:ln w="28575">
            <a:solidFill>
              <a:srgbClr val="000000"/>
            </a:solidFill>
            <a:prstDash val="sysDot"/>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90141" name="Text Box 29"/>
          <p:cNvSpPr txBox="1">
            <a:spLocks noChangeArrowheads="1"/>
          </p:cNvSpPr>
          <p:nvPr/>
        </p:nvSpPr>
        <p:spPr bwMode="auto">
          <a:xfrm>
            <a:off x="6213475" y="1752600"/>
            <a:ext cx="6985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80000" rIns="18000" bIns="10800"/>
          <a:lstStyle/>
          <a:p>
            <a:pPr algn="just" eaLnBrk="0" hangingPunct="0"/>
            <a:r>
              <a:rPr lang="zh-CN" altLang="zh-CN" sz="2400">
                <a:latin typeface="Times New Roman" panose="02020603050405020304" pitchFamily="18" charset="0"/>
              </a:rPr>
              <a:t>完成</a:t>
            </a:r>
          </a:p>
        </p:txBody>
      </p:sp>
      <p:sp>
        <p:nvSpPr>
          <p:cNvPr id="90142" name="Text Box 30"/>
          <p:cNvSpPr txBox="1">
            <a:spLocks noChangeArrowheads="1"/>
          </p:cNvSpPr>
          <p:nvPr/>
        </p:nvSpPr>
        <p:spPr bwMode="auto">
          <a:xfrm>
            <a:off x="6284913" y="3300413"/>
            <a:ext cx="696912"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80000" rIns="18000" bIns="10800"/>
          <a:lstStyle/>
          <a:p>
            <a:pPr algn="just" eaLnBrk="0" hangingPunct="0"/>
            <a:r>
              <a:rPr lang="zh-CN" altLang="zh-CN" sz="2400">
                <a:latin typeface="Times New Roman" panose="02020603050405020304" pitchFamily="18" charset="0"/>
              </a:rPr>
              <a:t>完成</a:t>
            </a:r>
          </a:p>
        </p:txBody>
      </p:sp>
      <p:sp>
        <p:nvSpPr>
          <p:cNvPr id="90143" name="Text Box 31"/>
          <p:cNvSpPr txBox="1">
            <a:spLocks noChangeArrowheads="1"/>
          </p:cNvSpPr>
          <p:nvPr/>
        </p:nvSpPr>
        <p:spPr bwMode="auto">
          <a:xfrm>
            <a:off x="6311900" y="4848225"/>
            <a:ext cx="6985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80000" rIns="18000" bIns="10800"/>
          <a:lstStyle/>
          <a:p>
            <a:pPr algn="just" eaLnBrk="0" hangingPunct="0"/>
            <a:r>
              <a:rPr lang="zh-CN" altLang="zh-CN" sz="2400">
                <a:latin typeface="Times New Roman" panose="02020603050405020304" pitchFamily="18" charset="0"/>
              </a:rPr>
              <a:t>完成</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990600" y="1371600"/>
            <a:ext cx="7315200" cy="5029200"/>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27" name="Rectangle 3"/>
          <p:cNvSpPr>
            <a:spLocks noChangeArrowheads="1"/>
          </p:cNvSpPr>
          <p:nvPr/>
        </p:nvSpPr>
        <p:spPr bwMode="auto">
          <a:xfrm>
            <a:off x="3238500" y="1600200"/>
            <a:ext cx="3276600" cy="4648200"/>
          </a:xfrm>
          <a:prstGeom prst="rect">
            <a:avLst/>
          </a:prstGeom>
          <a:solidFill>
            <a:srgbClr val="CC99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28" name="Rectangle 4"/>
          <p:cNvSpPr>
            <a:spLocks noGrp="1" noChangeArrowheads="1"/>
          </p:cNvSpPr>
          <p:nvPr>
            <p:ph type="title"/>
          </p:nvPr>
        </p:nvSpPr>
        <p:spPr/>
        <p:txBody>
          <a:bodyPr/>
          <a:lstStyle/>
          <a:p>
            <a:r>
              <a:rPr lang="zh-CN" altLang="en-US"/>
              <a:t>处理机调度与进程状态转换</a:t>
            </a:r>
          </a:p>
        </p:txBody>
      </p:sp>
      <p:sp>
        <p:nvSpPr>
          <p:cNvPr id="26629" name="Line 5"/>
          <p:cNvSpPr>
            <a:spLocks noChangeShapeType="1"/>
          </p:cNvSpPr>
          <p:nvPr/>
        </p:nvSpPr>
        <p:spPr bwMode="auto">
          <a:xfrm>
            <a:off x="1104900" y="3200400"/>
            <a:ext cx="685800" cy="0"/>
          </a:xfrm>
          <a:prstGeom prst="line">
            <a:avLst/>
          </a:prstGeom>
          <a:noFill/>
          <a:ln w="2857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6630" name="Line 6"/>
          <p:cNvSpPr>
            <a:spLocks noChangeShapeType="1"/>
          </p:cNvSpPr>
          <p:nvPr/>
        </p:nvSpPr>
        <p:spPr bwMode="auto">
          <a:xfrm>
            <a:off x="2628900" y="3200400"/>
            <a:ext cx="79216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1" name="Rectangle 7"/>
          <p:cNvSpPr>
            <a:spLocks noChangeArrowheads="1"/>
          </p:cNvSpPr>
          <p:nvPr/>
        </p:nvSpPr>
        <p:spPr bwMode="auto">
          <a:xfrm>
            <a:off x="3390900" y="2093913"/>
            <a:ext cx="2998788" cy="2667000"/>
          </a:xfrm>
          <a:prstGeom prst="rect">
            <a:avLst/>
          </a:prstGeom>
          <a:solidFill>
            <a:srgbClr val="FFCC99"/>
          </a:solidFill>
          <a:ln w="12700" cap="rnd">
            <a:solidFill>
              <a:schemeClr val="tx1"/>
            </a:solidFill>
            <a:prstDash val="sysDot"/>
            <a:miter lim="800000"/>
            <a:headEnd/>
            <a:tailEnd/>
          </a:ln>
        </p:spPr>
        <p:txBody>
          <a:bodyPr/>
          <a:lstStyle/>
          <a:p>
            <a:endParaRPr lang="zh-CN" altLang="en-US"/>
          </a:p>
        </p:txBody>
      </p:sp>
      <p:sp>
        <p:nvSpPr>
          <p:cNvPr id="26632" name="Oval 8"/>
          <p:cNvSpPr>
            <a:spLocks noChangeArrowheads="1"/>
          </p:cNvSpPr>
          <p:nvPr/>
        </p:nvSpPr>
        <p:spPr bwMode="auto">
          <a:xfrm>
            <a:off x="5524500" y="3962400"/>
            <a:ext cx="798513" cy="492125"/>
          </a:xfrm>
          <a:prstGeom prst="ellipse">
            <a:avLst/>
          </a:prstGeom>
          <a:solidFill>
            <a:srgbClr val="FFFFFF"/>
          </a:solidFill>
          <a:ln w="28575">
            <a:solidFill>
              <a:srgbClr val="000000"/>
            </a:solidFill>
            <a:round/>
            <a:headEnd/>
            <a:tailEnd/>
          </a:ln>
        </p:spPr>
        <p:txBody>
          <a:bodyPr lIns="36000" tIns="10800" rIns="18000" bIns="10800"/>
          <a:lstStyle/>
          <a:p>
            <a:pPr algn="ctr" eaLnBrk="0" hangingPunct="0"/>
            <a:r>
              <a:rPr lang="zh-CN" altLang="zh-CN">
                <a:latin typeface="Times New Roman" panose="02020603050405020304" pitchFamily="18" charset="0"/>
              </a:rPr>
              <a:t>等待</a:t>
            </a:r>
          </a:p>
        </p:txBody>
      </p:sp>
      <p:sp>
        <p:nvSpPr>
          <p:cNvPr id="26633" name="Oval 9"/>
          <p:cNvSpPr>
            <a:spLocks noChangeArrowheads="1"/>
          </p:cNvSpPr>
          <p:nvPr/>
        </p:nvSpPr>
        <p:spPr bwMode="auto">
          <a:xfrm>
            <a:off x="3619500" y="3962400"/>
            <a:ext cx="800100" cy="493713"/>
          </a:xfrm>
          <a:prstGeom prst="ellipse">
            <a:avLst/>
          </a:prstGeom>
          <a:solidFill>
            <a:srgbClr val="FFFFFF"/>
          </a:solidFill>
          <a:ln w="28575">
            <a:solidFill>
              <a:srgbClr val="000000"/>
            </a:solidFill>
            <a:round/>
            <a:headEnd/>
            <a:tailEnd/>
          </a:ln>
        </p:spPr>
        <p:txBody>
          <a:bodyPr lIns="36000" tIns="10800" rIns="18000" bIns="10800"/>
          <a:lstStyle/>
          <a:p>
            <a:pPr algn="ctr" eaLnBrk="0" hangingPunct="0"/>
            <a:r>
              <a:rPr lang="zh-CN" altLang="zh-CN">
                <a:latin typeface="Times New Roman" panose="02020603050405020304" pitchFamily="18" charset="0"/>
              </a:rPr>
              <a:t>就绪</a:t>
            </a:r>
          </a:p>
        </p:txBody>
      </p:sp>
      <p:sp>
        <p:nvSpPr>
          <p:cNvPr id="26634" name="Oval 10"/>
          <p:cNvSpPr>
            <a:spLocks noChangeArrowheads="1"/>
          </p:cNvSpPr>
          <p:nvPr/>
        </p:nvSpPr>
        <p:spPr bwMode="auto">
          <a:xfrm>
            <a:off x="4533900" y="2209800"/>
            <a:ext cx="914400" cy="493713"/>
          </a:xfrm>
          <a:prstGeom prst="ellipse">
            <a:avLst/>
          </a:prstGeom>
          <a:solidFill>
            <a:srgbClr val="FFFFFF"/>
          </a:solidFill>
          <a:ln w="28575">
            <a:solidFill>
              <a:srgbClr val="000000"/>
            </a:solidFill>
            <a:round/>
            <a:headEnd/>
            <a:tailEnd/>
          </a:ln>
        </p:spPr>
        <p:txBody>
          <a:bodyPr lIns="36000" tIns="10800" rIns="18000" bIns="10800"/>
          <a:lstStyle/>
          <a:p>
            <a:pPr algn="ctr" eaLnBrk="0" hangingPunct="0"/>
            <a:r>
              <a:rPr lang="zh-CN" altLang="zh-CN">
                <a:latin typeface="Times New Roman" panose="02020603050405020304" pitchFamily="18" charset="0"/>
              </a:rPr>
              <a:t>运行</a:t>
            </a:r>
          </a:p>
        </p:txBody>
      </p:sp>
      <p:sp>
        <p:nvSpPr>
          <p:cNvPr id="26635" name="Line 11"/>
          <p:cNvSpPr>
            <a:spLocks noChangeShapeType="1"/>
          </p:cNvSpPr>
          <p:nvPr/>
        </p:nvSpPr>
        <p:spPr bwMode="auto">
          <a:xfrm flipH="1">
            <a:off x="4457700" y="4191000"/>
            <a:ext cx="1066800" cy="0"/>
          </a:xfrm>
          <a:prstGeom prst="line">
            <a:avLst/>
          </a:prstGeom>
          <a:noFill/>
          <a:ln w="28575">
            <a:solidFill>
              <a:srgbClr val="000000"/>
            </a:solidFill>
            <a:prstDash val="sysDot"/>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6636" name="Line 12"/>
          <p:cNvSpPr>
            <a:spLocks noChangeShapeType="1"/>
          </p:cNvSpPr>
          <p:nvPr/>
        </p:nvSpPr>
        <p:spPr bwMode="auto">
          <a:xfrm>
            <a:off x="3924300" y="4419600"/>
            <a:ext cx="0" cy="1066800"/>
          </a:xfrm>
          <a:prstGeom prst="line">
            <a:avLst/>
          </a:prstGeom>
          <a:noFill/>
          <a:ln w="2857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6637" name="Line 13"/>
          <p:cNvSpPr>
            <a:spLocks noChangeShapeType="1"/>
          </p:cNvSpPr>
          <p:nvPr/>
        </p:nvSpPr>
        <p:spPr bwMode="auto">
          <a:xfrm flipH="1" flipV="1">
            <a:off x="5372100" y="2667000"/>
            <a:ext cx="533400" cy="1295400"/>
          </a:xfrm>
          <a:prstGeom prst="line">
            <a:avLst/>
          </a:prstGeom>
          <a:noFill/>
          <a:ln w="28575">
            <a:solidFill>
              <a:srgbClr val="000000"/>
            </a:solidFill>
            <a:prstDash val="sysDot"/>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6638" name="Line 14"/>
          <p:cNvSpPr>
            <a:spLocks noChangeShapeType="1"/>
          </p:cNvSpPr>
          <p:nvPr/>
        </p:nvSpPr>
        <p:spPr bwMode="auto">
          <a:xfrm flipH="1">
            <a:off x="4000500" y="2590800"/>
            <a:ext cx="609600" cy="1331913"/>
          </a:xfrm>
          <a:prstGeom prst="line">
            <a:avLst/>
          </a:prstGeom>
          <a:noFill/>
          <a:ln w="2857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6639" name="Line 15"/>
          <p:cNvSpPr>
            <a:spLocks noChangeShapeType="1"/>
          </p:cNvSpPr>
          <p:nvPr/>
        </p:nvSpPr>
        <p:spPr bwMode="auto">
          <a:xfrm>
            <a:off x="5448300" y="2438400"/>
            <a:ext cx="1714500" cy="0"/>
          </a:xfrm>
          <a:prstGeom prst="line">
            <a:avLst/>
          </a:prstGeom>
          <a:noFill/>
          <a:ln w="2857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6640" name="Line 16"/>
          <p:cNvSpPr>
            <a:spLocks noChangeShapeType="1"/>
          </p:cNvSpPr>
          <p:nvPr/>
        </p:nvSpPr>
        <p:spPr bwMode="auto">
          <a:xfrm>
            <a:off x="3371850" y="3187700"/>
            <a:ext cx="400050" cy="811213"/>
          </a:xfrm>
          <a:prstGeom prst="line">
            <a:avLst/>
          </a:prstGeom>
          <a:noFill/>
          <a:ln w="2857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6641" name="Rectangle 17"/>
          <p:cNvSpPr>
            <a:spLocks noChangeArrowheads="1"/>
          </p:cNvSpPr>
          <p:nvPr/>
        </p:nvSpPr>
        <p:spPr bwMode="auto">
          <a:xfrm>
            <a:off x="2628900" y="2627313"/>
            <a:ext cx="468313"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zh-CN" altLang="zh-CN">
                <a:latin typeface="Times New Roman" panose="02020603050405020304" pitchFamily="18" charset="0"/>
              </a:rPr>
              <a:t>高级调度</a:t>
            </a:r>
          </a:p>
        </p:txBody>
      </p:sp>
      <p:sp>
        <p:nvSpPr>
          <p:cNvPr id="26642" name="Rectangle 18"/>
          <p:cNvSpPr>
            <a:spLocks noChangeArrowheads="1"/>
          </p:cNvSpPr>
          <p:nvPr/>
        </p:nvSpPr>
        <p:spPr bwMode="auto">
          <a:xfrm rot="17520000">
            <a:off x="3590132" y="2924968"/>
            <a:ext cx="971550"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zh-CN" altLang="zh-CN">
                <a:latin typeface="Times New Roman" panose="02020603050405020304" pitchFamily="18" charset="0"/>
              </a:rPr>
              <a:t>低级调度</a:t>
            </a:r>
          </a:p>
        </p:txBody>
      </p:sp>
      <p:sp>
        <p:nvSpPr>
          <p:cNvPr id="26643" name="Oval 19"/>
          <p:cNvSpPr>
            <a:spLocks noChangeArrowheads="1"/>
          </p:cNvSpPr>
          <p:nvPr/>
        </p:nvSpPr>
        <p:spPr bwMode="auto">
          <a:xfrm>
            <a:off x="7200900" y="2173288"/>
            <a:ext cx="800100" cy="493712"/>
          </a:xfrm>
          <a:prstGeom prst="ellipse">
            <a:avLst/>
          </a:prstGeom>
          <a:solidFill>
            <a:srgbClr val="FFFFFF"/>
          </a:solidFill>
          <a:ln w="28575">
            <a:solidFill>
              <a:srgbClr val="000000"/>
            </a:solidFill>
            <a:round/>
            <a:headEnd/>
            <a:tailEnd/>
          </a:ln>
        </p:spPr>
        <p:txBody>
          <a:bodyPr lIns="36000" rIns="18000"/>
          <a:lstStyle/>
          <a:p>
            <a:pPr algn="just" eaLnBrk="0" hangingPunct="0"/>
            <a:r>
              <a:rPr lang="zh-CN" altLang="zh-CN">
                <a:latin typeface="Times New Roman" panose="02020603050405020304" pitchFamily="18" charset="0"/>
              </a:rPr>
              <a:t>完成</a:t>
            </a:r>
          </a:p>
        </p:txBody>
      </p:sp>
      <p:sp>
        <p:nvSpPr>
          <p:cNvPr id="26644" name="Rectangle 20"/>
          <p:cNvSpPr>
            <a:spLocks noChangeArrowheads="1"/>
          </p:cNvSpPr>
          <p:nvPr/>
        </p:nvSpPr>
        <p:spPr bwMode="auto">
          <a:xfrm>
            <a:off x="6580188" y="1828800"/>
            <a:ext cx="468312"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zh-CN" altLang="zh-CN">
                <a:latin typeface="Times New Roman" panose="02020603050405020304" pitchFamily="18" charset="0"/>
              </a:rPr>
              <a:t>高级调度</a:t>
            </a:r>
          </a:p>
        </p:txBody>
      </p:sp>
      <p:sp>
        <p:nvSpPr>
          <p:cNvPr id="26645" name="Oval 21"/>
          <p:cNvSpPr>
            <a:spLocks noChangeArrowheads="1"/>
          </p:cNvSpPr>
          <p:nvPr/>
        </p:nvSpPr>
        <p:spPr bwMode="auto">
          <a:xfrm>
            <a:off x="3390900" y="5486400"/>
            <a:ext cx="1371600" cy="493713"/>
          </a:xfrm>
          <a:prstGeom prst="ellipse">
            <a:avLst/>
          </a:prstGeom>
          <a:solidFill>
            <a:srgbClr val="FFFFFF"/>
          </a:solidFill>
          <a:ln w="28575">
            <a:solidFill>
              <a:srgbClr val="000000"/>
            </a:solidFill>
            <a:round/>
            <a:headEnd/>
            <a:tailEnd/>
          </a:ln>
        </p:spPr>
        <p:txBody>
          <a:bodyPr lIns="36000" tIns="10800" rIns="0" bIns="0"/>
          <a:lstStyle/>
          <a:p>
            <a:pPr algn="ctr" eaLnBrk="0" hangingPunct="0"/>
            <a:r>
              <a:rPr lang="zh-CN" altLang="zh-CN">
                <a:latin typeface="Times New Roman" panose="02020603050405020304" pitchFamily="18" charset="0"/>
              </a:rPr>
              <a:t>就绪挂起</a:t>
            </a:r>
          </a:p>
        </p:txBody>
      </p:sp>
      <p:sp>
        <p:nvSpPr>
          <p:cNvPr id="26646" name="Oval 22"/>
          <p:cNvSpPr>
            <a:spLocks noChangeArrowheads="1"/>
          </p:cNvSpPr>
          <p:nvPr/>
        </p:nvSpPr>
        <p:spPr bwMode="auto">
          <a:xfrm>
            <a:off x="5067300" y="5486400"/>
            <a:ext cx="1371600" cy="493713"/>
          </a:xfrm>
          <a:prstGeom prst="ellipse">
            <a:avLst/>
          </a:prstGeom>
          <a:solidFill>
            <a:srgbClr val="FFFFFF"/>
          </a:solidFill>
          <a:ln w="28575">
            <a:solidFill>
              <a:srgbClr val="000000"/>
            </a:solidFill>
            <a:round/>
            <a:headEnd/>
            <a:tailEnd/>
          </a:ln>
        </p:spPr>
        <p:txBody>
          <a:bodyPr lIns="36000" tIns="10800" rIns="0" bIns="0"/>
          <a:lstStyle/>
          <a:p>
            <a:pPr algn="ctr" eaLnBrk="0" hangingPunct="0"/>
            <a:r>
              <a:rPr lang="zh-CN" altLang="zh-CN">
                <a:latin typeface="Times New Roman" panose="02020603050405020304" pitchFamily="18" charset="0"/>
              </a:rPr>
              <a:t>等待挂起</a:t>
            </a:r>
          </a:p>
        </p:txBody>
      </p:sp>
      <p:sp>
        <p:nvSpPr>
          <p:cNvPr id="26647" name="Line 23"/>
          <p:cNvSpPr>
            <a:spLocks noChangeShapeType="1"/>
          </p:cNvSpPr>
          <p:nvPr/>
        </p:nvSpPr>
        <p:spPr bwMode="auto">
          <a:xfrm flipH="1">
            <a:off x="4152900" y="2667000"/>
            <a:ext cx="609600" cy="1331913"/>
          </a:xfrm>
          <a:prstGeom prst="line">
            <a:avLst/>
          </a:prstGeom>
          <a:noFill/>
          <a:ln w="28575">
            <a:solidFill>
              <a:srgbClr val="000000"/>
            </a:solidFill>
            <a:prstDash val="sysDot"/>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6648" name="Rectangle 24"/>
          <p:cNvSpPr>
            <a:spLocks noChangeArrowheads="1"/>
          </p:cNvSpPr>
          <p:nvPr/>
        </p:nvSpPr>
        <p:spPr bwMode="auto">
          <a:xfrm>
            <a:off x="4229100" y="4800600"/>
            <a:ext cx="468313"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zh-CN" altLang="zh-CN">
                <a:latin typeface="Times New Roman" panose="02020603050405020304" pitchFamily="18" charset="0"/>
              </a:rPr>
              <a:t>中级调度</a:t>
            </a:r>
          </a:p>
        </p:txBody>
      </p:sp>
      <p:sp>
        <p:nvSpPr>
          <p:cNvPr id="26649" name="Rectangle 25"/>
          <p:cNvSpPr>
            <a:spLocks noChangeArrowheads="1"/>
          </p:cNvSpPr>
          <p:nvPr/>
        </p:nvSpPr>
        <p:spPr bwMode="auto">
          <a:xfrm>
            <a:off x="5284788" y="4800600"/>
            <a:ext cx="468312"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zh-CN" altLang="zh-CN">
                <a:latin typeface="Times New Roman" panose="02020603050405020304" pitchFamily="18" charset="0"/>
              </a:rPr>
              <a:t>中级调度</a:t>
            </a:r>
          </a:p>
        </p:txBody>
      </p:sp>
      <p:sp>
        <p:nvSpPr>
          <p:cNvPr id="26650" name="Line 26"/>
          <p:cNvSpPr>
            <a:spLocks noChangeShapeType="1"/>
          </p:cNvSpPr>
          <p:nvPr/>
        </p:nvSpPr>
        <p:spPr bwMode="auto">
          <a:xfrm>
            <a:off x="4152900" y="4419600"/>
            <a:ext cx="0" cy="1066800"/>
          </a:xfrm>
          <a:prstGeom prst="line">
            <a:avLst/>
          </a:prstGeom>
          <a:noFill/>
          <a:ln w="2857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6651" name="Line 27"/>
          <p:cNvSpPr>
            <a:spLocks noChangeShapeType="1"/>
          </p:cNvSpPr>
          <p:nvPr/>
        </p:nvSpPr>
        <p:spPr bwMode="auto">
          <a:xfrm>
            <a:off x="5829300" y="4419600"/>
            <a:ext cx="0" cy="1066800"/>
          </a:xfrm>
          <a:prstGeom prst="line">
            <a:avLst/>
          </a:prstGeom>
          <a:noFill/>
          <a:ln w="2857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6652" name="Line 28"/>
          <p:cNvSpPr>
            <a:spLocks noChangeShapeType="1"/>
          </p:cNvSpPr>
          <p:nvPr/>
        </p:nvSpPr>
        <p:spPr bwMode="auto">
          <a:xfrm>
            <a:off x="6057900" y="4419600"/>
            <a:ext cx="0" cy="1066800"/>
          </a:xfrm>
          <a:prstGeom prst="line">
            <a:avLst/>
          </a:prstGeom>
          <a:noFill/>
          <a:ln w="2857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6653" name="Line 29"/>
          <p:cNvSpPr>
            <a:spLocks noChangeShapeType="1"/>
          </p:cNvSpPr>
          <p:nvPr/>
        </p:nvSpPr>
        <p:spPr bwMode="auto">
          <a:xfrm flipH="1" flipV="1">
            <a:off x="2247900" y="3429000"/>
            <a:ext cx="1143000" cy="2209800"/>
          </a:xfrm>
          <a:prstGeom prst="line">
            <a:avLst/>
          </a:prstGeom>
          <a:noFill/>
          <a:ln w="2857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6654" name="Oval 30"/>
          <p:cNvSpPr>
            <a:spLocks noChangeArrowheads="1"/>
          </p:cNvSpPr>
          <p:nvPr/>
        </p:nvSpPr>
        <p:spPr bwMode="auto">
          <a:xfrm>
            <a:off x="1790700" y="2935288"/>
            <a:ext cx="800100" cy="493712"/>
          </a:xfrm>
          <a:prstGeom prst="ellipse">
            <a:avLst/>
          </a:prstGeom>
          <a:solidFill>
            <a:srgbClr val="FFFFFF"/>
          </a:solidFill>
          <a:ln w="28575">
            <a:solidFill>
              <a:srgbClr val="000000"/>
            </a:solidFill>
            <a:round/>
            <a:headEnd/>
            <a:tailEnd/>
          </a:ln>
        </p:spPr>
        <p:txBody>
          <a:bodyPr lIns="36000" rIns="18000"/>
          <a:lstStyle/>
          <a:p>
            <a:pPr algn="just" eaLnBrk="0" hangingPunct="0"/>
            <a:r>
              <a:rPr lang="zh-CN" altLang="zh-CN">
                <a:latin typeface="Times New Roman" panose="02020603050405020304" pitchFamily="18" charset="0"/>
              </a:rPr>
              <a:t>新建</a:t>
            </a:r>
          </a:p>
        </p:txBody>
      </p:sp>
      <p:sp>
        <p:nvSpPr>
          <p:cNvPr id="26655" name="Rectangle 31"/>
          <p:cNvSpPr>
            <a:spLocks noChangeArrowheads="1"/>
          </p:cNvSpPr>
          <p:nvPr/>
        </p:nvSpPr>
        <p:spPr bwMode="auto">
          <a:xfrm>
            <a:off x="1257300" y="2590800"/>
            <a:ext cx="468313"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zh-CN" altLang="zh-CN">
                <a:latin typeface="Times New Roman" panose="02020603050405020304" pitchFamily="18" charset="0"/>
              </a:rPr>
              <a:t>高级调度</a:t>
            </a:r>
          </a:p>
        </p:txBody>
      </p:sp>
      <p:sp>
        <p:nvSpPr>
          <p:cNvPr id="26656" name="Rectangle 32"/>
          <p:cNvSpPr>
            <a:spLocks noChangeArrowheads="1"/>
          </p:cNvSpPr>
          <p:nvPr/>
        </p:nvSpPr>
        <p:spPr bwMode="auto">
          <a:xfrm>
            <a:off x="2171700" y="4191000"/>
            <a:ext cx="468313"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zh-CN" altLang="zh-CN">
                <a:latin typeface="Times New Roman" panose="02020603050405020304" pitchFamily="18" charset="0"/>
              </a:rPr>
              <a:t>高级调度</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a:t>多级反馈队列调度算法例</a:t>
            </a:r>
          </a:p>
        </p:txBody>
      </p:sp>
      <p:sp>
        <p:nvSpPr>
          <p:cNvPr id="91139" name="Rectangle 3"/>
          <p:cNvSpPr>
            <a:spLocks noGrp="1" noChangeArrowheads="1"/>
          </p:cNvSpPr>
          <p:nvPr>
            <p:ph type="body" sz="half" idx="1"/>
          </p:nvPr>
        </p:nvSpPr>
        <p:spPr>
          <a:xfrm>
            <a:off x="468313" y="1484313"/>
            <a:ext cx="8424862" cy="2232025"/>
          </a:xfrm>
        </p:spPr>
        <p:txBody>
          <a:bodyPr/>
          <a:lstStyle/>
          <a:p>
            <a:r>
              <a:rPr lang="zh-CN" altLang="zh-CN" sz="2900"/>
              <a:t>设有</a:t>
            </a:r>
            <a:r>
              <a:rPr lang="en-US" altLang="zh-CN" sz="2900"/>
              <a:t>A</a:t>
            </a:r>
            <a:r>
              <a:rPr lang="zh-CN" altLang="en-US" sz="2900"/>
              <a:t>、</a:t>
            </a:r>
            <a:r>
              <a:rPr lang="en-US" altLang="zh-CN" sz="2900"/>
              <a:t>B</a:t>
            </a:r>
            <a:r>
              <a:rPr lang="zh-CN" altLang="en-US" sz="2900"/>
              <a:t>、</a:t>
            </a:r>
            <a:r>
              <a:rPr lang="en-US" altLang="zh-CN" sz="2900"/>
              <a:t>C</a:t>
            </a:r>
            <a:r>
              <a:rPr lang="zh-CN" altLang="en-US" sz="2900"/>
              <a:t>、</a:t>
            </a:r>
            <a:r>
              <a:rPr lang="en-US" altLang="zh-CN" sz="2900"/>
              <a:t>D</a:t>
            </a:r>
            <a:r>
              <a:rPr lang="zh-CN" altLang="en-US" sz="2900"/>
              <a:t>、</a:t>
            </a:r>
            <a:r>
              <a:rPr lang="en-US" altLang="zh-CN" sz="2900"/>
              <a:t>E</a:t>
            </a:r>
            <a:r>
              <a:rPr lang="zh-CN" altLang="zh-CN" sz="2900"/>
              <a:t>五个进程，其到达时间</a:t>
            </a:r>
            <a:r>
              <a:rPr lang="zh-CN" altLang="en-US" sz="2900"/>
              <a:t>、要</a:t>
            </a:r>
            <a:r>
              <a:rPr lang="zh-CN" altLang="zh-CN" sz="2900"/>
              <a:t>求</a:t>
            </a:r>
            <a:r>
              <a:rPr lang="zh-CN" altLang="en-US" sz="2900"/>
              <a:t>服务</a:t>
            </a:r>
            <a:r>
              <a:rPr lang="zh-CN" altLang="zh-CN" sz="2900"/>
              <a:t>时间</a:t>
            </a:r>
            <a:r>
              <a:rPr lang="zh-CN" altLang="en-US" sz="2900"/>
              <a:t>如下</a:t>
            </a:r>
            <a:r>
              <a:rPr lang="zh-CN" altLang="zh-CN" sz="2900"/>
              <a:t>，采用多级反馈队列调度算法，系统中共有3个队列，其时间片依次为1、2和4，试计算其平均周转时间和平均带权周转时间。</a:t>
            </a:r>
            <a:endParaRPr lang="zh-CN" altLang="en-US" sz="2900"/>
          </a:p>
        </p:txBody>
      </p:sp>
      <p:graphicFrame>
        <p:nvGraphicFramePr>
          <p:cNvPr id="91171" name="Group 35"/>
          <p:cNvGraphicFramePr>
            <a:graphicFrameLocks noGrp="1"/>
          </p:cNvGraphicFramePr>
          <p:nvPr>
            <p:ph sz="half" idx="2"/>
          </p:nvPr>
        </p:nvGraphicFramePr>
        <p:xfrm>
          <a:off x="971550" y="3768725"/>
          <a:ext cx="7200900" cy="1460500"/>
        </p:xfrm>
        <a:graphic>
          <a:graphicData uri="http://schemas.openxmlformats.org/drawingml/2006/table">
            <a:tbl>
              <a:tblPr/>
              <a:tblGrid>
                <a:gridCol w="1708150">
                  <a:extLst>
                    <a:ext uri="{9D8B030D-6E8A-4147-A177-3AD203B41FA5}">
                      <a16:colId xmlns:a16="http://schemas.microsoft.com/office/drawing/2014/main" val="3201624608"/>
                    </a:ext>
                  </a:extLst>
                </a:gridCol>
                <a:gridCol w="1098550">
                  <a:extLst>
                    <a:ext uri="{9D8B030D-6E8A-4147-A177-3AD203B41FA5}">
                      <a16:colId xmlns:a16="http://schemas.microsoft.com/office/drawing/2014/main" val="1758255507"/>
                    </a:ext>
                  </a:extLst>
                </a:gridCol>
                <a:gridCol w="1096963">
                  <a:extLst>
                    <a:ext uri="{9D8B030D-6E8A-4147-A177-3AD203B41FA5}">
                      <a16:colId xmlns:a16="http://schemas.microsoft.com/office/drawing/2014/main" val="2305265225"/>
                    </a:ext>
                  </a:extLst>
                </a:gridCol>
                <a:gridCol w="1100137">
                  <a:extLst>
                    <a:ext uri="{9D8B030D-6E8A-4147-A177-3AD203B41FA5}">
                      <a16:colId xmlns:a16="http://schemas.microsoft.com/office/drawing/2014/main" val="6677601"/>
                    </a:ext>
                  </a:extLst>
                </a:gridCol>
                <a:gridCol w="1098550">
                  <a:extLst>
                    <a:ext uri="{9D8B030D-6E8A-4147-A177-3AD203B41FA5}">
                      <a16:colId xmlns:a16="http://schemas.microsoft.com/office/drawing/2014/main" val="799485627"/>
                    </a:ext>
                  </a:extLst>
                </a:gridCol>
                <a:gridCol w="1098550">
                  <a:extLst>
                    <a:ext uri="{9D8B030D-6E8A-4147-A177-3AD203B41FA5}">
                      <a16:colId xmlns:a16="http://schemas.microsoft.com/office/drawing/2014/main" val="4234321551"/>
                    </a:ext>
                  </a:extLst>
                </a:gridCol>
              </a:tblGrid>
              <a:tr h="517525">
                <a:tc>
                  <a:txBody>
                    <a:bodyPr/>
                    <a:lstStyle>
                      <a:lvl1pPr marL="109538">
                        <a:spcBef>
                          <a:spcPts val="400"/>
                        </a:spcBef>
                        <a:buClr>
                          <a:schemeClr val="accent1"/>
                        </a:buClr>
                        <a:buSzPct val="68000"/>
                        <a:buFont typeface="Wingdings 3" panose="05040102010807070707" pitchFamily="18" charset="2"/>
                        <a:defRPr sz="2800">
                          <a:solidFill>
                            <a:schemeClr val="tx1"/>
                          </a:solidFill>
                          <a:latin typeface="Lucida Sans Unicode" panose="020B0602030504020204" pitchFamily="34" charset="0"/>
                        </a:defRPr>
                      </a:lvl1pPr>
                      <a:lvl2pPr marL="392113">
                        <a:spcBef>
                          <a:spcPts val="325"/>
                        </a:spcBef>
                        <a:buClr>
                          <a:schemeClr val="accent1"/>
                        </a:buClr>
                        <a:buFont typeface="Verdana" panose="020B0604030504040204" pitchFamily="34" charset="0"/>
                        <a:defRPr sz="2400">
                          <a:solidFill>
                            <a:schemeClr val="tx1"/>
                          </a:solidFill>
                          <a:latin typeface="Lucida Sans Unicode" panose="020B0602030504020204" pitchFamily="34" charset="0"/>
                        </a:defRPr>
                      </a:lvl2pPr>
                      <a:lvl3pPr marL="630238">
                        <a:spcBef>
                          <a:spcPts val="350"/>
                        </a:spcBef>
                        <a:buClr>
                          <a:schemeClr val="accent2"/>
                        </a:buClr>
                        <a:buSzPct val="100000"/>
                        <a:buFont typeface="Wingdings 2" panose="05020102010507070707" pitchFamily="18" charset="2"/>
                        <a:defRPr sz="2100">
                          <a:solidFill>
                            <a:srgbClr val="000099"/>
                          </a:solidFill>
                          <a:latin typeface="Lucida Sans Unicode" panose="020B0602030504020204" pitchFamily="34" charset="0"/>
                        </a:defRPr>
                      </a:lvl3pPr>
                      <a:lvl4pPr marL="914400">
                        <a:spcBef>
                          <a:spcPts val="350"/>
                        </a:spcBef>
                        <a:buClr>
                          <a:schemeClr val="accent2"/>
                        </a:buClr>
                        <a:buFont typeface="Wingdings 2" panose="05020102010507070707" pitchFamily="18" charset="2"/>
                        <a:defRPr sz="1900">
                          <a:solidFill>
                            <a:schemeClr val="tx1"/>
                          </a:solidFill>
                          <a:latin typeface="Lucida Sans Unicode" panose="020B0602030504020204" pitchFamily="34" charset="0"/>
                        </a:defRPr>
                      </a:lvl4pPr>
                      <a:lvl5pPr marL="114300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16002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0574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25146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29718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109538"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zh-CN" altLang="en-US" sz="2500" b="0" i="0" u="none" strike="noStrike" cap="none" normalizeH="0" baseline="0">
                          <a:ln>
                            <a:noFill/>
                          </a:ln>
                          <a:solidFill>
                            <a:schemeClr val="tx1"/>
                          </a:solidFill>
                          <a:effectLst/>
                          <a:latin typeface="Lucida Sans Unicode" panose="020B0602030504020204" pitchFamily="34" charset="0"/>
                          <a:ea typeface="宋体" panose="02010600030101010101" pitchFamily="2" charset="-122"/>
                        </a:rPr>
                        <a:t>进程名</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109538">
                        <a:spcBef>
                          <a:spcPts val="400"/>
                        </a:spcBef>
                        <a:buClr>
                          <a:schemeClr val="accent1"/>
                        </a:buClr>
                        <a:buSzPct val="68000"/>
                        <a:buFont typeface="Wingdings 3" panose="05040102010807070707" pitchFamily="18" charset="2"/>
                        <a:defRPr sz="2800">
                          <a:solidFill>
                            <a:schemeClr val="tx1"/>
                          </a:solidFill>
                          <a:latin typeface="Lucida Sans Unicode" panose="020B0602030504020204" pitchFamily="34" charset="0"/>
                        </a:defRPr>
                      </a:lvl1pPr>
                      <a:lvl2pPr marL="392113">
                        <a:spcBef>
                          <a:spcPts val="325"/>
                        </a:spcBef>
                        <a:buClr>
                          <a:schemeClr val="accent1"/>
                        </a:buClr>
                        <a:buFont typeface="Verdana" panose="020B0604030504040204" pitchFamily="34" charset="0"/>
                        <a:defRPr sz="2400">
                          <a:solidFill>
                            <a:schemeClr val="tx1"/>
                          </a:solidFill>
                          <a:latin typeface="Lucida Sans Unicode" panose="020B0602030504020204" pitchFamily="34" charset="0"/>
                        </a:defRPr>
                      </a:lvl2pPr>
                      <a:lvl3pPr marL="630238">
                        <a:spcBef>
                          <a:spcPts val="350"/>
                        </a:spcBef>
                        <a:buClr>
                          <a:schemeClr val="accent2"/>
                        </a:buClr>
                        <a:buSzPct val="100000"/>
                        <a:buFont typeface="Wingdings 2" panose="05020102010507070707" pitchFamily="18" charset="2"/>
                        <a:defRPr sz="2100">
                          <a:solidFill>
                            <a:srgbClr val="000099"/>
                          </a:solidFill>
                          <a:latin typeface="Lucida Sans Unicode" panose="020B0602030504020204" pitchFamily="34" charset="0"/>
                        </a:defRPr>
                      </a:lvl3pPr>
                      <a:lvl4pPr marL="914400">
                        <a:spcBef>
                          <a:spcPts val="350"/>
                        </a:spcBef>
                        <a:buClr>
                          <a:schemeClr val="accent2"/>
                        </a:buClr>
                        <a:buFont typeface="Wingdings 2" panose="05020102010507070707" pitchFamily="18" charset="2"/>
                        <a:defRPr sz="1900">
                          <a:solidFill>
                            <a:schemeClr val="tx1"/>
                          </a:solidFill>
                          <a:latin typeface="Lucida Sans Unicode" panose="020B0602030504020204" pitchFamily="34" charset="0"/>
                        </a:defRPr>
                      </a:lvl4pPr>
                      <a:lvl5pPr marL="114300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16002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0574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25146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29718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109538"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2100" b="0" i="0" u="none" strike="noStrike" cap="none" normalizeH="0" baseline="0">
                          <a:ln>
                            <a:noFill/>
                          </a:ln>
                          <a:solidFill>
                            <a:schemeClr val="tx1"/>
                          </a:solidFill>
                          <a:effectLst/>
                          <a:latin typeface="Lucida Sans Unicode" panose="020B0602030504020204" pitchFamily="34" charset="0"/>
                          <a:ea typeface="宋体" panose="02010600030101010101" pitchFamily="2" charset="-122"/>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109538">
                        <a:spcBef>
                          <a:spcPts val="400"/>
                        </a:spcBef>
                        <a:buClr>
                          <a:schemeClr val="accent1"/>
                        </a:buClr>
                        <a:buSzPct val="68000"/>
                        <a:buFont typeface="Wingdings 3" panose="05040102010807070707" pitchFamily="18" charset="2"/>
                        <a:defRPr sz="2800">
                          <a:solidFill>
                            <a:schemeClr val="tx1"/>
                          </a:solidFill>
                          <a:latin typeface="Lucida Sans Unicode" panose="020B0602030504020204" pitchFamily="34" charset="0"/>
                        </a:defRPr>
                      </a:lvl1pPr>
                      <a:lvl2pPr marL="392113">
                        <a:spcBef>
                          <a:spcPts val="325"/>
                        </a:spcBef>
                        <a:buClr>
                          <a:schemeClr val="accent1"/>
                        </a:buClr>
                        <a:buFont typeface="Verdana" panose="020B0604030504040204" pitchFamily="34" charset="0"/>
                        <a:defRPr sz="2400">
                          <a:solidFill>
                            <a:schemeClr val="tx1"/>
                          </a:solidFill>
                          <a:latin typeface="Lucida Sans Unicode" panose="020B0602030504020204" pitchFamily="34" charset="0"/>
                        </a:defRPr>
                      </a:lvl2pPr>
                      <a:lvl3pPr marL="630238">
                        <a:spcBef>
                          <a:spcPts val="350"/>
                        </a:spcBef>
                        <a:buClr>
                          <a:schemeClr val="accent2"/>
                        </a:buClr>
                        <a:buSzPct val="100000"/>
                        <a:buFont typeface="Wingdings 2" panose="05020102010507070707" pitchFamily="18" charset="2"/>
                        <a:defRPr sz="2100">
                          <a:solidFill>
                            <a:srgbClr val="000099"/>
                          </a:solidFill>
                          <a:latin typeface="Lucida Sans Unicode" panose="020B0602030504020204" pitchFamily="34" charset="0"/>
                        </a:defRPr>
                      </a:lvl3pPr>
                      <a:lvl4pPr marL="914400">
                        <a:spcBef>
                          <a:spcPts val="350"/>
                        </a:spcBef>
                        <a:buClr>
                          <a:schemeClr val="accent2"/>
                        </a:buClr>
                        <a:buFont typeface="Wingdings 2" panose="05020102010507070707" pitchFamily="18" charset="2"/>
                        <a:defRPr sz="1900">
                          <a:solidFill>
                            <a:schemeClr val="tx1"/>
                          </a:solidFill>
                          <a:latin typeface="Lucida Sans Unicode" panose="020B0602030504020204" pitchFamily="34" charset="0"/>
                        </a:defRPr>
                      </a:lvl4pPr>
                      <a:lvl5pPr marL="114300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16002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0574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25146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29718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109538"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2100" b="0" i="0" u="none" strike="noStrike" cap="none" normalizeH="0" baseline="0">
                          <a:ln>
                            <a:noFill/>
                          </a:ln>
                          <a:solidFill>
                            <a:schemeClr val="tx1"/>
                          </a:solidFill>
                          <a:effectLst/>
                          <a:latin typeface="Lucida Sans Unicode" panose="020B0602030504020204" pitchFamily="34" charset="0"/>
                          <a:ea typeface="宋体" panose="02010600030101010101" pitchFamily="2" charset="-122"/>
                        </a:rPr>
                        <a:t>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109538">
                        <a:spcBef>
                          <a:spcPts val="400"/>
                        </a:spcBef>
                        <a:buClr>
                          <a:schemeClr val="accent1"/>
                        </a:buClr>
                        <a:buSzPct val="68000"/>
                        <a:buFont typeface="Wingdings 3" panose="05040102010807070707" pitchFamily="18" charset="2"/>
                        <a:defRPr sz="2800">
                          <a:solidFill>
                            <a:schemeClr val="tx1"/>
                          </a:solidFill>
                          <a:latin typeface="Lucida Sans Unicode" panose="020B0602030504020204" pitchFamily="34" charset="0"/>
                        </a:defRPr>
                      </a:lvl1pPr>
                      <a:lvl2pPr marL="392113">
                        <a:spcBef>
                          <a:spcPts val="325"/>
                        </a:spcBef>
                        <a:buClr>
                          <a:schemeClr val="accent1"/>
                        </a:buClr>
                        <a:buFont typeface="Verdana" panose="020B0604030504040204" pitchFamily="34" charset="0"/>
                        <a:defRPr sz="2400">
                          <a:solidFill>
                            <a:schemeClr val="tx1"/>
                          </a:solidFill>
                          <a:latin typeface="Lucida Sans Unicode" panose="020B0602030504020204" pitchFamily="34" charset="0"/>
                        </a:defRPr>
                      </a:lvl2pPr>
                      <a:lvl3pPr marL="630238">
                        <a:spcBef>
                          <a:spcPts val="350"/>
                        </a:spcBef>
                        <a:buClr>
                          <a:schemeClr val="accent2"/>
                        </a:buClr>
                        <a:buSzPct val="100000"/>
                        <a:buFont typeface="Wingdings 2" panose="05020102010507070707" pitchFamily="18" charset="2"/>
                        <a:defRPr sz="2100">
                          <a:solidFill>
                            <a:srgbClr val="000099"/>
                          </a:solidFill>
                          <a:latin typeface="Lucida Sans Unicode" panose="020B0602030504020204" pitchFamily="34" charset="0"/>
                        </a:defRPr>
                      </a:lvl3pPr>
                      <a:lvl4pPr marL="914400">
                        <a:spcBef>
                          <a:spcPts val="350"/>
                        </a:spcBef>
                        <a:buClr>
                          <a:schemeClr val="accent2"/>
                        </a:buClr>
                        <a:buFont typeface="Wingdings 2" panose="05020102010507070707" pitchFamily="18" charset="2"/>
                        <a:defRPr sz="1900">
                          <a:solidFill>
                            <a:schemeClr val="tx1"/>
                          </a:solidFill>
                          <a:latin typeface="Lucida Sans Unicode" panose="020B0602030504020204" pitchFamily="34" charset="0"/>
                        </a:defRPr>
                      </a:lvl4pPr>
                      <a:lvl5pPr marL="114300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16002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0574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25146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29718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109538"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2100" b="0" i="0" u="none" strike="noStrike" cap="none" normalizeH="0" baseline="0">
                          <a:ln>
                            <a:noFill/>
                          </a:ln>
                          <a:solidFill>
                            <a:schemeClr val="tx1"/>
                          </a:solidFill>
                          <a:effectLst/>
                          <a:latin typeface="Lucida Sans Unicode" panose="020B0602030504020204" pitchFamily="34" charset="0"/>
                          <a:ea typeface="宋体" panose="02010600030101010101" pitchFamily="2" charset="-122"/>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109538">
                        <a:spcBef>
                          <a:spcPts val="400"/>
                        </a:spcBef>
                        <a:buClr>
                          <a:schemeClr val="accent1"/>
                        </a:buClr>
                        <a:buSzPct val="68000"/>
                        <a:buFont typeface="Wingdings 3" panose="05040102010807070707" pitchFamily="18" charset="2"/>
                        <a:defRPr sz="2800">
                          <a:solidFill>
                            <a:schemeClr val="tx1"/>
                          </a:solidFill>
                          <a:latin typeface="Lucida Sans Unicode" panose="020B0602030504020204" pitchFamily="34" charset="0"/>
                        </a:defRPr>
                      </a:lvl1pPr>
                      <a:lvl2pPr marL="392113">
                        <a:spcBef>
                          <a:spcPts val="325"/>
                        </a:spcBef>
                        <a:buClr>
                          <a:schemeClr val="accent1"/>
                        </a:buClr>
                        <a:buFont typeface="Verdana" panose="020B0604030504040204" pitchFamily="34" charset="0"/>
                        <a:defRPr sz="2400">
                          <a:solidFill>
                            <a:schemeClr val="tx1"/>
                          </a:solidFill>
                          <a:latin typeface="Lucida Sans Unicode" panose="020B0602030504020204" pitchFamily="34" charset="0"/>
                        </a:defRPr>
                      </a:lvl2pPr>
                      <a:lvl3pPr marL="630238">
                        <a:spcBef>
                          <a:spcPts val="350"/>
                        </a:spcBef>
                        <a:buClr>
                          <a:schemeClr val="accent2"/>
                        </a:buClr>
                        <a:buSzPct val="100000"/>
                        <a:buFont typeface="Wingdings 2" panose="05020102010507070707" pitchFamily="18" charset="2"/>
                        <a:defRPr sz="2100">
                          <a:solidFill>
                            <a:srgbClr val="000099"/>
                          </a:solidFill>
                          <a:latin typeface="Lucida Sans Unicode" panose="020B0602030504020204" pitchFamily="34" charset="0"/>
                        </a:defRPr>
                      </a:lvl3pPr>
                      <a:lvl4pPr marL="914400">
                        <a:spcBef>
                          <a:spcPts val="350"/>
                        </a:spcBef>
                        <a:buClr>
                          <a:schemeClr val="accent2"/>
                        </a:buClr>
                        <a:buFont typeface="Wingdings 2" panose="05020102010507070707" pitchFamily="18" charset="2"/>
                        <a:defRPr sz="1900">
                          <a:solidFill>
                            <a:schemeClr val="tx1"/>
                          </a:solidFill>
                          <a:latin typeface="Lucida Sans Unicode" panose="020B0602030504020204" pitchFamily="34" charset="0"/>
                        </a:defRPr>
                      </a:lvl4pPr>
                      <a:lvl5pPr marL="114300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16002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0574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25146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29718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109538"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2100" b="0" i="0" u="none" strike="noStrike" cap="none" normalizeH="0" baseline="0">
                          <a:ln>
                            <a:noFill/>
                          </a:ln>
                          <a:solidFill>
                            <a:schemeClr val="tx1"/>
                          </a:solidFill>
                          <a:effectLst/>
                          <a:latin typeface="Lucida Sans Unicode" panose="020B0602030504020204" pitchFamily="34" charset="0"/>
                          <a:ea typeface="宋体" panose="02010600030101010101" pitchFamily="2" charset="-122"/>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109538">
                        <a:spcBef>
                          <a:spcPts val="400"/>
                        </a:spcBef>
                        <a:buClr>
                          <a:schemeClr val="accent1"/>
                        </a:buClr>
                        <a:buSzPct val="68000"/>
                        <a:buFont typeface="Wingdings 3" panose="05040102010807070707" pitchFamily="18" charset="2"/>
                        <a:defRPr sz="2800">
                          <a:solidFill>
                            <a:schemeClr val="tx1"/>
                          </a:solidFill>
                          <a:latin typeface="Lucida Sans Unicode" panose="020B0602030504020204" pitchFamily="34" charset="0"/>
                        </a:defRPr>
                      </a:lvl1pPr>
                      <a:lvl2pPr marL="392113">
                        <a:spcBef>
                          <a:spcPts val="325"/>
                        </a:spcBef>
                        <a:buClr>
                          <a:schemeClr val="accent1"/>
                        </a:buClr>
                        <a:buFont typeface="Verdana" panose="020B0604030504040204" pitchFamily="34" charset="0"/>
                        <a:defRPr sz="2400">
                          <a:solidFill>
                            <a:schemeClr val="tx1"/>
                          </a:solidFill>
                          <a:latin typeface="Lucida Sans Unicode" panose="020B0602030504020204" pitchFamily="34" charset="0"/>
                        </a:defRPr>
                      </a:lvl2pPr>
                      <a:lvl3pPr marL="630238">
                        <a:spcBef>
                          <a:spcPts val="350"/>
                        </a:spcBef>
                        <a:buClr>
                          <a:schemeClr val="accent2"/>
                        </a:buClr>
                        <a:buSzPct val="100000"/>
                        <a:buFont typeface="Wingdings 2" panose="05020102010507070707" pitchFamily="18" charset="2"/>
                        <a:defRPr sz="2100">
                          <a:solidFill>
                            <a:srgbClr val="000099"/>
                          </a:solidFill>
                          <a:latin typeface="Lucida Sans Unicode" panose="020B0602030504020204" pitchFamily="34" charset="0"/>
                        </a:defRPr>
                      </a:lvl3pPr>
                      <a:lvl4pPr marL="914400">
                        <a:spcBef>
                          <a:spcPts val="350"/>
                        </a:spcBef>
                        <a:buClr>
                          <a:schemeClr val="accent2"/>
                        </a:buClr>
                        <a:buFont typeface="Wingdings 2" panose="05020102010507070707" pitchFamily="18" charset="2"/>
                        <a:defRPr sz="1900">
                          <a:solidFill>
                            <a:schemeClr val="tx1"/>
                          </a:solidFill>
                          <a:latin typeface="Lucida Sans Unicode" panose="020B0602030504020204" pitchFamily="34" charset="0"/>
                        </a:defRPr>
                      </a:lvl4pPr>
                      <a:lvl5pPr marL="114300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16002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0574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25146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29718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109538"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2100" b="0" i="0" u="none" strike="noStrike" cap="none" normalizeH="0" baseline="0">
                          <a:ln>
                            <a:noFill/>
                          </a:ln>
                          <a:solidFill>
                            <a:schemeClr val="tx1"/>
                          </a:solidFill>
                          <a:effectLst/>
                          <a:latin typeface="Lucida Sans Unicode" panose="020B0602030504020204" pitchFamily="34" charset="0"/>
                          <a:ea typeface="宋体" panose="02010600030101010101" pitchFamily="2" charset="-122"/>
                        </a:rPr>
                        <a:t>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56866915"/>
                  </a:ext>
                </a:extLst>
              </a:tr>
              <a:tr h="463550">
                <a:tc>
                  <a:txBody>
                    <a:bodyPr/>
                    <a:lstStyle>
                      <a:lvl1pPr marL="109538">
                        <a:spcBef>
                          <a:spcPts val="400"/>
                        </a:spcBef>
                        <a:buClr>
                          <a:schemeClr val="accent1"/>
                        </a:buClr>
                        <a:buSzPct val="68000"/>
                        <a:buFont typeface="Wingdings 3" panose="05040102010807070707" pitchFamily="18" charset="2"/>
                        <a:defRPr sz="2800">
                          <a:solidFill>
                            <a:schemeClr val="tx1"/>
                          </a:solidFill>
                          <a:latin typeface="Lucida Sans Unicode" panose="020B0602030504020204" pitchFamily="34" charset="0"/>
                        </a:defRPr>
                      </a:lvl1pPr>
                      <a:lvl2pPr marL="392113">
                        <a:spcBef>
                          <a:spcPts val="325"/>
                        </a:spcBef>
                        <a:buClr>
                          <a:schemeClr val="accent1"/>
                        </a:buClr>
                        <a:buFont typeface="Verdana" panose="020B0604030504040204" pitchFamily="34" charset="0"/>
                        <a:defRPr sz="2400">
                          <a:solidFill>
                            <a:schemeClr val="tx1"/>
                          </a:solidFill>
                          <a:latin typeface="Lucida Sans Unicode" panose="020B0602030504020204" pitchFamily="34" charset="0"/>
                        </a:defRPr>
                      </a:lvl2pPr>
                      <a:lvl3pPr marL="630238">
                        <a:spcBef>
                          <a:spcPts val="350"/>
                        </a:spcBef>
                        <a:buClr>
                          <a:schemeClr val="accent2"/>
                        </a:buClr>
                        <a:buSzPct val="100000"/>
                        <a:buFont typeface="Wingdings 2" panose="05020102010507070707" pitchFamily="18" charset="2"/>
                        <a:defRPr sz="2100">
                          <a:solidFill>
                            <a:srgbClr val="000099"/>
                          </a:solidFill>
                          <a:latin typeface="Lucida Sans Unicode" panose="020B0602030504020204" pitchFamily="34" charset="0"/>
                        </a:defRPr>
                      </a:lvl3pPr>
                      <a:lvl4pPr marL="914400">
                        <a:spcBef>
                          <a:spcPts val="350"/>
                        </a:spcBef>
                        <a:buClr>
                          <a:schemeClr val="accent2"/>
                        </a:buClr>
                        <a:buFont typeface="Wingdings 2" panose="05020102010507070707" pitchFamily="18" charset="2"/>
                        <a:defRPr sz="1900">
                          <a:solidFill>
                            <a:schemeClr val="tx1"/>
                          </a:solidFill>
                          <a:latin typeface="Lucida Sans Unicode" panose="020B0602030504020204" pitchFamily="34" charset="0"/>
                        </a:defRPr>
                      </a:lvl4pPr>
                      <a:lvl5pPr marL="114300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16002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0574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25146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29718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109538"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zh-CN" altLang="en-US" sz="2500" b="0" i="0" u="none" strike="noStrike" cap="none" normalizeH="0" baseline="0">
                          <a:ln>
                            <a:noFill/>
                          </a:ln>
                          <a:solidFill>
                            <a:schemeClr val="tx1"/>
                          </a:solidFill>
                          <a:effectLst/>
                          <a:latin typeface="Lucida Sans Unicode" panose="020B0602030504020204" pitchFamily="34" charset="0"/>
                          <a:ea typeface="宋体" panose="02010600030101010101" pitchFamily="2" charset="-122"/>
                        </a:rPr>
                        <a:t>到达时间</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109538">
                        <a:spcBef>
                          <a:spcPts val="400"/>
                        </a:spcBef>
                        <a:buClr>
                          <a:schemeClr val="accent1"/>
                        </a:buClr>
                        <a:buSzPct val="68000"/>
                        <a:buFont typeface="Wingdings 3" panose="05040102010807070707" pitchFamily="18" charset="2"/>
                        <a:defRPr sz="2800">
                          <a:solidFill>
                            <a:schemeClr val="tx1"/>
                          </a:solidFill>
                          <a:latin typeface="Lucida Sans Unicode" panose="020B0602030504020204" pitchFamily="34" charset="0"/>
                        </a:defRPr>
                      </a:lvl1pPr>
                      <a:lvl2pPr marL="392113">
                        <a:spcBef>
                          <a:spcPts val="325"/>
                        </a:spcBef>
                        <a:buClr>
                          <a:schemeClr val="accent1"/>
                        </a:buClr>
                        <a:buFont typeface="Verdana" panose="020B0604030504040204" pitchFamily="34" charset="0"/>
                        <a:defRPr sz="2400">
                          <a:solidFill>
                            <a:schemeClr val="tx1"/>
                          </a:solidFill>
                          <a:latin typeface="Lucida Sans Unicode" panose="020B0602030504020204" pitchFamily="34" charset="0"/>
                        </a:defRPr>
                      </a:lvl2pPr>
                      <a:lvl3pPr marL="630238">
                        <a:spcBef>
                          <a:spcPts val="350"/>
                        </a:spcBef>
                        <a:buClr>
                          <a:schemeClr val="accent2"/>
                        </a:buClr>
                        <a:buSzPct val="100000"/>
                        <a:buFont typeface="Wingdings 2" panose="05020102010507070707" pitchFamily="18" charset="2"/>
                        <a:defRPr sz="2100">
                          <a:solidFill>
                            <a:srgbClr val="000099"/>
                          </a:solidFill>
                          <a:latin typeface="Lucida Sans Unicode" panose="020B0602030504020204" pitchFamily="34" charset="0"/>
                        </a:defRPr>
                      </a:lvl3pPr>
                      <a:lvl4pPr marL="914400">
                        <a:spcBef>
                          <a:spcPts val="350"/>
                        </a:spcBef>
                        <a:buClr>
                          <a:schemeClr val="accent2"/>
                        </a:buClr>
                        <a:buFont typeface="Wingdings 2" panose="05020102010507070707" pitchFamily="18" charset="2"/>
                        <a:defRPr sz="1900">
                          <a:solidFill>
                            <a:schemeClr val="tx1"/>
                          </a:solidFill>
                          <a:latin typeface="Lucida Sans Unicode" panose="020B0602030504020204" pitchFamily="34" charset="0"/>
                        </a:defRPr>
                      </a:lvl4pPr>
                      <a:lvl5pPr marL="114300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16002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0574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25146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29718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109538"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2100" b="0" i="0" u="none" strike="noStrike" cap="none" normalizeH="0" baseline="0">
                          <a:ln>
                            <a:noFill/>
                          </a:ln>
                          <a:solidFill>
                            <a:schemeClr val="tx1"/>
                          </a:solidFill>
                          <a:effectLst/>
                          <a:latin typeface="Lucida Sans Unicode" panose="020B0602030504020204" pitchFamily="34" charset="0"/>
                          <a:ea typeface="宋体" panose="02010600030101010101"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109538">
                        <a:spcBef>
                          <a:spcPts val="400"/>
                        </a:spcBef>
                        <a:buClr>
                          <a:schemeClr val="accent1"/>
                        </a:buClr>
                        <a:buSzPct val="68000"/>
                        <a:buFont typeface="Wingdings 3" panose="05040102010807070707" pitchFamily="18" charset="2"/>
                        <a:defRPr sz="2800">
                          <a:solidFill>
                            <a:schemeClr val="tx1"/>
                          </a:solidFill>
                          <a:latin typeface="Lucida Sans Unicode" panose="020B0602030504020204" pitchFamily="34" charset="0"/>
                        </a:defRPr>
                      </a:lvl1pPr>
                      <a:lvl2pPr marL="392113">
                        <a:spcBef>
                          <a:spcPts val="325"/>
                        </a:spcBef>
                        <a:buClr>
                          <a:schemeClr val="accent1"/>
                        </a:buClr>
                        <a:buFont typeface="Verdana" panose="020B0604030504040204" pitchFamily="34" charset="0"/>
                        <a:defRPr sz="2400">
                          <a:solidFill>
                            <a:schemeClr val="tx1"/>
                          </a:solidFill>
                          <a:latin typeface="Lucida Sans Unicode" panose="020B0602030504020204" pitchFamily="34" charset="0"/>
                        </a:defRPr>
                      </a:lvl2pPr>
                      <a:lvl3pPr marL="630238">
                        <a:spcBef>
                          <a:spcPts val="350"/>
                        </a:spcBef>
                        <a:buClr>
                          <a:schemeClr val="accent2"/>
                        </a:buClr>
                        <a:buSzPct val="100000"/>
                        <a:buFont typeface="Wingdings 2" panose="05020102010507070707" pitchFamily="18" charset="2"/>
                        <a:defRPr sz="2100">
                          <a:solidFill>
                            <a:srgbClr val="000099"/>
                          </a:solidFill>
                          <a:latin typeface="Lucida Sans Unicode" panose="020B0602030504020204" pitchFamily="34" charset="0"/>
                        </a:defRPr>
                      </a:lvl3pPr>
                      <a:lvl4pPr marL="914400">
                        <a:spcBef>
                          <a:spcPts val="350"/>
                        </a:spcBef>
                        <a:buClr>
                          <a:schemeClr val="accent2"/>
                        </a:buClr>
                        <a:buFont typeface="Wingdings 2" panose="05020102010507070707" pitchFamily="18" charset="2"/>
                        <a:defRPr sz="1900">
                          <a:solidFill>
                            <a:schemeClr val="tx1"/>
                          </a:solidFill>
                          <a:latin typeface="Lucida Sans Unicode" panose="020B0602030504020204" pitchFamily="34" charset="0"/>
                        </a:defRPr>
                      </a:lvl4pPr>
                      <a:lvl5pPr marL="114300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16002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0574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25146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29718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109538"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2100" b="0" i="0" u="none" strike="noStrike" cap="none" normalizeH="0" baseline="0">
                          <a:ln>
                            <a:noFill/>
                          </a:ln>
                          <a:solidFill>
                            <a:schemeClr val="tx1"/>
                          </a:solidFill>
                          <a:effectLst/>
                          <a:latin typeface="Lucida Sans Unicode" panose="020B0602030504020204" pitchFamily="34" charset="0"/>
                          <a:ea typeface="宋体" panose="02010600030101010101"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109538">
                        <a:spcBef>
                          <a:spcPts val="400"/>
                        </a:spcBef>
                        <a:buClr>
                          <a:schemeClr val="accent1"/>
                        </a:buClr>
                        <a:buSzPct val="68000"/>
                        <a:buFont typeface="Wingdings 3" panose="05040102010807070707" pitchFamily="18" charset="2"/>
                        <a:defRPr sz="2800">
                          <a:solidFill>
                            <a:schemeClr val="tx1"/>
                          </a:solidFill>
                          <a:latin typeface="Lucida Sans Unicode" panose="020B0602030504020204" pitchFamily="34" charset="0"/>
                        </a:defRPr>
                      </a:lvl1pPr>
                      <a:lvl2pPr marL="392113">
                        <a:spcBef>
                          <a:spcPts val="325"/>
                        </a:spcBef>
                        <a:buClr>
                          <a:schemeClr val="accent1"/>
                        </a:buClr>
                        <a:buFont typeface="Verdana" panose="020B0604030504040204" pitchFamily="34" charset="0"/>
                        <a:defRPr sz="2400">
                          <a:solidFill>
                            <a:schemeClr val="tx1"/>
                          </a:solidFill>
                          <a:latin typeface="Lucida Sans Unicode" panose="020B0602030504020204" pitchFamily="34" charset="0"/>
                        </a:defRPr>
                      </a:lvl2pPr>
                      <a:lvl3pPr marL="630238">
                        <a:spcBef>
                          <a:spcPts val="350"/>
                        </a:spcBef>
                        <a:buClr>
                          <a:schemeClr val="accent2"/>
                        </a:buClr>
                        <a:buSzPct val="100000"/>
                        <a:buFont typeface="Wingdings 2" panose="05020102010507070707" pitchFamily="18" charset="2"/>
                        <a:defRPr sz="2100">
                          <a:solidFill>
                            <a:srgbClr val="000099"/>
                          </a:solidFill>
                          <a:latin typeface="Lucida Sans Unicode" panose="020B0602030504020204" pitchFamily="34" charset="0"/>
                        </a:defRPr>
                      </a:lvl3pPr>
                      <a:lvl4pPr marL="914400">
                        <a:spcBef>
                          <a:spcPts val="350"/>
                        </a:spcBef>
                        <a:buClr>
                          <a:schemeClr val="accent2"/>
                        </a:buClr>
                        <a:buFont typeface="Wingdings 2" panose="05020102010507070707" pitchFamily="18" charset="2"/>
                        <a:defRPr sz="1900">
                          <a:solidFill>
                            <a:schemeClr val="tx1"/>
                          </a:solidFill>
                          <a:latin typeface="Lucida Sans Unicode" panose="020B0602030504020204" pitchFamily="34" charset="0"/>
                        </a:defRPr>
                      </a:lvl4pPr>
                      <a:lvl5pPr marL="114300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16002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0574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25146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29718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109538"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2100" b="0" i="0" u="none" strike="noStrike" cap="none" normalizeH="0" baseline="0">
                          <a:ln>
                            <a:noFill/>
                          </a:ln>
                          <a:solidFill>
                            <a:schemeClr val="tx1"/>
                          </a:solidFill>
                          <a:effectLst/>
                          <a:latin typeface="Lucida Sans Unicode" panose="020B0602030504020204" pitchFamily="34" charset="0"/>
                          <a:ea typeface="宋体" panose="02010600030101010101" pitchFamily="2" charset="-122"/>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109538">
                        <a:spcBef>
                          <a:spcPts val="400"/>
                        </a:spcBef>
                        <a:buClr>
                          <a:schemeClr val="accent1"/>
                        </a:buClr>
                        <a:buSzPct val="68000"/>
                        <a:buFont typeface="Wingdings 3" panose="05040102010807070707" pitchFamily="18" charset="2"/>
                        <a:defRPr sz="2800">
                          <a:solidFill>
                            <a:schemeClr val="tx1"/>
                          </a:solidFill>
                          <a:latin typeface="Lucida Sans Unicode" panose="020B0602030504020204" pitchFamily="34" charset="0"/>
                        </a:defRPr>
                      </a:lvl1pPr>
                      <a:lvl2pPr marL="392113">
                        <a:spcBef>
                          <a:spcPts val="325"/>
                        </a:spcBef>
                        <a:buClr>
                          <a:schemeClr val="accent1"/>
                        </a:buClr>
                        <a:buFont typeface="Verdana" panose="020B0604030504040204" pitchFamily="34" charset="0"/>
                        <a:defRPr sz="2400">
                          <a:solidFill>
                            <a:schemeClr val="tx1"/>
                          </a:solidFill>
                          <a:latin typeface="Lucida Sans Unicode" panose="020B0602030504020204" pitchFamily="34" charset="0"/>
                        </a:defRPr>
                      </a:lvl2pPr>
                      <a:lvl3pPr marL="630238">
                        <a:spcBef>
                          <a:spcPts val="350"/>
                        </a:spcBef>
                        <a:buClr>
                          <a:schemeClr val="accent2"/>
                        </a:buClr>
                        <a:buSzPct val="100000"/>
                        <a:buFont typeface="Wingdings 2" panose="05020102010507070707" pitchFamily="18" charset="2"/>
                        <a:defRPr sz="2100">
                          <a:solidFill>
                            <a:srgbClr val="000099"/>
                          </a:solidFill>
                          <a:latin typeface="Lucida Sans Unicode" panose="020B0602030504020204" pitchFamily="34" charset="0"/>
                        </a:defRPr>
                      </a:lvl3pPr>
                      <a:lvl4pPr marL="914400">
                        <a:spcBef>
                          <a:spcPts val="350"/>
                        </a:spcBef>
                        <a:buClr>
                          <a:schemeClr val="accent2"/>
                        </a:buClr>
                        <a:buFont typeface="Wingdings 2" panose="05020102010507070707" pitchFamily="18" charset="2"/>
                        <a:defRPr sz="1900">
                          <a:solidFill>
                            <a:schemeClr val="tx1"/>
                          </a:solidFill>
                          <a:latin typeface="Lucida Sans Unicode" panose="020B0602030504020204" pitchFamily="34" charset="0"/>
                        </a:defRPr>
                      </a:lvl4pPr>
                      <a:lvl5pPr marL="114300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16002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0574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25146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29718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109538"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2100" b="0" i="0" u="none" strike="noStrike" cap="none" normalizeH="0" baseline="0">
                          <a:ln>
                            <a:noFill/>
                          </a:ln>
                          <a:solidFill>
                            <a:schemeClr val="tx1"/>
                          </a:solidFill>
                          <a:effectLst/>
                          <a:latin typeface="Lucida Sans Unicode" panose="020B0602030504020204" pitchFamily="34" charset="0"/>
                          <a:ea typeface="宋体" panose="02010600030101010101" pitchFamily="2" charset="-122"/>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109538">
                        <a:spcBef>
                          <a:spcPts val="400"/>
                        </a:spcBef>
                        <a:buClr>
                          <a:schemeClr val="accent1"/>
                        </a:buClr>
                        <a:buSzPct val="68000"/>
                        <a:buFont typeface="Wingdings 3" panose="05040102010807070707" pitchFamily="18" charset="2"/>
                        <a:defRPr sz="2800">
                          <a:solidFill>
                            <a:schemeClr val="tx1"/>
                          </a:solidFill>
                          <a:latin typeface="Lucida Sans Unicode" panose="020B0602030504020204" pitchFamily="34" charset="0"/>
                        </a:defRPr>
                      </a:lvl1pPr>
                      <a:lvl2pPr marL="392113">
                        <a:spcBef>
                          <a:spcPts val="325"/>
                        </a:spcBef>
                        <a:buClr>
                          <a:schemeClr val="accent1"/>
                        </a:buClr>
                        <a:buFont typeface="Verdana" panose="020B0604030504040204" pitchFamily="34" charset="0"/>
                        <a:defRPr sz="2400">
                          <a:solidFill>
                            <a:schemeClr val="tx1"/>
                          </a:solidFill>
                          <a:latin typeface="Lucida Sans Unicode" panose="020B0602030504020204" pitchFamily="34" charset="0"/>
                        </a:defRPr>
                      </a:lvl2pPr>
                      <a:lvl3pPr marL="630238">
                        <a:spcBef>
                          <a:spcPts val="350"/>
                        </a:spcBef>
                        <a:buClr>
                          <a:schemeClr val="accent2"/>
                        </a:buClr>
                        <a:buSzPct val="100000"/>
                        <a:buFont typeface="Wingdings 2" panose="05020102010507070707" pitchFamily="18" charset="2"/>
                        <a:defRPr sz="2100">
                          <a:solidFill>
                            <a:srgbClr val="000099"/>
                          </a:solidFill>
                          <a:latin typeface="Lucida Sans Unicode" panose="020B0602030504020204" pitchFamily="34" charset="0"/>
                        </a:defRPr>
                      </a:lvl3pPr>
                      <a:lvl4pPr marL="914400">
                        <a:spcBef>
                          <a:spcPts val="350"/>
                        </a:spcBef>
                        <a:buClr>
                          <a:schemeClr val="accent2"/>
                        </a:buClr>
                        <a:buFont typeface="Wingdings 2" panose="05020102010507070707" pitchFamily="18" charset="2"/>
                        <a:defRPr sz="1900">
                          <a:solidFill>
                            <a:schemeClr val="tx1"/>
                          </a:solidFill>
                          <a:latin typeface="Lucida Sans Unicode" panose="020B0602030504020204" pitchFamily="34" charset="0"/>
                        </a:defRPr>
                      </a:lvl4pPr>
                      <a:lvl5pPr marL="114300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16002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0574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25146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29718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109538"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2100" b="0" i="0" u="none" strike="noStrike" cap="none" normalizeH="0" baseline="0">
                          <a:ln>
                            <a:noFill/>
                          </a:ln>
                          <a:solidFill>
                            <a:schemeClr val="tx1"/>
                          </a:solidFill>
                          <a:effectLst/>
                          <a:latin typeface="Lucida Sans Unicode" panose="020B0602030504020204" pitchFamily="34" charset="0"/>
                          <a:ea typeface="宋体" panose="02010600030101010101" pitchFamily="2" charset="-122"/>
                        </a:rPr>
                        <a:t>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94658080"/>
                  </a:ext>
                </a:extLst>
              </a:tr>
              <a:tr h="376238">
                <a:tc>
                  <a:txBody>
                    <a:bodyPr/>
                    <a:lstStyle>
                      <a:lvl1pPr marL="109538">
                        <a:spcBef>
                          <a:spcPts val="400"/>
                        </a:spcBef>
                        <a:buClr>
                          <a:schemeClr val="accent1"/>
                        </a:buClr>
                        <a:buSzPct val="68000"/>
                        <a:buFont typeface="Wingdings 3" panose="05040102010807070707" pitchFamily="18" charset="2"/>
                        <a:defRPr sz="2800">
                          <a:solidFill>
                            <a:schemeClr val="tx1"/>
                          </a:solidFill>
                          <a:latin typeface="Lucida Sans Unicode" panose="020B0602030504020204" pitchFamily="34" charset="0"/>
                        </a:defRPr>
                      </a:lvl1pPr>
                      <a:lvl2pPr marL="392113">
                        <a:spcBef>
                          <a:spcPts val="325"/>
                        </a:spcBef>
                        <a:buClr>
                          <a:schemeClr val="accent1"/>
                        </a:buClr>
                        <a:buFont typeface="Verdana" panose="020B0604030504040204" pitchFamily="34" charset="0"/>
                        <a:defRPr sz="2400">
                          <a:solidFill>
                            <a:schemeClr val="tx1"/>
                          </a:solidFill>
                          <a:latin typeface="Lucida Sans Unicode" panose="020B0602030504020204" pitchFamily="34" charset="0"/>
                        </a:defRPr>
                      </a:lvl2pPr>
                      <a:lvl3pPr marL="630238">
                        <a:spcBef>
                          <a:spcPts val="350"/>
                        </a:spcBef>
                        <a:buClr>
                          <a:schemeClr val="accent2"/>
                        </a:buClr>
                        <a:buSzPct val="100000"/>
                        <a:buFont typeface="Wingdings 2" panose="05020102010507070707" pitchFamily="18" charset="2"/>
                        <a:defRPr sz="2100">
                          <a:solidFill>
                            <a:srgbClr val="000099"/>
                          </a:solidFill>
                          <a:latin typeface="Lucida Sans Unicode" panose="020B0602030504020204" pitchFamily="34" charset="0"/>
                        </a:defRPr>
                      </a:lvl3pPr>
                      <a:lvl4pPr marL="914400">
                        <a:spcBef>
                          <a:spcPts val="350"/>
                        </a:spcBef>
                        <a:buClr>
                          <a:schemeClr val="accent2"/>
                        </a:buClr>
                        <a:buFont typeface="Wingdings 2" panose="05020102010507070707" pitchFamily="18" charset="2"/>
                        <a:defRPr sz="1900">
                          <a:solidFill>
                            <a:schemeClr val="tx1"/>
                          </a:solidFill>
                          <a:latin typeface="Lucida Sans Unicode" panose="020B0602030504020204" pitchFamily="34" charset="0"/>
                        </a:defRPr>
                      </a:lvl4pPr>
                      <a:lvl5pPr marL="114300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16002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0574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25146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29718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109538"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zh-CN" altLang="en-US" sz="2500" b="0" i="0" u="none" strike="noStrike" cap="none" normalizeH="0" baseline="0">
                          <a:ln>
                            <a:noFill/>
                          </a:ln>
                          <a:solidFill>
                            <a:schemeClr val="tx1"/>
                          </a:solidFill>
                          <a:effectLst/>
                          <a:latin typeface="Lucida Sans Unicode" panose="020B0602030504020204" pitchFamily="34" charset="0"/>
                          <a:ea typeface="宋体" panose="02010600030101010101" pitchFamily="2" charset="-122"/>
                        </a:rPr>
                        <a:t>服务时间</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marL="109538">
                        <a:spcBef>
                          <a:spcPts val="400"/>
                        </a:spcBef>
                        <a:buClr>
                          <a:schemeClr val="accent1"/>
                        </a:buClr>
                        <a:buSzPct val="68000"/>
                        <a:buFont typeface="Wingdings 3" panose="05040102010807070707" pitchFamily="18" charset="2"/>
                        <a:defRPr sz="2800">
                          <a:solidFill>
                            <a:schemeClr val="tx1"/>
                          </a:solidFill>
                          <a:latin typeface="Lucida Sans Unicode" panose="020B0602030504020204" pitchFamily="34" charset="0"/>
                        </a:defRPr>
                      </a:lvl1pPr>
                      <a:lvl2pPr marL="392113">
                        <a:spcBef>
                          <a:spcPts val="325"/>
                        </a:spcBef>
                        <a:buClr>
                          <a:schemeClr val="accent1"/>
                        </a:buClr>
                        <a:buFont typeface="Verdana" panose="020B0604030504040204" pitchFamily="34" charset="0"/>
                        <a:defRPr sz="2400">
                          <a:solidFill>
                            <a:schemeClr val="tx1"/>
                          </a:solidFill>
                          <a:latin typeface="Lucida Sans Unicode" panose="020B0602030504020204" pitchFamily="34" charset="0"/>
                        </a:defRPr>
                      </a:lvl2pPr>
                      <a:lvl3pPr marL="630238">
                        <a:spcBef>
                          <a:spcPts val="350"/>
                        </a:spcBef>
                        <a:buClr>
                          <a:schemeClr val="accent2"/>
                        </a:buClr>
                        <a:buSzPct val="100000"/>
                        <a:buFont typeface="Wingdings 2" panose="05020102010507070707" pitchFamily="18" charset="2"/>
                        <a:defRPr sz="2100">
                          <a:solidFill>
                            <a:srgbClr val="000099"/>
                          </a:solidFill>
                          <a:latin typeface="Lucida Sans Unicode" panose="020B0602030504020204" pitchFamily="34" charset="0"/>
                        </a:defRPr>
                      </a:lvl3pPr>
                      <a:lvl4pPr marL="914400">
                        <a:spcBef>
                          <a:spcPts val="350"/>
                        </a:spcBef>
                        <a:buClr>
                          <a:schemeClr val="accent2"/>
                        </a:buClr>
                        <a:buFont typeface="Wingdings 2" panose="05020102010507070707" pitchFamily="18" charset="2"/>
                        <a:defRPr sz="1900">
                          <a:solidFill>
                            <a:schemeClr val="tx1"/>
                          </a:solidFill>
                          <a:latin typeface="Lucida Sans Unicode" panose="020B0602030504020204" pitchFamily="34" charset="0"/>
                        </a:defRPr>
                      </a:lvl4pPr>
                      <a:lvl5pPr marL="114300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16002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0574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25146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29718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109538"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2100" b="0" i="0" u="none" strike="noStrike" cap="none" normalizeH="0" baseline="0">
                          <a:ln>
                            <a:noFill/>
                          </a:ln>
                          <a:solidFill>
                            <a:schemeClr val="tx1"/>
                          </a:solidFill>
                          <a:effectLst/>
                          <a:latin typeface="Lucida Sans Unicode" panose="020B0602030504020204" pitchFamily="34" charset="0"/>
                          <a:ea typeface="宋体" panose="02010600030101010101" pitchFamily="2" charset="-122"/>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marL="109538">
                        <a:spcBef>
                          <a:spcPts val="400"/>
                        </a:spcBef>
                        <a:buClr>
                          <a:schemeClr val="accent1"/>
                        </a:buClr>
                        <a:buSzPct val="68000"/>
                        <a:buFont typeface="Wingdings 3" panose="05040102010807070707" pitchFamily="18" charset="2"/>
                        <a:defRPr sz="2800">
                          <a:solidFill>
                            <a:schemeClr val="tx1"/>
                          </a:solidFill>
                          <a:latin typeface="Lucida Sans Unicode" panose="020B0602030504020204" pitchFamily="34" charset="0"/>
                        </a:defRPr>
                      </a:lvl1pPr>
                      <a:lvl2pPr marL="392113">
                        <a:spcBef>
                          <a:spcPts val="325"/>
                        </a:spcBef>
                        <a:buClr>
                          <a:schemeClr val="accent1"/>
                        </a:buClr>
                        <a:buFont typeface="Verdana" panose="020B0604030504040204" pitchFamily="34" charset="0"/>
                        <a:defRPr sz="2400">
                          <a:solidFill>
                            <a:schemeClr val="tx1"/>
                          </a:solidFill>
                          <a:latin typeface="Lucida Sans Unicode" panose="020B0602030504020204" pitchFamily="34" charset="0"/>
                        </a:defRPr>
                      </a:lvl2pPr>
                      <a:lvl3pPr marL="630238">
                        <a:spcBef>
                          <a:spcPts val="350"/>
                        </a:spcBef>
                        <a:buClr>
                          <a:schemeClr val="accent2"/>
                        </a:buClr>
                        <a:buSzPct val="100000"/>
                        <a:buFont typeface="Wingdings 2" panose="05020102010507070707" pitchFamily="18" charset="2"/>
                        <a:defRPr sz="2100">
                          <a:solidFill>
                            <a:srgbClr val="000099"/>
                          </a:solidFill>
                          <a:latin typeface="Lucida Sans Unicode" panose="020B0602030504020204" pitchFamily="34" charset="0"/>
                        </a:defRPr>
                      </a:lvl3pPr>
                      <a:lvl4pPr marL="914400">
                        <a:spcBef>
                          <a:spcPts val="350"/>
                        </a:spcBef>
                        <a:buClr>
                          <a:schemeClr val="accent2"/>
                        </a:buClr>
                        <a:buFont typeface="Wingdings 2" panose="05020102010507070707" pitchFamily="18" charset="2"/>
                        <a:defRPr sz="1900">
                          <a:solidFill>
                            <a:schemeClr val="tx1"/>
                          </a:solidFill>
                          <a:latin typeface="Lucida Sans Unicode" panose="020B0602030504020204" pitchFamily="34" charset="0"/>
                        </a:defRPr>
                      </a:lvl4pPr>
                      <a:lvl5pPr marL="114300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16002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0574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25146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29718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109538"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2100" b="0" i="0" u="none" strike="noStrike" cap="none" normalizeH="0" baseline="0">
                          <a:ln>
                            <a:noFill/>
                          </a:ln>
                          <a:solidFill>
                            <a:schemeClr val="tx1"/>
                          </a:solidFill>
                          <a:effectLst/>
                          <a:latin typeface="Lucida Sans Unicode" panose="020B0602030504020204" pitchFamily="34" charset="0"/>
                          <a:ea typeface="宋体" panose="02010600030101010101" pitchFamily="2" charset="-122"/>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marL="109538">
                        <a:spcBef>
                          <a:spcPts val="400"/>
                        </a:spcBef>
                        <a:buClr>
                          <a:schemeClr val="accent1"/>
                        </a:buClr>
                        <a:buSzPct val="68000"/>
                        <a:buFont typeface="Wingdings 3" panose="05040102010807070707" pitchFamily="18" charset="2"/>
                        <a:defRPr sz="2800">
                          <a:solidFill>
                            <a:schemeClr val="tx1"/>
                          </a:solidFill>
                          <a:latin typeface="Lucida Sans Unicode" panose="020B0602030504020204" pitchFamily="34" charset="0"/>
                        </a:defRPr>
                      </a:lvl1pPr>
                      <a:lvl2pPr marL="392113">
                        <a:spcBef>
                          <a:spcPts val="325"/>
                        </a:spcBef>
                        <a:buClr>
                          <a:schemeClr val="accent1"/>
                        </a:buClr>
                        <a:buFont typeface="Verdana" panose="020B0604030504040204" pitchFamily="34" charset="0"/>
                        <a:defRPr sz="2400">
                          <a:solidFill>
                            <a:schemeClr val="tx1"/>
                          </a:solidFill>
                          <a:latin typeface="Lucida Sans Unicode" panose="020B0602030504020204" pitchFamily="34" charset="0"/>
                        </a:defRPr>
                      </a:lvl2pPr>
                      <a:lvl3pPr marL="630238">
                        <a:spcBef>
                          <a:spcPts val="350"/>
                        </a:spcBef>
                        <a:buClr>
                          <a:schemeClr val="accent2"/>
                        </a:buClr>
                        <a:buSzPct val="100000"/>
                        <a:buFont typeface="Wingdings 2" panose="05020102010507070707" pitchFamily="18" charset="2"/>
                        <a:defRPr sz="2100">
                          <a:solidFill>
                            <a:srgbClr val="000099"/>
                          </a:solidFill>
                          <a:latin typeface="Lucida Sans Unicode" panose="020B0602030504020204" pitchFamily="34" charset="0"/>
                        </a:defRPr>
                      </a:lvl3pPr>
                      <a:lvl4pPr marL="914400">
                        <a:spcBef>
                          <a:spcPts val="350"/>
                        </a:spcBef>
                        <a:buClr>
                          <a:schemeClr val="accent2"/>
                        </a:buClr>
                        <a:buFont typeface="Wingdings 2" panose="05020102010507070707" pitchFamily="18" charset="2"/>
                        <a:defRPr sz="1900">
                          <a:solidFill>
                            <a:schemeClr val="tx1"/>
                          </a:solidFill>
                          <a:latin typeface="Lucida Sans Unicode" panose="020B0602030504020204" pitchFamily="34" charset="0"/>
                        </a:defRPr>
                      </a:lvl4pPr>
                      <a:lvl5pPr marL="114300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16002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0574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25146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29718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109538"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2100" b="0" i="0" u="none" strike="noStrike" cap="none" normalizeH="0" baseline="0">
                          <a:ln>
                            <a:noFill/>
                          </a:ln>
                          <a:solidFill>
                            <a:schemeClr val="tx1"/>
                          </a:solidFill>
                          <a:effectLst/>
                          <a:latin typeface="Lucida Sans Unicode" panose="020B0602030504020204" pitchFamily="34" charset="0"/>
                          <a:ea typeface="宋体" panose="02010600030101010101" pitchFamily="2" charset="-122"/>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marL="109538">
                        <a:spcBef>
                          <a:spcPts val="400"/>
                        </a:spcBef>
                        <a:buClr>
                          <a:schemeClr val="accent1"/>
                        </a:buClr>
                        <a:buSzPct val="68000"/>
                        <a:buFont typeface="Wingdings 3" panose="05040102010807070707" pitchFamily="18" charset="2"/>
                        <a:defRPr sz="2800">
                          <a:solidFill>
                            <a:schemeClr val="tx1"/>
                          </a:solidFill>
                          <a:latin typeface="Lucida Sans Unicode" panose="020B0602030504020204" pitchFamily="34" charset="0"/>
                        </a:defRPr>
                      </a:lvl1pPr>
                      <a:lvl2pPr marL="392113">
                        <a:spcBef>
                          <a:spcPts val="325"/>
                        </a:spcBef>
                        <a:buClr>
                          <a:schemeClr val="accent1"/>
                        </a:buClr>
                        <a:buFont typeface="Verdana" panose="020B0604030504040204" pitchFamily="34" charset="0"/>
                        <a:defRPr sz="2400">
                          <a:solidFill>
                            <a:schemeClr val="tx1"/>
                          </a:solidFill>
                          <a:latin typeface="Lucida Sans Unicode" panose="020B0602030504020204" pitchFamily="34" charset="0"/>
                        </a:defRPr>
                      </a:lvl2pPr>
                      <a:lvl3pPr marL="630238">
                        <a:spcBef>
                          <a:spcPts val="350"/>
                        </a:spcBef>
                        <a:buClr>
                          <a:schemeClr val="accent2"/>
                        </a:buClr>
                        <a:buSzPct val="100000"/>
                        <a:buFont typeface="Wingdings 2" panose="05020102010507070707" pitchFamily="18" charset="2"/>
                        <a:defRPr sz="2100">
                          <a:solidFill>
                            <a:srgbClr val="000099"/>
                          </a:solidFill>
                          <a:latin typeface="Lucida Sans Unicode" panose="020B0602030504020204" pitchFamily="34" charset="0"/>
                        </a:defRPr>
                      </a:lvl3pPr>
                      <a:lvl4pPr marL="914400">
                        <a:spcBef>
                          <a:spcPts val="350"/>
                        </a:spcBef>
                        <a:buClr>
                          <a:schemeClr val="accent2"/>
                        </a:buClr>
                        <a:buFont typeface="Wingdings 2" panose="05020102010507070707" pitchFamily="18" charset="2"/>
                        <a:defRPr sz="1900">
                          <a:solidFill>
                            <a:schemeClr val="tx1"/>
                          </a:solidFill>
                          <a:latin typeface="Lucida Sans Unicode" panose="020B0602030504020204" pitchFamily="34" charset="0"/>
                        </a:defRPr>
                      </a:lvl4pPr>
                      <a:lvl5pPr marL="114300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16002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0574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25146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29718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109538"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2100" b="0" i="0" u="none" strike="noStrike" cap="none" normalizeH="0" baseline="0">
                          <a:ln>
                            <a:noFill/>
                          </a:ln>
                          <a:solidFill>
                            <a:schemeClr val="tx1"/>
                          </a:solidFill>
                          <a:effectLst/>
                          <a:latin typeface="Lucida Sans Unicode" panose="020B0602030504020204" pitchFamily="34" charset="0"/>
                          <a:ea typeface="宋体" panose="02010600030101010101" pitchFamily="2" charset="-122"/>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marL="109538">
                        <a:spcBef>
                          <a:spcPts val="400"/>
                        </a:spcBef>
                        <a:buClr>
                          <a:schemeClr val="accent1"/>
                        </a:buClr>
                        <a:buSzPct val="68000"/>
                        <a:buFont typeface="Wingdings 3" panose="05040102010807070707" pitchFamily="18" charset="2"/>
                        <a:defRPr sz="2800">
                          <a:solidFill>
                            <a:schemeClr val="tx1"/>
                          </a:solidFill>
                          <a:latin typeface="Lucida Sans Unicode" panose="020B0602030504020204" pitchFamily="34" charset="0"/>
                        </a:defRPr>
                      </a:lvl1pPr>
                      <a:lvl2pPr marL="392113">
                        <a:spcBef>
                          <a:spcPts val="325"/>
                        </a:spcBef>
                        <a:buClr>
                          <a:schemeClr val="accent1"/>
                        </a:buClr>
                        <a:buFont typeface="Verdana" panose="020B0604030504040204" pitchFamily="34" charset="0"/>
                        <a:defRPr sz="2400">
                          <a:solidFill>
                            <a:schemeClr val="tx1"/>
                          </a:solidFill>
                          <a:latin typeface="Lucida Sans Unicode" panose="020B0602030504020204" pitchFamily="34" charset="0"/>
                        </a:defRPr>
                      </a:lvl2pPr>
                      <a:lvl3pPr marL="630238">
                        <a:spcBef>
                          <a:spcPts val="350"/>
                        </a:spcBef>
                        <a:buClr>
                          <a:schemeClr val="accent2"/>
                        </a:buClr>
                        <a:buSzPct val="100000"/>
                        <a:buFont typeface="Wingdings 2" panose="05020102010507070707" pitchFamily="18" charset="2"/>
                        <a:defRPr sz="2100">
                          <a:solidFill>
                            <a:srgbClr val="000099"/>
                          </a:solidFill>
                          <a:latin typeface="Lucida Sans Unicode" panose="020B0602030504020204" pitchFamily="34" charset="0"/>
                        </a:defRPr>
                      </a:lvl3pPr>
                      <a:lvl4pPr marL="914400">
                        <a:spcBef>
                          <a:spcPts val="350"/>
                        </a:spcBef>
                        <a:buClr>
                          <a:schemeClr val="accent2"/>
                        </a:buClr>
                        <a:buFont typeface="Wingdings 2" panose="05020102010507070707" pitchFamily="18" charset="2"/>
                        <a:defRPr sz="1900">
                          <a:solidFill>
                            <a:schemeClr val="tx1"/>
                          </a:solidFill>
                          <a:latin typeface="Lucida Sans Unicode" panose="020B0602030504020204" pitchFamily="34" charset="0"/>
                        </a:defRPr>
                      </a:lvl4pPr>
                      <a:lvl5pPr marL="1143000">
                        <a:spcBef>
                          <a:spcPts val="350"/>
                        </a:spcBef>
                        <a:buClr>
                          <a:schemeClr val="accent2"/>
                        </a:buClr>
                        <a:buFont typeface="Wingdings 2" panose="05020102010507070707" pitchFamily="18" charset="2"/>
                        <a:defRPr>
                          <a:solidFill>
                            <a:schemeClr val="tx1"/>
                          </a:solidFill>
                          <a:latin typeface="Lucida Sans Unicode" panose="020B0602030504020204" pitchFamily="34" charset="0"/>
                        </a:defRPr>
                      </a:lvl5pPr>
                      <a:lvl6pPr marL="16002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6pPr>
                      <a:lvl7pPr marL="20574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7pPr>
                      <a:lvl8pPr marL="25146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8pPr>
                      <a:lvl9pPr marL="2971800" fontAlgn="base">
                        <a:spcBef>
                          <a:spcPts val="350"/>
                        </a:spcBef>
                        <a:spcAft>
                          <a:spcPct val="0"/>
                        </a:spcAft>
                        <a:buClr>
                          <a:schemeClr val="accent2"/>
                        </a:buClr>
                        <a:buFont typeface="Wingdings 2" panose="05020102010507070707" pitchFamily="18" charset="2"/>
                        <a:defRPr>
                          <a:solidFill>
                            <a:schemeClr val="tx1"/>
                          </a:solidFill>
                          <a:latin typeface="Lucida Sans Unicode" panose="020B0602030504020204" pitchFamily="34" charset="0"/>
                        </a:defRPr>
                      </a:lvl9pPr>
                    </a:lstStyle>
                    <a:p>
                      <a:pPr marL="109538"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2100" b="0" i="0" u="none" strike="noStrike" cap="none" normalizeH="0" baseline="0">
                          <a:ln>
                            <a:noFill/>
                          </a:ln>
                          <a:solidFill>
                            <a:schemeClr val="tx1"/>
                          </a:solidFill>
                          <a:effectLst/>
                          <a:latin typeface="Lucida Sans Unicode" panose="020B0602030504020204" pitchFamily="34" charset="0"/>
                          <a:ea typeface="宋体" panose="02010600030101010101" pitchFamily="2" charset="-122"/>
                        </a:rPr>
                        <a:t>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73510538"/>
                  </a:ext>
                </a:extLst>
              </a:tr>
            </a:tbl>
          </a:graphicData>
        </a:graphic>
      </p:graphicFrame>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2" name="Text Box 2"/>
          <p:cNvSpPr txBox="1">
            <a:spLocks noChangeArrowheads="1"/>
          </p:cNvSpPr>
          <p:nvPr/>
        </p:nvSpPr>
        <p:spPr bwMode="auto">
          <a:xfrm>
            <a:off x="4641850" y="3341688"/>
            <a:ext cx="3962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a:t>13：</a:t>
            </a:r>
            <a:r>
              <a:rPr lang="en-US" altLang="zh-CN" sz="2600">
                <a:solidFill>
                  <a:srgbClr val="996633"/>
                </a:solidFill>
              </a:rPr>
              <a:t>EE</a:t>
            </a:r>
            <a:r>
              <a:rPr lang="zh-CN" altLang="zh-CN" sz="2600">
                <a:solidFill>
                  <a:srgbClr val="996633"/>
                </a:solidFill>
              </a:rPr>
              <a:t>运行，</a:t>
            </a:r>
            <a:r>
              <a:rPr lang="en-US" altLang="zh-CN" sz="2600">
                <a:solidFill>
                  <a:srgbClr val="996633"/>
                </a:solidFill>
              </a:rPr>
              <a:t>BCD</a:t>
            </a:r>
            <a:r>
              <a:rPr lang="zh-CN" altLang="zh-CN" sz="2600">
                <a:solidFill>
                  <a:srgbClr val="996633"/>
                </a:solidFill>
              </a:rPr>
              <a:t>等待；</a:t>
            </a:r>
          </a:p>
        </p:txBody>
      </p:sp>
      <p:sp>
        <p:nvSpPr>
          <p:cNvPr id="92163" name="Rectangle 3"/>
          <p:cNvSpPr>
            <a:spLocks noGrp="1" noChangeArrowheads="1"/>
          </p:cNvSpPr>
          <p:nvPr>
            <p:ph type="title"/>
          </p:nvPr>
        </p:nvSpPr>
        <p:spPr>
          <a:xfrm>
            <a:off x="468313" y="260350"/>
            <a:ext cx="8229600" cy="1143000"/>
          </a:xfrm>
        </p:spPr>
        <p:txBody>
          <a:bodyPr/>
          <a:lstStyle/>
          <a:p>
            <a:r>
              <a:rPr lang="zh-CN" altLang="en-US"/>
              <a:t>调度分析</a:t>
            </a:r>
          </a:p>
        </p:txBody>
      </p:sp>
      <p:sp>
        <p:nvSpPr>
          <p:cNvPr id="92164" name="Rectangle 4"/>
          <p:cNvSpPr>
            <a:spLocks noGrp="1" noChangeArrowheads="1"/>
          </p:cNvSpPr>
          <p:nvPr>
            <p:ph type="body" idx="1"/>
          </p:nvPr>
        </p:nvSpPr>
        <p:spPr>
          <a:xfrm>
            <a:off x="304800" y="1412875"/>
            <a:ext cx="8382000" cy="801688"/>
          </a:xfrm>
        </p:spPr>
        <p:txBody>
          <a:bodyPr/>
          <a:lstStyle/>
          <a:p>
            <a:pPr>
              <a:lnSpc>
                <a:spcPct val="90000"/>
              </a:lnSpc>
            </a:pPr>
            <a:r>
              <a:rPr lang="en-US" altLang="zh-CN" sz="2800"/>
              <a:t>A</a:t>
            </a:r>
            <a:r>
              <a:rPr lang="zh-CN" altLang="en-US" sz="2800"/>
              <a:t>、</a:t>
            </a:r>
            <a:r>
              <a:rPr lang="en-US" altLang="zh-CN" sz="2800"/>
              <a:t>B</a:t>
            </a:r>
            <a:r>
              <a:rPr lang="zh-CN" altLang="en-US" sz="2800"/>
              <a:t>、</a:t>
            </a:r>
            <a:r>
              <a:rPr lang="en-US" altLang="zh-CN" sz="2800"/>
              <a:t>C</a:t>
            </a:r>
            <a:r>
              <a:rPr lang="zh-CN" altLang="en-US" sz="2800"/>
              <a:t>、</a:t>
            </a:r>
            <a:r>
              <a:rPr lang="en-US" altLang="zh-CN" sz="2800"/>
              <a:t>D</a:t>
            </a:r>
            <a:r>
              <a:rPr lang="zh-CN" altLang="en-US" sz="2800"/>
              <a:t>、</a:t>
            </a:r>
            <a:r>
              <a:rPr lang="en-US" altLang="zh-CN" sz="2800"/>
              <a:t>E</a:t>
            </a:r>
            <a:r>
              <a:rPr lang="zh-CN" altLang="zh-CN" sz="2800"/>
              <a:t>到达时间依次为0、1、3、4、5，要求运行时间依次为3、8、4、5、7          </a:t>
            </a:r>
          </a:p>
        </p:txBody>
      </p:sp>
      <p:sp>
        <p:nvSpPr>
          <p:cNvPr id="92165" name="Text Box 5"/>
          <p:cNvSpPr txBox="1">
            <a:spLocks noChangeArrowheads="1"/>
          </p:cNvSpPr>
          <p:nvPr/>
        </p:nvSpPr>
        <p:spPr bwMode="auto">
          <a:xfrm>
            <a:off x="179388" y="2909888"/>
            <a:ext cx="3962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a:t>1：</a:t>
            </a:r>
            <a:r>
              <a:rPr lang="en-US" altLang="zh-CN" sz="2800">
                <a:solidFill>
                  <a:srgbClr val="FF0000"/>
                </a:solidFill>
              </a:rPr>
              <a:t>B</a:t>
            </a:r>
            <a:r>
              <a:rPr lang="zh-CN" altLang="zh-CN" sz="2800">
                <a:solidFill>
                  <a:srgbClr val="FF0000"/>
                </a:solidFill>
              </a:rPr>
              <a:t>运行，</a:t>
            </a:r>
            <a:r>
              <a:rPr lang="en-US" altLang="zh-CN" sz="2800">
                <a:solidFill>
                  <a:srgbClr val="FF0000"/>
                </a:solidFill>
              </a:rPr>
              <a:t>A</a:t>
            </a:r>
            <a:r>
              <a:rPr lang="zh-CN" altLang="zh-CN" sz="2800">
                <a:solidFill>
                  <a:srgbClr val="FF0000"/>
                </a:solidFill>
              </a:rPr>
              <a:t>等待；</a:t>
            </a:r>
          </a:p>
        </p:txBody>
      </p:sp>
      <p:sp>
        <p:nvSpPr>
          <p:cNvPr id="92166" name="Text Box 6"/>
          <p:cNvSpPr txBox="1">
            <a:spLocks noChangeArrowheads="1"/>
          </p:cNvSpPr>
          <p:nvPr/>
        </p:nvSpPr>
        <p:spPr bwMode="auto">
          <a:xfrm>
            <a:off x="179388" y="3341688"/>
            <a:ext cx="3962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a:t>2：</a:t>
            </a:r>
            <a:r>
              <a:rPr lang="en-US" altLang="zh-CN" sz="2800"/>
              <a:t>A</a:t>
            </a:r>
            <a:r>
              <a:rPr lang="zh-CN" altLang="zh-CN" sz="2800"/>
              <a:t>运行，</a:t>
            </a:r>
            <a:r>
              <a:rPr lang="en-US" altLang="zh-CN" sz="2800"/>
              <a:t>B</a:t>
            </a:r>
            <a:r>
              <a:rPr lang="zh-CN" altLang="zh-CN" sz="2800"/>
              <a:t>等待；</a:t>
            </a:r>
          </a:p>
        </p:txBody>
      </p:sp>
      <p:sp>
        <p:nvSpPr>
          <p:cNvPr id="92167" name="Text Box 7"/>
          <p:cNvSpPr txBox="1">
            <a:spLocks noChangeArrowheads="1"/>
          </p:cNvSpPr>
          <p:nvPr/>
        </p:nvSpPr>
        <p:spPr bwMode="auto">
          <a:xfrm>
            <a:off x="179388" y="3716338"/>
            <a:ext cx="3962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a:t>3：</a:t>
            </a:r>
            <a:r>
              <a:rPr lang="en-US" altLang="zh-CN" sz="2800">
                <a:solidFill>
                  <a:srgbClr val="009900"/>
                </a:solidFill>
              </a:rPr>
              <a:t>C</a:t>
            </a:r>
            <a:r>
              <a:rPr lang="zh-CN" altLang="zh-CN" sz="2800">
                <a:solidFill>
                  <a:srgbClr val="009900"/>
                </a:solidFill>
              </a:rPr>
              <a:t>运行，</a:t>
            </a:r>
            <a:r>
              <a:rPr lang="en-US" altLang="zh-CN" sz="2800">
                <a:solidFill>
                  <a:srgbClr val="009900"/>
                </a:solidFill>
              </a:rPr>
              <a:t>BA</a:t>
            </a:r>
            <a:r>
              <a:rPr lang="zh-CN" altLang="zh-CN" sz="2800">
                <a:solidFill>
                  <a:srgbClr val="009900"/>
                </a:solidFill>
              </a:rPr>
              <a:t>等待</a:t>
            </a:r>
            <a:r>
              <a:rPr lang="zh-CN" altLang="zh-CN" sz="3200">
                <a:solidFill>
                  <a:srgbClr val="009900"/>
                </a:solidFill>
              </a:rPr>
              <a:t>；</a:t>
            </a:r>
          </a:p>
        </p:txBody>
      </p:sp>
      <p:sp>
        <p:nvSpPr>
          <p:cNvPr id="92168" name="Text Box 8"/>
          <p:cNvSpPr txBox="1">
            <a:spLocks noChangeArrowheads="1"/>
          </p:cNvSpPr>
          <p:nvPr/>
        </p:nvSpPr>
        <p:spPr bwMode="auto">
          <a:xfrm>
            <a:off x="179388" y="4205288"/>
            <a:ext cx="3962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a:t>4：</a:t>
            </a:r>
            <a:r>
              <a:rPr lang="en-US" altLang="zh-CN" sz="2800">
                <a:solidFill>
                  <a:srgbClr val="0000CC"/>
                </a:solidFill>
              </a:rPr>
              <a:t>D</a:t>
            </a:r>
            <a:r>
              <a:rPr lang="zh-CN" altLang="zh-CN" sz="2800">
                <a:solidFill>
                  <a:srgbClr val="0000CC"/>
                </a:solidFill>
              </a:rPr>
              <a:t>运行，</a:t>
            </a:r>
            <a:r>
              <a:rPr lang="en-US" altLang="zh-CN" sz="2800">
                <a:solidFill>
                  <a:srgbClr val="0000CC"/>
                </a:solidFill>
              </a:rPr>
              <a:t>BAC</a:t>
            </a:r>
            <a:r>
              <a:rPr lang="zh-CN" altLang="zh-CN" sz="2800">
                <a:solidFill>
                  <a:srgbClr val="0000CC"/>
                </a:solidFill>
              </a:rPr>
              <a:t>等待；</a:t>
            </a:r>
          </a:p>
        </p:txBody>
      </p:sp>
      <p:sp>
        <p:nvSpPr>
          <p:cNvPr id="92169" name="Text Box 9"/>
          <p:cNvSpPr txBox="1">
            <a:spLocks noChangeArrowheads="1"/>
          </p:cNvSpPr>
          <p:nvPr/>
        </p:nvSpPr>
        <p:spPr bwMode="auto">
          <a:xfrm>
            <a:off x="179388" y="4638675"/>
            <a:ext cx="3962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a:t>5：</a:t>
            </a:r>
            <a:r>
              <a:rPr lang="en-US" altLang="zh-CN" sz="2800">
                <a:solidFill>
                  <a:srgbClr val="996633"/>
                </a:solidFill>
              </a:rPr>
              <a:t>E</a:t>
            </a:r>
            <a:r>
              <a:rPr lang="zh-CN" altLang="zh-CN" sz="2800">
                <a:solidFill>
                  <a:srgbClr val="996633"/>
                </a:solidFill>
              </a:rPr>
              <a:t>运行，</a:t>
            </a:r>
            <a:r>
              <a:rPr lang="en-US" altLang="zh-CN" sz="2800">
                <a:solidFill>
                  <a:srgbClr val="996633"/>
                </a:solidFill>
              </a:rPr>
              <a:t>BACD</a:t>
            </a:r>
            <a:r>
              <a:rPr lang="zh-CN" altLang="zh-CN" sz="2800">
                <a:solidFill>
                  <a:srgbClr val="996633"/>
                </a:solidFill>
              </a:rPr>
              <a:t>等待；</a:t>
            </a:r>
          </a:p>
        </p:txBody>
      </p:sp>
      <p:sp>
        <p:nvSpPr>
          <p:cNvPr id="92170" name="Text Box 10"/>
          <p:cNvSpPr txBox="1">
            <a:spLocks noChangeArrowheads="1"/>
          </p:cNvSpPr>
          <p:nvPr/>
        </p:nvSpPr>
        <p:spPr bwMode="auto">
          <a:xfrm>
            <a:off x="179388" y="5070475"/>
            <a:ext cx="43513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a:t>6：</a:t>
            </a:r>
            <a:r>
              <a:rPr lang="en-US" altLang="zh-CN" sz="2800">
                <a:solidFill>
                  <a:srgbClr val="FF0000"/>
                </a:solidFill>
              </a:rPr>
              <a:t>BB</a:t>
            </a:r>
            <a:r>
              <a:rPr lang="zh-CN" altLang="zh-CN" sz="2800">
                <a:solidFill>
                  <a:srgbClr val="FF0000"/>
                </a:solidFill>
              </a:rPr>
              <a:t>运行，</a:t>
            </a:r>
            <a:r>
              <a:rPr lang="en-US" altLang="zh-CN" sz="2800">
                <a:solidFill>
                  <a:srgbClr val="FF0000"/>
                </a:solidFill>
              </a:rPr>
              <a:t>ACDE</a:t>
            </a:r>
            <a:r>
              <a:rPr lang="zh-CN" altLang="zh-CN" sz="2800">
                <a:solidFill>
                  <a:srgbClr val="FF0000"/>
                </a:solidFill>
              </a:rPr>
              <a:t>等待；</a:t>
            </a:r>
          </a:p>
        </p:txBody>
      </p:sp>
      <p:sp>
        <p:nvSpPr>
          <p:cNvPr id="92171" name="Text Box 11"/>
          <p:cNvSpPr txBox="1">
            <a:spLocks noChangeArrowheads="1"/>
          </p:cNvSpPr>
          <p:nvPr/>
        </p:nvSpPr>
        <p:spPr bwMode="auto">
          <a:xfrm>
            <a:off x="179388" y="5502275"/>
            <a:ext cx="449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spAutoFit/>
          </a:bodyPr>
          <a:lstStyle/>
          <a:p>
            <a:pPr>
              <a:spcBef>
                <a:spcPct val="50000"/>
              </a:spcBef>
            </a:pPr>
            <a:r>
              <a:rPr lang="zh-CN" altLang="zh-CN" sz="2800"/>
              <a:t>8：</a:t>
            </a:r>
            <a:r>
              <a:rPr lang="en-US" altLang="zh-CN" sz="2600"/>
              <a:t>A</a:t>
            </a:r>
            <a:r>
              <a:rPr lang="zh-CN" altLang="zh-CN" sz="2600"/>
              <a:t>运行，</a:t>
            </a:r>
            <a:r>
              <a:rPr lang="en-US" altLang="zh-CN" sz="2600"/>
              <a:t>CDE</a:t>
            </a:r>
            <a:r>
              <a:rPr lang="zh-CN" altLang="zh-CN" sz="2600"/>
              <a:t>等待；</a:t>
            </a:r>
            <a:r>
              <a:rPr lang="en-US" altLang="zh-CN" sz="2600"/>
              <a:t>B</a:t>
            </a:r>
            <a:r>
              <a:rPr lang="zh-CN" altLang="zh-CN" sz="2600"/>
              <a:t>等待</a:t>
            </a:r>
          </a:p>
        </p:txBody>
      </p:sp>
      <p:sp>
        <p:nvSpPr>
          <p:cNvPr id="92172" name="Text Box 12"/>
          <p:cNvSpPr txBox="1">
            <a:spLocks noChangeArrowheads="1"/>
          </p:cNvSpPr>
          <p:nvPr/>
        </p:nvSpPr>
        <p:spPr bwMode="auto">
          <a:xfrm>
            <a:off x="4643438" y="2549525"/>
            <a:ext cx="441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spAutoFit/>
          </a:bodyPr>
          <a:lstStyle/>
          <a:p>
            <a:pPr>
              <a:spcBef>
                <a:spcPct val="50000"/>
              </a:spcBef>
            </a:pPr>
            <a:r>
              <a:rPr lang="zh-CN" altLang="zh-CN" sz="2800"/>
              <a:t>9：</a:t>
            </a:r>
            <a:r>
              <a:rPr lang="en-US" altLang="zh-CN" sz="2600">
                <a:solidFill>
                  <a:srgbClr val="009900"/>
                </a:solidFill>
              </a:rPr>
              <a:t>CC</a:t>
            </a:r>
            <a:r>
              <a:rPr lang="zh-CN" altLang="zh-CN" sz="2600">
                <a:solidFill>
                  <a:srgbClr val="009900"/>
                </a:solidFill>
              </a:rPr>
              <a:t>运行，</a:t>
            </a:r>
            <a:r>
              <a:rPr lang="en-US" altLang="zh-CN" sz="2600">
                <a:solidFill>
                  <a:srgbClr val="009900"/>
                </a:solidFill>
              </a:rPr>
              <a:t>DE</a:t>
            </a:r>
            <a:r>
              <a:rPr lang="zh-CN" altLang="zh-CN" sz="2600">
                <a:solidFill>
                  <a:srgbClr val="009900"/>
                </a:solidFill>
              </a:rPr>
              <a:t>等待；</a:t>
            </a:r>
            <a:r>
              <a:rPr lang="en-US" altLang="zh-CN" sz="2600">
                <a:solidFill>
                  <a:srgbClr val="009900"/>
                </a:solidFill>
              </a:rPr>
              <a:t>B</a:t>
            </a:r>
            <a:r>
              <a:rPr lang="zh-CN" altLang="zh-CN" sz="2600">
                <a:solidFill>
                  <a:srgbClr val="009900"/>
                </a:solidFill>
              </a:rPr>
              <a:t>等待</a:t>
            </a:r>
          </a:p>
        </p:txBody>
      </p:sp>
      <p:sp>
        <p:nvSpPr>
          <p:cNvPr id="92173" name="Text Box 13"/>
          <p:cNvSpPr txBox="1">
            <a:spLocks noChangeArrowheads="1"/>
          </p:cNvSpPr>
          <p:nvPr/>
        </p:nvSpPr>
        <p:spPr bwMode="auto">
          <a:xfrm>
            <a:off x="4648200" y="2981325"/>
            <a:ext cx="449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spAutoFit/>
          </a:bodyPr>
          <a:lstStyle/>
          <a:p>
            <a:pPr>
              <a:spcBef>
                <a:spcPct val="50000"/>
              </a:spcBef>
            </a:pPr>
            <a:r>
              <a:rPr lang="zh-CN" altLang="zh-CN" sz="2800"/>
              <a:t>11：</a:t>
            </a:r>
            <a:r>
              <a:rPr lang="en-US" altLang="zh-CN" sz="2400">
                <a:solidFill>
                  <a:srgbClr val="0000CC"/>
                </a:solidFill>
              </a:rPr>
              <a:t>DD</a:t>
            </a:r>
            <a:r>
              <a:rPr lang="zh-CN" altLang="zh-CN" sz="2400">
                <a:solidFill>
                  <a:srgbClr val="0000CC"/>
                </a:solidFill>
              </a:rPr>
              <a:t>运行，</a:t>
            </a:r>
            <a:r>
              <a:rPr lang="en-US" altLang="zh-CN" sz="2400">
                <a:solidFill>
                  <a:srgbClr val="0000CC"/>
                </a:solidFill>
              </a:rPr>
              <a:t>E</a:t>
            </a:r>
            <a:r>
              <a:rPr lang="zh-CN" altLang="zh-CN" sz="2400">
                <a:solidFill>
                  <a:srgbClr val="0000CC"/>
                </a:solidFill>
              </a:rPr>
              <a:t>等待；</a:t>
            </a:r>
            <a:r>
              <a:rPr lang="en-US" altLang="zh-CN" sz="2400">
                <a:solidFill>
                  <a:srgbClr val="0000CC"/>
                </a:solidFill>
              </a:rPr>
              <a:t>BC</a:t>
            </a:r>
            <a:r>
              <a:rPr lang="zh-CN" altLang="zh-CN" sz="2400">
                <a:solidFill>
                  <a:srgbClr val="0000CC"/>
                </a:solidFill>
              </a:rPr>
              <a:t>等待</a:t>
            </a:r>
          </a:p>
        </p:txBody>
      </p:sp>
      <p:sp>
        <p:nvSpPr>
          <p:cNvPr id="92174" name="Text Box 14"/>
          <p:cNvSpPr txBox="1">
            <a:spLocks noChangeArrowheads="1"/>
          </p:cNvSpPr>
          <p:nvPr/>
        </p:nvSpPr>
        <p:spPr bwMode="auto">
          <a:xfrm>
            <a:off x="4643438" y="3773488"/>
            <a:ext cx="417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a:t>15：</a:t>
            </a:r>
            <a:r>
              <a:rPr lang="en-US" altLang="zh-CN" sz="2400">
                <a:solidFill>
                  <a:srgbClr val="FF0000"/>
                </a:solidFill>
              </a:rPr>
              <a:t>BBBB</a:t>
            </a:r>
            <a:r>
              <a:rPr lang="zh-CN" altLang="zh-CN" sz="2400">
                <a:solidFill>
                  <a:srgbClr val="FF0000"/>
                </a:solidFill>
              </a:rPr>
              <a:t>运行，</a:t>
            </a:r>
            <a:r>
              <a:rPr lang="en-US" altLang="zh-CN" sz="2400">
                <a:solidFill>
                  <a:srgbClr val="FF0000"/>
                </a:solidFill>
              </a:rPr>
              <a:t>CDE</a:t>
            </a:r>
            <a:r>
              <a:rPr lang="zh-CN" altLang="zh-CN" sz="2400">
                <a:solidFill>
                  <a:srgbClr val="FF0000"/>
                </a:solidFill>
              </a:rPr>
              <a:t>等待；</a:t>
            </a:r>
          </a:p>
        </p:txBody>
      </p:sp>
      <p:sp>
        <p:nvSpPr>
          <p:cNvPr id="92175" name="Text Box 15"/>
          <p:cNvSpPr txBox="1">
            <a:spLocks noChangeArrowheads="1"/>
          </p:cNvSpPr>
          <p:nvPr/>
        </p:nvSpPr>
        <p:spPr bwMode="auto">
          <a:xfrm>
            <a:off x="4641850" y="4205288"/>
            <a:ext cx="3962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a:t>19：</a:t>
            </a:r>
            <a:r>
              <a:rPr lang="en-US" altLang="zh-CN" sz="2600">
                <a:solidFill>
                  <a:srgbClr val="009900"/>
                </a:solidFill>
              </a:rPr>
              <a:t>C</a:t>
            </a:r>
            <a:r>
              <a:rPr lang="zh-CN" altLang="zh-CN" sz="2600">
                <a:solidFill>
                  <a:srgbClr val="009900"/>
                </a:solidFill>
              </a:rPr>
              <a:t>运行，</a:t>
            </a:r>
            <a:r>
              <a:rPr lang="en-US" altLang="zh-CN" sz="2600">
                <a:solidFill>
                  <a:srgbClr val="009900"/>
                </a:solidFill>
              </a:rPr>
              <a:t>DEB</a:t>
            </a:r>
            <a:r>
              <a:rPr lang="zh-CN" altLang="zh-CN" sz="2600">
                <a:solidFill>
                  <a:srgbClr val="009900"/>
                </a:solidFill>
              </a:rPr>
              <a:t>等待；</a:t>
            </a:r>
          </a:p>
        </p:txBody>
      </p:sp>
      <p:sp>
        <p:nvSpPr>
          <p:cNvPr id="92176" name="Text Box 16"/>
          <p:cNvSpPr txBox="1">
            <a:spLocks noChangeArrowheads="1"/>
          </p:cNvSpPr>
          <p:nvPr/>
        </p:nvSpPr>
        <p:spPr bwMode="auto">
          <a:xfrm>
            <a:off x="4641850" y="4638675"/>
            <a:ext cx="3962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a:t>20：</a:t>
            </a:r>
            <a:r>
              <a:rPr lang="en-US" altLang="zh-CN" sz="2800">
                <a:solidFill>
                  <a:srgbClr val="0000CC"/>
                </a:solidFill>
              </a:rPr>
              <a:t>DD</a:t>
            </a:r>
            <a:r>
              <a:rPr lang="zh-CN" altLang="zh-CN" sz="2800">
                <a:solidFill>
                  <a:srgbClr val="0000CC"/>
                </a:solidFill>
              </a:rPr>
              <a:t>运行，</a:t>
            </a:r>
            <a:r>
              <a:rPr lang="en-US" altLang="zh-CN" sz="2800">
                <a:solidFill>
                  <a:srgbClr val="0000CC"/>
                </a:solidFill>
              </a:rPr>
              <a:t>EB</a:t>
            </a:r>
            <a:r>
              <a:rPr lang="zh-CN" altLang="zh-CN" sz="2800">
                <a:solidFill>
                  <a:srgbClr val="0000CC"/>
                </a:solidFill>
              </a:rPr>
              <a:t>等待；</a:t>
            </a:r>
          </a:p>
        </p:txBody>
      </p:sp>
      <p:sp>
        <p:nvSpPr>
          <p:cNvPr id="92177" name="Text Box 17"/>
          <p:cNvSpPr txBox="1">
            <a:spLocks noChangeArrowheads="1"/>
          </p:cNvSpPr>
          <p:nvPr/>
        </p:nvSpPr>
        <p:spPr bwMode="auto">
          <a:xfrm>
            <a:off x="4643438" y="5084763"/>
            <a:ext cx="3962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a:t>22：</a:t>
            </a:r>
            <a:r>
              <a:rPr lang="en-US" altLang="zh-CN" sz="2600">
                <a:solidFill>
                  <a:srgbClr val="996633"/>
                </a:solidFill>
              </a:rPr>
              <a:t>EEEE</a:t>
            </a:r>
            <a:r>
              <a:rPr lang="zh-CN" altLang="zh-CN" sz="2600">
                <a:solidFill>
                  <a:srgbClr val="996633"/>
                </a:solidFill>
              </a:rPr>
              <a:t>运行，</a:t>
            </a:r>
            <a:r>
              <a:rPr lang="en-US" altLang="zh-CN" sz="2600">
                <a:solidFill>
                  <a:srgbClr val="996633"/>
                </a:solidFill>
              </a:rPr>
              <a:t>B</a:t>
            </a:r>
            <a:r>
              <a:rPr lang="zh-CN" altLang="zh-CN" sz="2600">
                <a:solidFill>
                  <a:srgbClr val="996633"/>
                </a:solidFill>
              </a:rPr>
              <a:t>等待</a:t>
            </a:r>
            <a:r>
              <a:rPr lang="zh-CN" altLang="zh-CN" sz="2800">
                <a:solidFill>
                  <a:srgbClr val="996633"/>
                </a:solidFill>
              </a:rPr>
              <a:t>；</a:t>
            </a:r>
          </a:p>
        </p:txBody>
      </p:sp>
      <p:sp>
        <p:nvSpPr>
          <p:cNvPr id="92178" name="Text Box 18"/>
          <p:cNvSpPr txBox="1">
            <a:spLocks noChangeArrowheads="1"/>
          </p:cNvSpPr>
          <p:nvPr/>
        </p:nvSpPr>
        <p:spPr bwMode="auto">
          <a:xfrm>
            <a:off x="179388" y="2441575"/>
            <a:ext cx="3962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a:t>0：</a:t>
            </a:r>
            <a:r>
              <a:rPr lang="en-US" altLang="zh-CN" sz="2800"/>
              <a:t>A</a:t>
            </a:r>
            <a:r>
              <a:rPr lang="zh-CN" altLang="zh-CN" sz="2800"/>
              <a:t>运行；</a:t>
            </a:r>
          </a:p>
        </p:txBody>
      </p:sp>
      <p:sp>
        <p:nvSpPr>
          <p:cNvPr id="92179" name="Text Box 19"/>
          <p:cNvSpPr txBox="1">
            <a:spLocks noChangeArrowheads="1"/>
          </p:cNvSpPr>
          <p:nvPr/>
        </p:nvSpPr>
        <p:spPr bwMode="auto">
          <a:xfrm>
            <a:off x="4641850" y="5502275"/>
            <a:ext cx="3962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a:t>26：</a:t>
            </a:r>
            <a:r>
              <a:rPr lang="en-US" altLang="zh-CN" sz="2600">
                <a:solidFill>
                  <a:srgbClr val="FF0000"/>
                </a:solidFill>
              </a:rPr>
              <a:t>B</a:t>
            </a:r>
            <a:r>
              <a:rPr lang="zh-CN" altLang="zh-CN" sz="2600">
                <a:solidFill>
                  <a:srgbClr val="FF0000"/>
                </a:solidFill>
              </a:rPr>
              <a:t>运行。</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zh-CN" altLang="en-US"/>
              <a:t>周转时间的计算</a:t>
            </a:r>
          </a:p>
        </p:txBody>
      </p:sp>
      <p:sp>
        <p:nvSpPr>
          <p:cNvPr id="93187" name="Rectangle 3"/>
          <p:cNvSpPr>
            <a:spLocks noGrp="1" noChangeArrowheads="1"/>
          </p:cNvSpPr>
          <p:nvPr>
            <p:ph type="body" idx="1"/>
          </p:nvPr>
        </p:nvSpPr>
        <p:spPr>
          <a:xfrm>
            <a:off x="228600" y="5105400"/>
            <a:ext cx="8915400" cy="1131888"/>
          </a:xfrm>
        </p:spPr>
        <p:txBody>
          <a:bodyPr/>
          <a:lstStyle/>
          <a:p>
            <a:pPr algn="just"/>
            <a:r>
              <a:rPr lang="zh-CN" altLang="zh-CN" sz="2400"/>
              <a:t>平均周转时间   </a:t>
            </a:r>
            <a:r>
              <a:rPr lang="en-US" altLang="zh-CN" sz="2400"/>
              <a:t>T=(9</a:t>
            </a:r>
            <a:r>
              <a:rPr lang="zh-CN" altLang="en-US" sz="2400"/>
              <a:t>＋</a:t>
            </a:r>
            <a:r>
              <a:rPr lang="en-US" altLang="zh-CN" sz="2400"/>
              <a:t>26</a:t>
            </a:r>
            <a:r>
              <a:rPr lang="zh-CN" altLang="en-US" sz="2400"/>
              <a:t>＋</a:t>
            </a:r>
            <a:r>
              <a:rPr lang="en-US" altLang="zh-CN" sz="2400"/>
              <a:t>17</a:t>
            </a:r>
            <a:r>
              <a:rPr lang="zh-CN" altLang="en-US" sz="2400"/>
              <a:t>＋</a:t>
            </a:r>
            <a:r>
              <a:rPr lang="en-US" altLang="zh-CN" sz="2400"/>
              <a:t>18+21)/5=18.2</a:t>
            </a:r>
          </a:p>
          <a:p>
            <a:pPr algn="just"/>
            <a:r>
              <a:rPr lang="zh-CN" altLang="zh-CN" sz="2400"/>
              <a:t>平均带权周转时间 </a:t>
            </a:r>
            <a:r>
              <a:rPr lang="en-US" altLang="zh-CN" sz="2400"/>
              <a:t>W=(3</a:t>
            </a:r>
            <a:r>
              <a:rPr lang="zh-CN" altLang="en-US" sz="2400"/>
              <a:t>＋</a:t>
            </a:r>
            <a:r>
              <a:rPr lang="en-US" altLang="zh-CN" sz="2400"/>
              <a:t>3.25</a:t>
            </a:r>
            <a:r>
              <a:rPr lang="zh-CN" altLang="en-US" sz="2400"/>
              <a:t>＋</a:t>
            </a:r>
            <a:r>
              <a:rPr lang="en-US" altLang="zh-CN" sz="2400"/>
              <a:t>4.25</a:t>
            </a:r>
            <a:r>
              <a:rPr lang="zh-CN" altLang="en-US" sz="2400"/>
              <a:t>＋</a:t>
            </a:r>
            <a:r>
              <a:rPr lang="en-US" altLang="zh-CN" sz="2400"/>
              <a:t>3.6+3)/5=3.42</a:t>
            </a:r>
            <a:endParaRPr lang="zh-CN" altLang="zh-CN" sz="2400"/>
          </a:p>
        </p:txBody>
      </p:sp>
      <p:grpSp>
        <p:nvGrpSpPr>
          <p:cNvPr id="93188" name="Group 4"/>
          <p:cNvGrpSpPr>
            <a:grpSpLocks/>
          </p:cNvGrpSpPr>
          <p:nvPr/>
        </p:nvGrpSpPr>
        <p:grpSpPr bwMode="auto">
          <a:xfrm>
            <a:off x="228600" y="1447800"/>
            <a:ext cx="8610600" cy="3435350"/>
            <a:chOff x="0" y="0"/>
            <a:chExt cx="5424" cy="2164"/>
          </a:xfrm>
        </p:grpSpPr>
        <p:sp>
          <p:nvSpPr>
            <p:cNvPr id="93189" name="Rectangle 5"/>
            <p:cNvSpPr>
              <a:spLocks noChangeArrowheads="1"/>
            </p:cNvSpPr>
            <p:nvPr/>
          </p:nvSpPr>
          <p:spPr bwMode="auto">
            <a:xfrm>
              <a:off x="4656" y="1488"/>
              <a:ext cx="768"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3.6</a:t>
              </a:r>
            </a:p>
          </p:txBody>
        </p:sp>
        <p:sp>
          <p:nvSpPr>
            <p:cNvPr id="93190" name="Rectangle 6"/>
            <p:cNvSpPr>
              <a:spLocks noChangeArrowheads="1"/>
            </p:cNvSpPr>
            <p:nvPr/>
          </p:nvSpPr>
          <p:spPr bwMode="auto">
            <a:xfrm>
              <a:off x="4656" y="1152"/>
              <a:ext cx="768"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4.25</a:t>
              </a:r>
            </a:p>
          </p:txBody>
        </p:sp>
        <p:sp>
          <p:nvSpPr>
            <p:cNvPr id="93191" name="Rectangle 7"/>
            <p:cNvSpPr>
              <a:spLocks noChangeArrowheads="1"/>
            </p:cNvSpPr>
            <p:nvPr/>
          </p:nvSpPr>
          <p:spPr bwMode="auto">
            <a:xfrm>
              <a:off x="4656" y="816"/>
              <a:ext cx="768"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3.25</a:t>
              </a:r>
            </a:p>
          </p:txBody>
        </p:sp>
        <p:sp>
          <p:nvSpPr>
            <p:cNvPr id="93192" name="Rectangle 8"/>
            <p:cNvSpPr>
              <a:spLocks noChangeArrowheads="1"/>
            </p:cNvSpPr>
            <p:nvPr/>
          </p:nvSpPr>
          <p:spPr bwMode="auto">
            <a:xfrm>
              <a:off x="4656" y="517"/>
              <a:ext cx="768"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3</a:t>
              </a:r>
            </a:p>
          </p:txBody>
        </p:sp>
        <p:sp>
          <p:nvSpPr>
            <p:cNvPr id="93193" name="Rectangle 9"/>
            <p:cNvSpPr>
              <a:spLocks noChangeArrowheads="1"/>
            </p:cNvSpPr>
            <p:nvPr/>
          </p:nvSpPr>
          <p:spPr bwMode="auto">
            <a:xfrm>
              <a:off x="4656" y="0"/>
              <a:ext cx="768"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带权周转时间</a:t>
              </a:r>
            </a:p>
          </p:txBody>
        </p:sp>
        <p:sp>
          <p:nvSpPr>
            <p:cNvPr id="93194" name="Rectangle 10"/>
            <p:cNvSpPr>
              <a:spLocks noChangeArrowheads="1"/>
            </p:cNvSpPr>
            <p:nvPr/>
          </p:nvSpPr>
          <p:spPr bwMode="auto">
            <a:xfrm>
              <a:off x="3888" y="1488"/>
              <a:ext cx="768"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18</a:t>
              </a:r>
            </a:p>
          </p:txBody>
        </p:sp>
        <p:sp>
          <p:nvSpPr>
            <p:cNvPr id="93195" name="Rectangle 11"/>
            <p:cNvSpPr>
              <a:spLocks noChangeArrowheads="1"/>
            </p:cNvSpPr>
            <p:nvPr/>
          </p:nvSpPr>
          <p:spPr bwMode="auto">
            <a:xfrm>
              <a:off x="3888" y="1152"/>
              <a:ext cx="768"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17</a:t>
              </a:r>
            </a:p>
          </p:txBody>
        </p:sp>
        <p:sp>
          <p:nvSpPr>
            <p:cNvPr id="93196" name="Rectangle 12"/>
            <p:cNvSpPr>
              <a:spLocks noChangeArrowheads="1"/>
            </p:cNvSpPr>
            <p:nvPr/>
          </p:nvSpPr>
          <p:spPr bwMode="auto">
            <a:xfrm>
              <a:off x="3888" y="816"/>
              <a:ext cx="768"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26</a:t>
              </a:r>
            </a:p>
          </p:txBody>
        </p:sp>
        <p:sp>
          <p:nvSpPr>
            <p:cNvPr id="93197" name="Rectangle 13"/>
            <p:cNvSpPr>
              <a:spLocks noChangeArrowheads="1"/>
            </p:cNvSpPr>
            <p:nvPr/>
          </p:nvSpPr>
          <p:spPr bwMode="auto">
            <a:xfrm>
              <a:off x="3888" y="517"/>
              <a:ext cx="768"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9</a:t>
              </a:r>
            </a:p>
          </p:txBody>
        </p:sp>
        <p:sp>
          <p:nvSpPr>
            <p:cNvPr id="93198" name="Rectangle 14"/>
            <p:cNvSpPr>
              <a:spLocks noChangeArrowheads="1"/>
            </p:cNvSpPr>
            <p:nvPr/>
          </p:nvSpPr>
          <p:spPr bwMode="auto">
            <a:xfrm>
              <a:off x="3888" y="0"/>
              <a:ext cx="768"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zh-CN" sz="2400">
                  <a:latin typeface="Arial" panose="020B0604020202020204" pitchFamily="34" charset="0"/>
                </a:rPr>
                <a:t>周转  时间</a:t>
              </a:r>
            </a:p>
          </p:txBody>
        </p:sp>
        <p:sp>
          <p:nvSpPr>
            <p:cNvPr id="93199" name="Rectangle 15"/>
            <p:cNvSpPr>
              <a:spLocks noChangeArrowheads="1"/>
            </p:cNvSpPr>
            <p:nvPr/>
          </p:nvSpPr>
          <p:spPr bwMode="auto">
            <a:xfrm>
              <a:off x="3120" y="1488"/>
              <a:ext cx="768"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22</a:t>
              </a:r>
            </a:p>
          </p:txBody>
        </p:sp>
        <p:sp>
          <p:nvSpPr>
            <p:cNvPr id="93200" name="Rectangle 16"/>
            <p:cNvSpPr>
              <a:spLocks noChangeArrowheads="1"/>
            </p:cNvSpPr>
            <p:nvPr/>
          </p:nvSpPr>
          <p:spPr bwMode="auto">
            <a:xfrm>
              <a:off x="3120" y="1152"/>
              <a:ext cx="768"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20</a:t>
              </a:r>
            </a:p>
          </p:txBody>
        </p:sp>
        <p:sp>
          <p:nvSpPr>
            <p:cNvPr id="93201" name="Rectangle 17"/>
            <p:cNvSpPr>
              <a:spLocks noChangeArrowheads="1"/>
            </p:cNvSpPr>
            <p:nvPr/>
          </p:nvSpPr>
          <p:spPr bwMode="auto">
            <a:xfrm>
              <a:off x="3120" y="816"/>
              <a:ext cx="768"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27</a:t>
              </a:r>
            </a:p>
          </p:txBody>
        </p:sp>
        <p:sp>
          <p:nvSpPr>
            <p:cNvPr id="93202" name="Rectangle 18"/>
            <p:cNvSpPr>
              <a:spLocks noChangeArrowheads="1"/>
            </p:cNvSpPr>
            <p:nvPr/>
          </p:nvSpPr>
          <p:spPr bwMode="auto">
            <a:xfrm>
              <a:off x="3120" y="517"/>
              <a:ext cx="768"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9</a:t>
              </a:r>
            </a:p>
          </p:txBody>
        </p:sp>
        <p:sp>
          <p:nvSpPr>
            <p:cNvPr id="93203" name="Rectangle 19"/>
            <p:cNvSpPr>
              <a:spLocks noChangeArrowheads="1"/>
            </p:cNvSpPr>
            <p:nvPr/>
          </p:nvSpPr>
          <p:spPr bwMode="auto">
            <a:xfrm>
              <a:off x="3120" y="0"/>
              <a:ext cx="768"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zh-CN" sz="2400">
                  <a:latin typeface="Arial" panose="020B0604020202020204" pitchFamily="34" charset="0"/>
                </a:rPr>
                <a:t>完成  时间</a:t>
              </a:r>
            </a:p>
          </p:txBody>
        </p:sp>
        <p:sp>
          <p:nvSpPr>
            <p:cNvPr id="93204" name="Rectangle 20"/>
            <p:cNvSpPr>
              <a:spLocks noChangeArrowheads="1"/>
            </p:cNvSpPr>
            <p:nvPr/>
          </p:nvSpPr>
          <p:spPr bwMode="auto">
            <a:xfrm>
              <a:off x="2256" y="1488"/>
              <a:ext cx="864"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4</a:t>
              </a:r>
            </a:p>
          </p:txBody>
        </p:sp>
        <p:sp>
          <p:nvSpPr>
            <p:cNvPr id="93205" name="Rectangle 21"/>
            <p:cNvSpPr>
              <a:spLocks noChangeArrowheads="1"/>
            </p:cNvSpPr>
            <p:nvPr/>
          </p:nvSpPr>
          <p:spPr bwMode="auto">
            <a:xfrm>
              <a:off x="2256" y="1152"/>
              <a:ext cx="864"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3</a:t>
              </a:r>
            </a:p>
          </p:txBody>
        </p:sp>
        <p:sp>
          <p:nvSpPr>
            <p:cNvPr id="93206" name="Rectangle 22"/>
            <p:cNvSpPr>
              <a:spLocks noChangeArrowheads="1"/>
            </p:cNvSpPr>
            <p:nvPr/>
          </p:nvSpPr>
          <p:spPr bwMode="auto">
            <a:xfrm>
              <a:off x="2256" y="816"/>
              <a:ext cx="864"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1</a:t>
              </a:r>
            </a:p>
          </p:txBody>
        </p:sp>
        <p:sp>
          <p:nvSpPr>
            <p:cNvPr id="93207" name="Rectangle 23"/>
            <p:cNvSpPr>
              <a:spLocks noChangeArrowheads="1"/>
            </p:cNvSpPr>
            <p:nvPr/>
          </p:nvSpPr>
          <p:spPr bwMode="auto">
            <a:xfrm>
              <a:off x="2256" y="517"/>
              <a:ext cx="864"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0</a:t>
              </a:r>
            </a:p>
          </p:txBody>
        </p:sp>
        <p:sp>
          <p:nvSpPr>
            <p:cNvPr id="93208" name="Rectangle 24"/>
            <p:cNvSpPr>
              <a:spLocks noChangeArrowheads="1"/>
            </p:cNvSpPr>
            <p:nvPr/>
          </p:nvSpPr>
          <p:spPr bwMode="auto">
            <a:xfrm>
              <a:off x="2256" y="0"/>
              <a:ext cx="864"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zh-CN" sz="2400">
                  <a:latin typeface="Arial" panose="020B0604020202020204" pitchFamily="34" charset="0"/>
                </a:rPr>
                <a:t>开始</a:t>
              </a:r>
            </a:p>
            <a:p>
              <a:pPr algn="ctr"/>
              <a:r>
                <a:rPr lang="zh-CN" altLang="zh-CN" sz="2400">
                  <a:latin typeface="Arial" panose="020B0604020202020204" pitchFamily="34" charset="0"/>
                </a:rPr>
                <a:t>时间</a:t>
              </a:r>
            </a:p>
          </p:txBody>
        </p:sp>
        <p:sp>
          <p:nvSpPr>
            <p:cNvPr id="93209" name="Rectangle 25"/>
            <p:cNvSpPr>
              <a:spLocks noChangeArrowheads="1"/>
            </p:cNvSpPr>
            <p:nvPr/>
          </p:nvSpPr>
          <p:spPr bwMode="auto">
            <a:xfrm>
              <a:off x="1440" y="1488"/>
              <a:ext cx="816"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5</a:t>
              </a:r>
            </a:p>
          </p:txBody>
        </p:sp>
        <p:sp>
          <p:nvSpPr>
            <p:cNvPr id="93210" name="Rectangle 26"/>
            <p:cNvSpPr>
              <a:spLocks noChangeArrowheads="1"/>
            </p:cNvSpPr>
            <p:nvPr/>
          </p:nvSpPr>
          <p:spPr bwMode="auto">
            <a:xfrm>
              <a:off x="1440" y="1152"/>
              <a:ext cx="816"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4</a:t>
              </a:r>
            </a:p>
          </p:txBody>
        </p:sp>
        <p:sp>
          <p:nvSpPr>
            <p:cNvPr id="93211" name="Rectangle 27"/>
            <p:cNvSpPr>
              <a:spLocks noChangeArrowheads="1"/>
            </p:cNvSpPr>
            <p:nvPr/>
          </p:nvSpPr>
          <p:spPr bwMode="auto">
            <a:xfrm>
              <a:off x="1440" y="816"/>
              <a:ext cx="816"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8</a:t>
              </a:r>
            </a:p>
          </p:txBody>
        </p:sp>
        <p:sp>
          <p:nvSpPr>
            <p:cNvPr id="93212" name="Rectangle 28"/>
            <p:cNvSpPr>
              <a:spLocks noChangeArrowheads="1"/>
            </p:cNvSpPr>
            <p:nvPr/>
          </p:nvSpPr>
          <p:spPr bwMode="auto">
            <a:xfrm>
              <a:off x="1440" y="517"/>
              <a:ext cx="816"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3</a:t>
              </a:r>
            </a:p>
          </p:txBody>
        </p:sp>
        <p:sp>
          <p:nvSpPr>
            <p:cNvPr id="93213" name="Rectangle 29"/>
            <p:cNvSpPr>
              <a:spLocks noChangeArrowheads="1"/>
            </p:cNvSpPr>
            <p:nvPr/>
          </p:nvSpPr>
          <p:spPr bwMode="auto">
            <a:xfrm>
              <a:off x="1440" y="0"/>
              <a:ext cx="816"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400">
                  <a:latin typeface="Arial" panose="020B0604020202020204" pitchFamily="34" charset="0"/>
                </a:rPr>
                <a:t>服务</a:t>
              </a:r>
              <a:r>
                <a:rPr lang="zh-CN" altLang="zh-CN" sz="2400">
                  <a:latin typeface="Arial" panose="020B0604020202020204" pitchFamily="34" charset="0"/>
                </a:rPr>
                <a:t>   时间</a:t>
              </a:r>
            </a:p>
          </p:txBody>
        </p:sp>
        <p:sp>
          <p:nvSpPr>
            <p:cNvPr id="93214" name="Rectangle 30"/>
            <p:cNvSpPr>
              <a:spLocks noChangeArrowheads="1"/>
            </p:cNvSpPr>
            <p:nvPr/>
          </p:nvSpPr>
          <p:spPr bwMode="auto">
            <a:xfrm>
              <a:off x="672" y="1488"/>
              <a:ext cx="768"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4</a:t>
              </a:r>
            </a:p>
          </p:txBody>
        </p:sp>
        <p:sp>
          <p:nvSpPr>
            <p:cNvPr id="93215" name="Rectangle 31"/>
            <p:cNvSpPr>
              <a:spLocks noChangeArrowheads="1"/>
            </p:cNvSpPr>
            <p:nvPr/>
          </p:nvSpPr>
          <p:spPr bwMode="auto">
            <a:xfrm>
              <a:off x="672" y="1152"/>
              <a:ext cx="768"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3</a:t>
              </a:r>
            </a:p>
          </p:txBody>
        </p:sp>
        <p:sp>
          <p:nvSpPr>
            <p:cNvPr id="93216" name="Rectangle 32"/>
            <p:cNvSpPr>
              <a:spLocks noChangeArrowheads="1"/>
            </p:cNvSpPr>
            <p:nvPr/>
          </p:nvSpPr>
          <p:spPr bwMode="auto">
            <a:xfrm>
              <a:off x="672" y="816"/>
              <a:ext cx="768"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1</a:t>
              </a:r>
            </a:p>
          </p:txBody>
        </p:sp>
        <p:sp>
          <p:nvSpPr>
            <p:cNvPr id="93217" name="Rectangle 33"/>
            <p:cNvSpPr>
              <a:spLocks noChangeArrowheads="1"/>
            </p:cNvSpPr>
            <p:nvPr/>
          </p:nvSpPr>
          <p:spPr bwMode="auto">
            <a:xfrm>
              <a:off x="672" y="517"/>
              <a:ext cx="768"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0</a:t>
              </a:r>
            </a:p>
          </p:txBody>
        </p:sp>
        <p:sp>
          <p:nvSpPr>
            <p:cNvPr id="93218" name="Rectangle 34"/>
            <p:cNvSpPr>
              <a:spLocks noChangeArrowheads="1"/>
            </p:cNvSpPr>
            <p:nvPr/>
          </p:nvSpPr>
          <p:spPr bwMode="auto">
            <a:xfrm>
              <a:off x="672" y="0"/>
              <a:ext cx="768"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400">
                  <a:latin typeface="Arial" panose="020B0604020202020204" pitchFamily="34" charset="0"/>
                </a:rPr>
                <a:t>到达</a:t>
              </a:r>
              <a:r>
                <a:rPr lang="zh-CN" altLang="zh-CN" sz="2400">
                  <a:latin typeface="Arial" panose="020B0604020202020204" pitchFamily="34" charset="0"/>
                </a:rPr>
                <a:t>  时间</a:t>
              </a:r>
            </a:p>
          </p:txBody>
        </p:sp>
        <p:sp>
          <p:nvSpPr>
            <p:cNvPr id="93219" name="Rectangle 35"/>
            <p:cNvSpPr>
              <a:spLocks noChangeArrowheads="1"/>
            </p:cNvSpPr>
            <p:nvPr/>
          </p:nvSpPr>
          <p:spPr bwMode="auto">
            <a:xfrm>
              <a:off x="0" y="1488"/>
              <a:ext cx="672"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a:t>
              </a:r>
              <a:r>
                <a:rPr lang="en-US" altLang="zh-CN" sz="2400">
                  <a:latin typeface="Arial" panose="020B0604020202020204" pitchFamily="34" charset="0"/>
                </a:rPr>
                <a:t>D</a:t>
              </a:r>
            </a:p>
          </p:txBody>
        </p:sp>
        <p:sp>
          <p:nvSpPr>
            <p:cNvPr id="93220" name="Rectangle 36"/>
            <p:cNvSpPr>
              <a:spLocks noChangeArrowheads="1"/>
            </p:cNvSpPr>
            <p:nvPr/>
          </p:nvSpPr>
          <p:spPr bwMode="auto">
            <a:xfrm>
              <a:off x="0" y="1152"/>
              <a:ext cx="672"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a:t>
              </a:r>
              <a:r>
                <a:rPr lang="en-US" altLang="zh-CN" sz="2400">
                  <a:latin typeface="Arial" panose="020B0604020202020204" pitchFamily="34" charset="0"/>
                </a:rPr>
                <a:t>C</a:t>
              </a:r>
            </a:p>
          </p:txBody>
        </p:sp>
        <p:sp>
          <p:nvSpPr>
            <p:cNvPr id="93221" name="Rectangle 37"/>
            <p:cNvSpPr>
              <a:spLocks noChangeArrowheads="1"/>
            </p:cNvSpPr>
            <p:nvPr/>
          </p:nvSpPr>
          <p:spPr bwMode="auto">
            <a:xfrm>
              <a:off x="0" y="816"/>
              <a:ext cx="672"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a:t>
              </a:r>
              <a:r>
                <a:rPr lang="en-US" altLang="zh-CN" sz="2400">
                  <a:latin typeface="Arial" panose="020B0604020202020204" pitchFamily="34" charset="0"/>
                </a:rPr>
                <a:t>B</a:t>
              </a:r>
            </a:p>
          </p:txBody>
        </p:sp>
        <p:sp>
          <p:nvSpPr>
            <p:cNvPr id="93222" name="Rectangle 38"/>
            <p:cNvSpPr>
              <a:spLocks noChangeArrowheads="1"/>
            </p:cNvSpPr>
            <p:nvPr/>
          </p:nvSpPr>
          <p:spPr bwMode="auto">
            <a:xfrm>
              <a:off x="0" y="517"/>
              <a:ext cx="672"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a:t>
              </a:r>
              <a:r>
                <a:rPr lang="en-US" altLang="zh-CN" sz="2400">
                  <a:latin typeface="Arial" panose="020B0604020202020204" pitchFamily="34" charset="0"/>
                </a:rPr>
                <a:t>A</a:t>
              </a:r>
            </a:p>
          </p:txBody>
        </p:sp>
        <p:sp>
          <p:nvSpPr>
            <p:cNvPr id="93223" name="Rectangle 39"/>
            <p:cNvSpPr>
              <a:spLocks noChangeArrowheads="1"/>
            </p:cNvSpPr>
            <p:nvPr/>
          </p:nvSpPr>
          <p:spPr bwMode="auto">
            <a:xfrm>
              <a:off x="0" y="0"/>
              <a:ext cx="672"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作业</a:t>
              </a:r>
            </a:p>
          </p:txBody>
        </p:sp>
        <p:sp>
          <p:nvSpPr>
            <p:cNvPr id="93224" name="Line 40"/>
            <p:cNvSpPr>
              <a:spLocks noChangeShapeType="1"/>
            </p:cNvSpPr>
            <p:nvPr/>
          </p:nvSpPr>
          <p:spPr bwMode="auto">
            <a:xfrm>
              <a:off x="0" y="0"/>
              <a:ext cx="5424" cy="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3225" name="Line 41"/>
            <p:cNvSpPr>
              <a:spLocks noChangeShapeType="1"/>
            </p:cNvSpPr>
            <p:nvPr/>
          </p:nvSpPr>
          <p:spPr bwMode="auto">
            <a:xfrm>
              <a:off x="0" y="2160"/>
              <a:ext cx="5424" cy="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3226" name="Line 42"/>
            <p:cNvSpPr>
              <a:spLocks noChangeShapeType="1"/>
            </p:cNvSpPr>
            <p:nvPr/>
          </p:nvSpPr>
          <p:spPr bwMode="auto">
            <a:xfrm>
              <a:off x="0" y="0"/>
              <a:ext cx="0" cy="2164"/>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3227" name="Line 43"/>
            <p:cNvSpPr>
              <a:spLocks noChangeShapeType="1"/>
            </p:cNvSpPr>
            <p:nvPr/>
          </p:nvSpPr>
          <p:spPr bwMode="auto">
            <a:xfrm>
              <a:off x="5424" y="0"/>
              <a:ext cx="0" cy="2164"/>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3228" name="Line 44"/>
            <p:cNvSpPr>
              <a:spLocks noChangeShapeType="1"/>
            </p:cNvSpPr>
            <p:nvPr/>
          </p:nvSpPr>
          <p:spPr bwMode="auto">
            <a:xfrm>
              <a:off x="0" y="517"/>
              <a:ext cx="54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3229" name="Line 45"/>
            <p:cNvSpPr>
              <a:spLocks noChangeShapeType="1"/>
            </p:cNvSpPr>
            <p:nvPr/>
          </p:nvSpPr>
          <p:spPr bwMode="auto">
            <a:xfrm>
              <a:off x="0" y="816"/>
              <a:ext cx="54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3230" name="Line 46"/>
            <p:cNvSpPr>
              <a:spLocks noChangeShapeType="1"/>
            </p:cNvSpPr>
            <p:nvPr/>
          </p:nvSpPr>
          <p:spPr bwMode="auto">
            <a:xfrm>
              <a:off x="0" y="1152"/>
              <a:ext cx="54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3231" name="Line 47"/>
            <p:cNvSpPr>
              <a:spLocks noChangeShapeType="1"/>
            </p:cNvSpPr>
            <p:nvPr/>
          </p:nvSpPr>
          <p:spPr bwMode="auto">
            <a:xfrm>
              <a:off x="0" y="1488"/>
              <a:ext cx="54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3232" name="Line 48"/>
            <p:cNvSpPr>
              <a:spLocks noChangeShapeType="1"/>
            </p:cNvSpPr>
            <p:nvPr/>
          </p:nvSpPr>
          <p:spPr bwMode="auto">
            <a:xfrm>
              <a:off x="672" y="0"/>
              <a:ext cx="0" cy="216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3233" name="Line 49"/>
            <p:cNvSpPr>
              <a:spLocks noChangeShapeType="1"/>
            </p:cNvSpPr>
            <p:nvPr/>
          </p:nvSpPr>
          <p:spPr bwMode="auto">
            <a:xfrm>
              <a:off x="1440" y="0"/>
              <a:ext cx="0" cy="216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3234" name="Line 50"/>
            <p:cNvSpPr>
              <a:spLocks noChangeShapeType="1"/>
            </p:cNvSpPr>
            <p:nvPr/>
          </p:nvSpPr>
          <p:spPr bwMode="auto">
            <a:xfrm>
              <a:off x="2256" y="0"/>
              <a:ext cx="0" cy="216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3235" name="Line 51"/>
            <p:cNvSpPr>
              <a:spLocks noChangeShapeType="1"/>
            </p:cNvSpPr>
            <p:nvPr/>
          </p:nvSpPr>
          <p:spPr bwMode="auto">
            <a:xfrm>
              <a:off x="3120" y="0"/>
              <a:ext cx="0" cy="216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3236" name="Line 52"/>
            <p:cNvSpPr>
              <a:spLocks noChangeShapeType="1"/>
            </p:cNvSpPr>
            <p:nvPr/>
          </p:nvSpPr>
          <p:spPr bwMode="auto">
            <a:xfrm>
              <a:off x="3888" y="0"/>
              <a:ext cx="0" cy="216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3237" name="Line 53"/>
            <p:cNvSpPr>
              <a:spLocks noChangeShapeType="1"/>
            </p:cNvSpPr>
            <p:nvPr/>
          </p:nvSpPr>
          <p:spPr bwMode="auto">
            <a:xfrm>
              <a:off x="4656" y="0"/>
              <a:ext cx="0" cy="216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3238" name="Line 54"/>
            <p:cNvSpPr>
              <a:spLocks noChangeShapeType="1"/>
            </p:cNvSpPr>
            <p:nvPr/>
          </p:nvSpPr>
          <p:spPr bwMode="auto">
            <a:xfrm>
              <a:off x="0" y="1824"/>
              <a:ext cx="54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3239" name="Rectangle 55"/>
            <p:cNvSpPr>
              <a:spLocks noChangeArrowheads="1"/>
            </p:cNvSpPr>
            <p:nvPr/>
          </p:nvSpPr>
          <p:spPr bwMode="auto">
            <a:xfrm>
              <a:off x="4656" y="1820"/>
              <a:ext cx="768"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3</a:t>
              </a:r>
            </a:p>
          </p:txBody>
        </p:sp>
        <p:sp>
          <p:nvSpPr>
            <p:cNvPr id="93240" name="Rectangle 56"/>
            <p:cNvSpPr>
              <a:spLocks noChangeArrowheads="1"/>
            </p:cNvSpPr>
            <p:nvPr/>
          </p:nvSpPr>
          <p:spPr bwMode="auto">
            <a:xfrm>
              <a:off x="3888" y="1820"/>
              <a:ext cx="768"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21</a:t>
              </a:r>
            </a:p>
          </p:txBody>
        </p:sp>
        <p:sp>
          <p:nvSpPr>
            <p:cNvPr id="93241" name="Rectangle 57"/>
            <p:cNvSpPr>
              <a:spLocks noChangeArrowheads="1"/>
            </p:cNvSpPr>
            <p:nvPr/>
          </p:nvSpPr>
          <p:spPr bwMode="auto">
            <a:xfrm>
              <a:off x="3120" y="1820"/>
              <a:ext cx="768"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26</a:t>
              </a:r>
            </a:p>
          </p:txBody>
        </p:sp>
        <p:sp>
          <p:nvSpPr>
            <p:cNvPr id="93242" name="Rectangle 58"/>
            <p:cNvSpPr>
              <a:spLocks noChangeArrowheads="1"/>
            </p:cNvSpPr>
            <p:nvPr/>
          </p:nvSpPr>
          <p:spPr bwMode="auto">
            <a:xfrm>
              <a:off x="2256" y="1820"/>
              <a:ext cx="864"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5</a:t>
              </a:r>
            </a:p>
          </p:txBody>
        </p:sp>
        <p:sp>
          <p:nvSpPr>
            <p:cNvPr id="93243" name="Rectangle 59"/>
            <p:cNvSpPr>
              <a:spLocks noChangeArrowheads="1"/>
            </p:cNvSpPr>
            <p:nvPr/>
          </p:nvSpPr>
          <p:spPr bwMode="auto">
            <a:xfrm>
              <a:off x="1440" y="1820"/>
              <a:ext cx="816"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7</a:t>
              </a:r>
            </a:p>
          </p:txBody>
        </p:sp>
        <p:sp>
          <p:nvSpPr>
            <p:cNvPr id="93244" name="Rectangle 60"/>
            <p:cNvSpPr>
              <a:spLocks noChangeArrowheads="1"/>
            </p:cNvSpPr>
            <p:nvPr/>
          </p:nvSpPr>
          <p:spPr bwMode="auto">
            <a:xfrm>
              <a:off x="672" y="1820"/>
              <a:ext cx="768"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5</a:t>
              </a:r>
            </a:p>
          </p:txBody>
        </p:sp>
        <p:sp>
          <p:nvSpPr>
            <p:cNvPr id="93245" name="Rectangle 61"/>
            <p:cNvSpPr>
              <a:spLocks noChangeArrowheads="1"/>
            </p:cNvSpPr>
            <p:nvPr/>
          </p:nvSpPr>
          <p:spPr bwMode="auto">
            <a:xfrm>
              <a:off x="0" y="1820"/>
              <a:ext cx="672"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2400">
                  <a:latin typeface="Arial" panose="020B0604020202020204" pitchFamily="34" charset="0"/>
                </a:rPr>
                <a:t>   </a:t>
              </a:r>
              <a:r>
                <a:rPr lang="en-US" altLang="zh-CN" sz="2400">
                  <a:latin typeface="Arial" panose="020B0604020202020204" pitchFamily="34" charset="0"/>
                </a:rPr>
                <a:t>E</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93187">
                                            <p:txEl>
                                              <p:pRg st="0" end="0"/>
                                            </p:txEl>
                                          </p:spTgt>
                                        </p:tgtEl>
                                        <p:attrNameLst>
                                          <p:attrName>style.visibility</p:attrName>
                                        </p:attrNameLst>
                                      </p:cBhvr>
                                      <p:to>
                                        <p:strVal val="visible"/>
                                      </p:to>
                                    </p:set>
                                    <p:animEffect transition="in" filter="barn(outHorizontal)">
                                      <p:cBhvr>
                                        <p:cTn id="7" dur="500"/>
                                        <p:tgtEl>
                                          <p:spTgt spid="931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93187">
                                            <p:txEl>
                                              <p:pRg st="1" end="1"/>
                                            </p:txEl>
                                          </p:spTgt>
                                        </p:tgtEl>
                                        <p:attrNameLst>
                                          <p:attrName>style.visibility</p:attrName>
                                        </p:attrNameLst>
                                      </p:cBhvr>
                                      <p:to>
                                        <p:strVal val="visible"/>
                                      </p:to>
                                    </p:set>
                                    <p:animEffect transition="in" filter="barn(outHorizontal)">
                                      <p:cBhvr>
                                        <p:cTn id="12" dur="500"/>
                                        <p:tgtEl>
                                          <p:spTgt spid="931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build="p"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zh-CN" altLang="en-US"/>
              <a:t>多级反馈队列调度算法的性能</a:t>
            </a:r>
          </a:p>
        </p:txBody>
      </p:sp>
      <p:sp>
        <p:nvSpPr>
          <p:cNvPr id="94211" name="Rectangle 3"/>
          <p:cNvSpPr>
            <a:spLocks noGrp="1" noChangeArrowheads="1"/>
          </p:cNvSpPr>
          <p:nvPr>
            <p:ph type="body" idx="1"/>
          </p:nvPr>
        </p:nvSpPr>
        <p:spPr>
          <a:xfrm>
            <a:off x="304800" y="1447800"/>
            <a:ext cx="8497888" cy="4114800"/>
          </a:xfrm>
        </p:spPr>
        <p:txBody>
          <a:bodyPr/>
          <a:lstStyle/>
          <a:p>
            <a:pPr algn="just"/>
            <a:r>
              <a:rPr lang="zh-CN" altLang="zh-CN"/>
              <a:t>多级反馈队列调度算法能较好满足各类用户的需求：</a:t>
            </a:r>
          </a:p>
          <a:p>
            <a:pPr lvl="1" algn="just"/>
            <a:r>
              <a:rPr lang="zh-CN" altLang="zh-CN"/>
              <a:t>终端型用户：大多能在一个时间片内完成，响应时间较短；</a:t>
            </a:r>
          </a:p>
          <a:p>
            <a:pPr lvl="1" algn="just"/>
            <a:r>
              <a:rPr lang="zh-CN" altLang="zh-CN"/>
              <a:t>短批处理作业用户：能在前几个队列完成，周转时间较短；</a:t>
            </a:r>
          </a:p>
          <a:p>
            <a:pPr lvl="1" algn="just"/>
            <a:r>
              <a:rPr lang="zh-CN" altLang="zh-CN"/>
              <a:t>长批处理作业用户：依次在1～</a:t>
            </a:r>
            <a:r>
              <a:rPr lang="en-US" altLang="zh-CN"/>
              <a:t>n</a:t>
            </a:r>
            <a:r>
              <a:rPr lang="zh-CN" altLang="zh-CN"/>
              <a:t>队列中运行，不会长时间得不到处理。</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zh-CN" altLang="zh-CN"/>
              <a:t>第</a:t>
            </a:r>
            <a:r>
              <a:rPr lang="en-US" altLang="zh-CN"/>
              <a:t>3</a:t>
            </a:r>
            <a:r>
              <a:rPr lang="zh-CN" altLang="zh-CN"/>
              <a:t>章  处理机调度与死锁</a:t>
            </a:r>
          </a:p>
        </p:txBody>
      </p:sp>
      <p:sp>
        <p:nvSpPr>
          <p:cNvPr id="95235" name="Rectangle 3"/>
          <p:cNvSpPr>
            <a:spLocks noGrp="1" noChangeArrowheads="1"/>
          </p:cNvSpPr>
          <p:nvPr>
            <p:ph type="body" idx="1"/>
          </p:nvPr>
        </p:nvSpPr>
        <p:spPr/>
        <p:txBody>
          <a:bodyPr/>
          <a:lstStyle/>
          <a:p>
            <a:r>
              <a:rPr lang="en-US" altLang="zh-CN"/>
              <a:t>3.1 </a:t>
            </a:r>
            <a:r>
              <a:rPr lang="zh-CN" altLang="zh-CN"/>
              <a:t>处理机调度的层次</a:t>
            </a:r>
            <a:endParaRPr lang="zh-CN" altLang="en-US"/>
          </a:p>
          <a:p>
            <a:r>
              <a:rPr lang="en-US" altLang="zh-CN"/>
              <a:t>3.2 </a:t>
            </a:r>
            <a:r>
              <a:rPr lang="zh-CN" altLang="zh-CN"/>
              <a:t>调度队列模型和调度准则</a:t>
            </a:r>
          </a:p>
          <a:p>
            <a:r>
              <a:rPr lang="en-US" altLang="zh-CN"/>
              <a:t>3.3 </a:t>
            </a:r>
            <a:r>
              <a:rPr lang="zh-CN" altLang="zh-CN"/>
              <a:t>调度算法</a:t>
            </a:r>
          </a:p>
          <a:p>
            <a:r>
              <a:rPr lang="en-US" altLang="zh-CN">
                <a:solidFill>
                  <a:srgbClr val="000099"/>
                </a:solidFill>
              </a:rPr>
              <a:t>3.4 </a:t>
            </a:r>
            <a:r>
              <a:rPr lang="zh-CN" altLang="zh-CN">
                <a:solidFill>
                  <a:srgbClr val="000099"/>
                </a:solidFill>
              </a:rPr>
              <a:t>实时调度</a:t>
            </a:r>
            <a:r>
              <a:rPr lang="en-US" altLang="zh-CN">
                <a:solidFill>
                  <a:srgbClr val="000099"/>
                </a:solidFill>
              </a:rPr>
              <a:t>*</a:t>
            </a:r>
            <a:endParaRPr lang="zh-CN" altLang="zh-CN">
              <a:solidFill>
                <a:srgbClr val="000099"/>
              </a:solidFill>
            </a:endParaRPr>
          </a:p>
          <a:p>
            <a:r>
              <a:rPr lang="en-US" altLang="zh-CN"/>
              <a:t>3.5 </a:t>
            </a:r>
            <a:r>
              <a:rPr lang="zh-CN" altLang="zh-CN"/>
              <a:t>产生死锁的原因和必要条件</a:t>
            </a:r>
          </a:p>
          <a:p>
            <a:r>
              <a:rPr lang="en-US" altLang="zh-CN"/>
              <a:t>3.6 </a:t>
            </a:r>
            <a:r>
              <a:rPr lang="zh-CN" altLang="zh-CN"/>
              <a:t>预防死锁的方法</a:t>
            </a:r>
          </a:p>
          <a:p>
            <a:r>
              <a:rPr lang="en-US" altLang="zh-CN"/>
              <a:t>3.7 </a:t>
            </a:r>
            <a:r>
              <a:rPr lang="zh-CN" altLang="zh-CN"/>
              <a:t>死锁的检测与解除</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ltLang="zh-CN"/>
              <a:t>3.3.1 </a:t>
            </a:r>
            <a:r>
              <a:rPr lang="zh-CN" altLang="zh-CN"/>
              <a:t>实现实时调度的基本条件</a:t>
            </a:r>
          </a:p>
        </p:txBody>
      </p:sp>
      <p:sp>
        <p:nvSpPr>
          <p:cNvPr id="96259" name="Rectangle 3"/>
          <p:cNvSpPr>
            <a:spLocks noGrp="1" noChangeArrowheads="1"/>
          </p:cNvSpPr>
          <p:nvPr>
            <p:ph type="body" idx="1"/>
          </p:nvPr>
        </p:nvSpPr>
        <p:spPr/>
        <p:txBody>
          <a:bodyPr/>
          <a:lstStyle/>
          <a:p>
            <a:r>
              <a:rPr lang="zh-CN" altLang="en-US"/>
              <a:t>提供必要的信息 </a:t>
            </a:r>
          </a:p>
          <a:p>
            <a:r>
              <a:rPr lang="zh-CN" altLang="en-US"/>
              <a:t>系统处理能力强</a:t>
            </a:r>
          </a:p>
          <a:p>
            <a:r>
              <a:rPr lang="zh-CN" altLang="en-US"/>
              <a:t>采用抢占式调度机制</a:t>
            </a:r>
          </a:p>
          <a:p>
            <a:r>
              <a:rPr lang="zh-CN" altLang="en-US"/>
              <a:t>具有快速切换机制</a:t>
            </a: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ltLang="zh-CN"/>
              <a:t>3.3.2 </a:t>
            </a:r>
            <a:r>
              <a:rPr lang="zh-CN" altLang="zh-CN"/>
              <a:t>实时调度算法的分类</a:t>
            </a:r>
          </a:p>
        </p:txBody>
      </p:sp>
      <p:sp>
        <p:nvSpPr>
          <p:cNvPr id="97283" name="Rectangle 3"/>
          <p:cNvSpPr>
            <a:spLocks noGrp="1" noChangeArrowheads="1"/>
          </p:cNvSpPr>
          <p:nvPr>
            <p:ph type="body" idx="1"/>
          </p:nvPr>
        </p:nvSpPr>
        <p:spPr/>
        <p:txBody>
          <a:bodyPr/>
          <a:lstStyle/>
          <a:p>
            <a:pPr marL="609600" indent="-500063">
              <a:buFont typeface="Wingdings 3" panose="05040102010807070707" pitchFamily="18" charset="2"/>
              <a:buNone/>
            </a:pPr>
            <a:r>
              <a:rPr lang="en-US" altLang="zh-CN" b="1"/>
              <a:t>1. </a:t>
            </a:r>
            <a:r>
              <a:rPr lang="zh-CN" altLang="zh-CN" b="1"/>
              <a:t>非抢占式调度算法</a:t>
            </a:r>
          </a:p>
          <a:p>
            <a:pPr marL="609600" indent="-500063"/>
            <a:r>
              <a:rPr lang="zh-CN" altLang="zh-CN"/>
              <a:t>非抢占式轮转调度算法 </a:t>
            </a:r>
          </a:p>
          <a:p>
            <a:pPr marL="609600" indent="-500063"/>
            <a:r>
              <a:rPr lang="zh-CN" altLang="zh-CN"/>
              <a:t>非抢占式优先调度算法</a:t>
            </a:r>
          </a:p>
          <a:p>
            <a:pPr marL="609600" indent="-500063">
              <a:buFont typeface="Wingdings 3" panose="05040102010807070707" pitchFamily="18" charset="2"/>
              <a:buNone/>
            </a:pPr>
            <a:r>
              <a:rPr lang="en-US" altLang="zh-CN" b="1"/>
              <a:t>2. </a:t>
            </a:r>
            <a:r>
              <a:rPr lang="zh-CN" altLang="zh-CN" b="1"/>
              <a:t>抢占式调度算法</a:t>
            </a:r>
            <a:endParaRPr lang="zh-CN" altLang="en-US" b="1"/>
          </a:p>
          <a:p>
            <a:pPr marL="609600" indent="-500063"/>
            <a:r>
              <a:rPr lang="zh-CN" altLang="zh-CN"/>
              <a:t>基于时钟中断的抢占式优先权调度算法。</a:t>
            </a:r>
          </a:p>
          <a:p>
            <a:pPr marL="609600" indent="-500063"/>
            <a:r>
              <a:rPr lang="zh-CN" altLang="zh-CN"/>
              <a:t>立即抢占</a:t>
            </a:r>
            <a:r>
              <a:rPr lang="en-US" altLang="zh-CN"/>
              <a:t>(Immediate Preemption)</a:t>
            </a:r>
            <a:r>
              <a:rPr lang="zh-CN" altLang="zh-CN"/>
              <a:t>的优先权调度算法。</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endParaRPr lang="zh-CN" altLang="en-US"/>
          </a:p>
        </p:txBody>
      </p:sp>
      <p:graphicFrame>
        <p:nvGraphicFramePr>
          <p:cNvPr id="98307" name="Object 3"/>
          <p:cNvGraphicFramePr>
            <a:graphicFrameLocks noChangeAspect="1"/>
          </p:cNvGraphicFramePr>
          <p:nvPr>
            <p:ph idx="1"/>
          </p:nvPr>
        </p:nvGraphicFramePr>
        <p:xfrm>
          <a:off x="-534988" y="1579563"/>
          <a:ext cx="9678988" cy="4087812"/>
        </p:xfrm>
        <a:graphic>
          <a:graphicData uri="http://schemas.openxmlformats.org/presentationml/2006/ole">
            <mc:AlternateContent xmlns:mc="http://schemas.openxmlformats.org/markup-compatibility/2006">
              <mc:Choice xmlns:v="urn:schemas-microsoft-com:vml" Requires="v">
                <p:oleObj spid="_x0000_s98309" r:id="rId3" imgW="5608637" imgH="2370137" progId="Visio.Drawing.4">
                  <p:embed/>
                </p:oleObj>
              </mc:Choice>
              <mc:Fallback>
                <p:oleObj r:id="rId3" imgW="5608637" imgH="2370137" progId="Visio.Drawing.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988" y="1579563"/>
                        <a:ext cx="9678988" cy="4087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8308" name="Text Box 4"/>
          <p:cNvSpPr txBox="1">
            <a:spLocks noChangeArrowheads="1"/>
          </p:cNvSpPr>
          <p:nvPr/>
        </p:nvSpPr>
        <p:spPr bwMode="auto">
          <a:xfrm>
            <a:off x="3352800" y="6400800"/>
            <a:ext cx="295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400">
                <a:latin typeface="Times New Roman" panose="02020603050405020304" pitchFamily="18" charset="0"/>
              </a:rPr>
              <a:t>图 </a:t>
            </a:r>
            <a:r>
              <a:rPr lang="en-US" altLang="zh-CN" sz="2400">
                <a:latin typeface="Times New Roman" panose="02020603050405020304" pitchFamily="18" charset="0"/>
              </a:rPr>
              <a:t>3-6 </a:t>
            </a:r>
            <a:r>
              <a:rPr lang="zh-CN" altLang="zh-CN" sz="2400">
                <a:latin typeface="Times New Roman" panose="02020603050405020304" pitchFamily="18" charset="0"/>
              </a:rPr>
              <a:t>实时进程调度 </a:t>
            </a: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altLang="zh-CN"/>
              <a:t>3.3.3 </a:t>
            </a:r>
            <a:r>
              <a:rPr lang="zh-CN" altLang="zh-CN"/>
              <a:t>常用的几种实时调度算法</a:t>
            </a:r>
          </a:p>
        </p:txBody>
      </p:sp>
      <p:sp>
        <p:nvSpPr>
          <p:cNvPr id="99331" name="Rectangle 3"/>
          <p:cNvSpPr>
            <a:spLocks noGrp="1" noChangeArrowheads="1"/>
          </p:cNvSpPr>
          <p:nvPr>
            <p:ph type="body" idx="1"/>
          </p:nvPr>
        </p:nvSpPr>
        <p:spPr/>
        <p:txBody>
          <a:bodyPr/>
          <a:lstStyle/>
          <a:p>
            <a:r>
              <a:rPr lang="en-US" altLang="zh-CN"/>
              <a:t>1. </a:t>
            </a:r>
            <a:r>
              <a:rPr lang="zh-CN" altLang="zh-CN"/>
              <a:t>最早截止时间优先即</a:t>
            </a:r>
            <a:r>
              <a:rPr lang="en-US" altLang="zh-CN"/>
              <a:t>EDF(Earliest Deadline First)</a:t>
            </a:r>
            <a:r>
              <a:rPr lang="zh-CN" altLang="zh-CN"/>
              <a:t>算法</a:t>
            </a:r>
          </a:p>
          <a:p>
            <a:r>
              <a:rPr lang="en-US" altLang="zh-CN"/>
              <a:t>2. </a:t>
            </a:r>
            <a:r>
              <a:rPr lang="zh-CN" altLang="zh-CN"/>
              <a:t>最低松弛度优先即</a:t>
            </a:r>
            <a:r>
              <a:rPr lang="en-US" altLang="zh-CN"/>
              <a:t>LLF(Least Laxity First)</a:t>
            </a:r>
            <a:r>
              <a:rPr lang="zh-CN" altLang="zh-CN"/>
              <a:t>算法</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zh-CN" altLang="en-US"/>
              <a:t>课堂练习</a:t>
            </a:r>
          </a:p>
        </p:txBody>
      </p:sp>
      <p:sp>
        <p:nvSpPr>
          <p:cNvPr id="100355" name="Rectangle 3"/>
          <p:cNvSpPr>
            <a:spLocks noGrp="1" noChangeArrowheads="1"/>
          </p:cNvSpPr>
          <p:nvPr>
            <p:ph type="body" idx="1"/>
          </p:nvPr>
        </p:nvSpPr>
        <p:spPr>
          <a:xfrm>
            <a:off x="468313" y="1484313"/>
            <a:ext cx="8229600" cy="820737"/>
          </a:xfrm>
        </p:spPr>
        <p:txBody>
          <a:bodyPr/>
          <a:lstStyle/>
          <a:p>
            <a:pPr>
              <a:lnSpc>
                <a:spcPct val="90000"/>
              </a:lnSpc>
            </a:pPr>
            <a:r>
              <a:rPr lang="zh-CN" altLang="zh-CN" sz="2400"/>
              <a:t>设有</a:t>
            </a:r>
            <a:r>
              <a:rPr lang="en-US" altLang="zh-CN" sz="2400"/>
              <a:t>P1</a:t>
            </a:r>
            <a:r>
              <a:rPr lang="zh-CN" altLang="en-US" sz="2400"/>
              <a:t>、</a:t>
            </a:r>
            <a:r>
              <a:rPr lang="en-US" altLang="zh-CN" sz="2400"/>
              <a:t>P2</a:t>
            </a:r>
            <a:r>
              <a:rPr lang="zh-CN" altLang="en-US" sz="2400"/>
              <a:t>、</a:t>
            </a:r>
            <a:r>
              <a:rPr lang="en-US" altLang="zh-CN" sz="2400"/>
              <a:t>P3</a:t>
            </a:r>
            <a:r>
              <a:rPr lang="zh-CN" altLang="en-US" sz="2400"/>
              <a:t>、</a:t>
            </a:r>
            <a:r>
              <a:rPr lang="en-US" altLang="zh-CN" sz="2400"/>
              <a:t>P4</a:t>
            </a:r>
            <a:r>
              <a:rPr lang="zh-CN" altLang="en-US" sz="2400"/>
              <a:t>、</a:t>
            </a:r>
            <a:r>
              <a:rPr lang="en-US" altLang="zh-CN" sz="2400"/>
              <a:t>P5</a:t>
            </a:r>
            <a:r>
              <a:rPr lang="zh-CN" altLang="zh-CN" sz="2400"/>
              <a:t>五个进程，按照 </a:t>
            </a:r>
            <a:r>
              <a:rPr lang="en-US" altLang="zh-CN" sz="2400"/>
              <a:t>P1~P5</a:t>
            </a:r>
            <a:r>
              <a:rPr lang="zh-CN" altLang="zh-CN" sz="2400"/>
              <a:t>次序在时刻0同时到达， </a:t>
            </a:r>
            <a:r>
              <a:rPr lang="en-US" altLang="zh-CN" sz="2400"/>
              <a:t>P1~P5</a:t>
            </a:r>
            <a:r>
              <a:rPr lang="zh-CN" altLang="zh-CN" sz="2400"/>
              <a:t>要求运行时间和优先数如图。</a:t>
            </a:r>
          </a:p>
        </p:txBody>
      </p:sp>
      <p:sp>
        <p:nvSpPr>
          <p:cNvPr id="100356" name="Rectangle 4"/>
          <p:cNvSpPr>
            <a:spLocks noChangeArrowheads="1"/>
          </p:cNvSpPr>
          <p:nvPr/>
        </p:nvSpPr>
        <p:spPr bwMode="auto">
          <a:xfrm>
            <a:off x="3492500" y="3717925"/>
            <a:ext cx="1079500" cy="22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zh-CN">
                <a:latin typeface="Arial" panose="020B0604020202020204" pitchFamily="34" charset="0"/>
              </a:rPr>
              <a:t>4</a:t>
            </a:r>
          </a:p>
        </p:txBody>
      </p:sp>
      <p:sp>
        <p:nvSpPr>
          <p:cNvPr id="100357" name="Rectangle 5"/>
          <p:cNvSpPr>
            <a:spLocks noChangeArrowheads="1"/>
          </p:cNvSpPr>
          <p:nvPr/>
        </p:nvSpPr>
        <p:spPr bwMode="auto">
          <a:xfrm>
            <a:off x="3492500" y="3419475"/>
            <a:ext cx="1079500"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zh-CN">
                <a:latin typeface="Arial" panose="020B0604020202020204" pitchFamily="34" charset="0"/>
              </a:rPr>
              <a:t>3</a:t>
            </a:r>
          </a:p>
        </p:txBody>
      </p:sp>
      <p:sp>
        <p:nvSpPr>
          <p:cNvPr id="100358" name="Rectangle 6"/>
          <p:cNvSpPr>
            <a:spLocks noChangeArrowheads="1"/>
          </p:cNvSpPr>
          <p:nvPr/>
        </p:nvSpPr>
        <p:spPr bwMode="auto">
          <a:xfrm>
            <a:off x="3492500" y="3154363"/>
            <a:ext cx="1079500" cy="26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zh-CN">
                <a:latin typeface="Arial" panose="020B0604020202020204" pitchFamily="34" charset="0"/>
              </a:rPr>
              <a:t>1</a:t>
            </a:r>
          </a:p>
        </p:txBody>
      </p:sp>
      <p:sp>
        <p:nvSpPr>
          <p:cNvPr id="100359" name="Rectangle 7"/>
          <p:cNvSpPr>
            <a:spLocks noChangeArrowheads="1"/>
          </p:cNvSpPr>
          <p:nvPr/>
        </p:nvSpPr>
        <p:spPr bwMode="auto">
          <a:xfrm>
            <a:off x="3492500" y="2905125"/>
            <a:ext cx="1079500" cy="236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zh-CN">
                <a:latin typeface="Arial" panose="020B0604020202020204" pitchFamily="34" charset="0"/>
              </a:rPr>
              <a:t>3</a:t>
            </a:r>
          </a:p>
        </p:txBody>
      </p:sp>
      <p:sp>
        <p:nvSpPr>
          <p:cNvPr id="100360" name="Rectangle 8"/>
          <p:cNvSpPr>
            <a:spLocks noChangeArrowheads="1"/>
          </p:cNvSpPr>
          <p:nvPr/>
        </p:nvSpPr>
        <p:spPr bwMode="auto">
          <a:xfrm>
            <a:off x="3481388" y="2462213"/>
            <a:ext cx="1008062"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zh-CN">
                <a:latin typeface="Arial" panose="020B0604020202020204" pitchFamily="34" charset="0"/>
              </a:rPr>
              <a:t>优先数</a:t>
            </a:r>
          </a:p>
        </p:txBody>
      </p:sp>
      <p:sp>
        <p:nvSpPr>
          <p:cNvPr id="100361" name="Rectangle 9"/>
          <p:cNvSpPr>
            <a:spLocks noChangeArrowheads="1"/>
          </p:cNvSpPr>
          <p:nvPr/>
        </p:nvSpPr>
        <p:spPr bwMode="auto">
          <a:xfrm>
            <a:off x="2328863" y="3717925"/>
            <a:ext cx="1096962" cy="22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zh-CN">
                <a:latin typeface="Arial" panose="020B0604020202020204" pitchFamily="34" charset="0"/>
              </a:rPr>
              <a:t>1</a:t>
            </a:r>
          </a:p>
        </p:txBody>
      </p:sp>
      <p:sp>
        <p:nvSpPr>
          <p:cNvPr id="100362" name="Rectangle 10"/>
          <p:cNvSpPr>
            <a:spLocks noChangeArrowheads="1"/>
          </p:cNvSpPr>
          <p:nvPr/>
        </p:nvSpPr>
        <p:spPr bwMode="auto">
          <a:xfrm>
            <a:off x="2328863" y="3419475"/>
            <a:ext cx="1096962"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zh-CN">
                <a:latin typeface="Arial" panose="020B0604020202020204" pitchFamily="34" charset="0"/>
              </a:rPr>
              <a:t>2</a:t>
            </a:r>
          </a:p>
        </p:txBody>
      </p:sp>
      <p:sp>
        <p:nvSpPr>
          <p:cNvPr id="100363" name="Rectangle 11"/>
          <p:cNvSpPr>
            <a:spLocks noChangeArrowheads="1"/>
          </p:cNvSpPr>
          <p:nvPr/>
        </p:nvSpPr>
        <p:spPr bwMode="auto">
          <a:xfrm>
            <a:off x="2328863" y="3154363"/>
            <a:ext cx="1027112" cy="26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zh-CN">
                <a:latin typeface="Arial" panose="020B0604020202020204" pitchFamily="34" charset="0"/>
              </a:rPr>
              <a:t> 1</a:t>
            </a:r>
          </a:p>
        </p:txBody>
      </p:sp>
      <p:sp>
        <p:nvSpPr>
          <p:cNvPr id="100364" name="Rectangle 12"/>
          <p:cNvSpPr>
            <a:spLocks noChangeArrowheads="1"/>
          </p:cNvSpPr>
          <p:nvPr/>
        </p:nvSpPr>
        <p:spPr bwMode="auto">
          <a:xfrm>
            <a:off x="2328863" y="2884488"/>
            <a:ext cx="1096962" cy="26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zh-CN">
                <a:latin typeface="Arial" panose="020B0604020202020204" pitchFamily="34" charset="0"/>
              </a:rPr>
              <a:t>10</a:t>
            </a:r>
          </a:p>
        </p:txBody>
      </p:sp>
      <p:sp>
        <p:nvSpPr>
          <p:cNvPr id="100365" name="Rectangle 13"/>
          <p:cNvSpPr>
            <a:spLocks noChangeArrowheads="1"/>
          </p:cNvSpPr>
          <p:nvPr/>
        </p:nvSpPr>
        <p:spPr bwMode="auto">
          <a:xfrm>
            <a:off x="2246313" y="2462213"/>
            <a:ext cx="1335087"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zh-CN">
                <a:latin typeface="Arial" panose="020B0604020202020204" pitchFamily="34" charset="0"/>
              </a:rPr>
              <a:t>运行时间</a:t>
            </a:r>
          </a:p>
        </p:txBody>
      </p:sp>
      <p:sp>
        <p:nvSpPr>
          <p:cNvPr id="100366" name="Rectangle 14"/>
          <p:cNvSpPr>
            <a:spLocks noChangeArrowheads="1"/>
          </p:cNvSpPr>
          <p:nvPr/>
        </p:nvSpPr>
        <p:spPr bwMode="auto">
          <a:xfrm>
            <a:off x="1225550" y="3717925"/>
            <a:ext cx="930275" cy="22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a:latin typeface="Arial" panose="020B0604020202020204" pitchFamily="34" charset="0"/>
              </a:rPr>
              <a:t>P4</a:t>
            </a:r>
          </a:p>
        </p:txBody>
      </p:sp>
      <p:sp>
        <p:nvSpPr>
          <p:cNvPr id="100367" name="Rectangle 15"/>
          <p:cNvSpPr>
            <a:spLocks noChangeArrowheads="1"/>
          </p:cNvSpPr>
          <p:nvPr/>
        </p:nvSpPr>
        <p:spPr bwMode="auto">
          <a:xfrm>
            <a:off x="1225550" y="3419475"/>
            <a:ext cx="930275"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a:latin typeface="Arial" panose="020B0604020202020204" pitchFamily="34" charset="0"/>
              </a:rPr>
              <a:t>P3</a:t>
            </a:r>
          </a:p>
        </p:txBody>
      </p:sp>
      <p:sp>
        <p:nvSpPr>
          <p:cNvPr id="100368" name="Rectangle 16"/>
          <p:cNvSpPr>
            <a:spLocks noChangeArrowheads="1"/>
          </p:cNvSpPr>
          <p:nvPr/>
        </p:nvSpPr>
        <p:spPr bwMode="auto">
          <a:xfrm>
            <a:off x="1225550" y="3154363"/>
            <a:ext cx="858838" cy="26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zh-CN">
                <a:latin typeface="Arial" panose="020B0604020202020204" pitchFamily="34" charset="0"/>
              </a:rPr>
              <a:t> </a:t>
            </a:r>
            <a:r>
              <a:rPr lang="en-US" altLang="zh-CN">
                <a:latin typeface="Arial" panose="020B0604020202020204" pitchFamily="34" charset="0"/>
              </a:rPr>
              <a:t>P2</a:t>
            </a:r>
          </a:p>
        </p:txBody>
      </p:sp>
      <p:sp>
        <p:nvSpPr>
          <p:cNvPr id="100369" name="Rectangle 17"/>
          <p:cNvSpPr>
            <a:spLocks noChangeArrowheads="1"/>
          </p:cNvSpPr>
          <p:nvPr/>
        </p:nvSpPr>
        <p:spPr bwMode="auto">
          <a:xfrm>
            <a:off x="1225550" y="2884488"/>
            <a:ext cx="930275" cy="26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a:latin typeface="Arial" panose="020B0604020202020204" pitchFamily="34" charset="0"/>
              </a:rPr>
              <a:t>P1</a:t>
            </a:r>
          </a:p>
        </p:txBody>
      </p:sp>
      <p:sp>
        <p:nvSpPr>
          <p:cNvPr id="100370" name="Rectangle 18"/>
          <p:cNvSpPr>
            <a:spLocks noChangeArrowheads="1"/>
          </p:cNvSpPr>
          <p:nvPr/>
        </p:nvSpPr>
        <p:spPr bwMode="auto">
          <a:xfrm>
            <a:off x="1252538" y="2462213"/>
            <a:ext cx="957262"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zh-CN">
                <a:latin typeface="Arial" panose="020B0604020202020204" pitchFamily="34" charset="0"/>
              </a:rPr>
              <a:t>进程</a:t>
            </a:r>
          </a:p>
        </p:txBody>
      </p:sp>
      <p:sp>
        <p:nvSpPr>
          <p:cNvPr id="100371" name="Line 19"/>
          <p:cNvSpPr>
            <a:spLocks noChangeShapeType="1"/>
          </p:cNvSpPr>
          <p:nvPr/>
        </p:nvSpPr>
        <p:spPr bwMode="auto">
          <a:xfrm>
            <a:off x="1143000" y="2819400"/>
            <a:ext cx="3352800" cy="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0372" name="Rectangle 20"/>
          <p:cNvSpPr>
            <a:spLocks noChangeArrowheads="1"/>
          </p:cNvSpPr>
          <p:nvPr/>
        </p:nvSpPr>
        <p:spPr bwMode="auto">
          <a:xfrm>
            <a:off x="2338388" y="3963988"/>
            <a:ext cx="1096962" cy="22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zh-CN">
                <a:latin typeface="Arial" panose="020B0604020202020204" pitchFamily="34" charset="0"/>
              </a:rPr>
              <a:t>5</a:t>
            </a:r>
          </a:p>
        </p:txBody>
      </p:sp>
      <p:sp>
        <p:nvSpPr>
          <p:cNvPr id="100373" name="Rectangle 21"/>
          <p:cNvSpPr>
            <a:spLocks noChangeArrowheads="1"/>
          </p:cNvSpPr>
          <p:nvPr/>
        </p:nvSpPr>
        <p:spPr bwMode="auto">
          <a:xfrm>
            <a:off x="1225550" y="3963988"/>
            <a:ext cx="930275" cy="22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a:latin typeface="Arial" panose="020B0604020202020204" pitchFamily="34" charset="0"/>
              </a:rPr>
              <a:t>P5</a:t>
            </a:r>
          </a:p>
        </p:txBody>
      </p:sp>
      <p:sp>
        <p:nvSpPr>
          <p:cNvPr id="100374" name="Rectangle 22"/>
          <p:cNvSpPr>
            <a:spLocks noChangeArrowheads="1"/>
          </p:cNvSpPr>
          <p:nvPr/>
        </p:nvSpPr>
        <p:spPr bwMode="auto">
          <a:xfrm>
            <a:off x="3505200" y="3962400"/>
            <a:ext cx="10668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zh-CN">
                <a:latin typeface="Arial" panose="020B0604020202020204" pitchFamily="34" charset="0"/>
              </a:rPr>
              <a:t>2</a:t>
            </a:r>
          </a:p>
        </p:txBody>
      </p:sp>
      <p:sp>
        <p:nvSpPr>
          <p:cNvPr id="100375" name="Line 23"/>
          <p:cNvSpPr>
            <a:spLocks noChangeShapeType="1"/>
          </p:cNvSpPr>
          <p:nvPr/>
        </p:nvSpPr>
        <p:spPr bwMode="auto">
          <a:xfrm>
            <a:off x="2133600" y="2514600"/>
            <a:ext cx="0" cy="175260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0376" name="Rectangle 24"/>
          <p:cNvSpPr>
            <a:spLocks noChangeArrowheads="1"/>
          </p:cNvSpPr>
          <p:nvPr/>
        </p:nvSpPr>
        <p:spPr bwMode="auto">
          <a:xfrm>
            <a:off x="533400" y="4648200"/>
            <a:ext cx="8523288"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spcBef>
                <a:spcPct val="20000"/>
              </a:spcBef>
              <a:buClr>
                <a:srgbClr val="CADB25"/>
              </a:buClr>
              <a:buSzPct val="65000"/>
              <a:buFont typeface="Wingdings" panose="05000000000000000000" pitchFamily="2" charset="2"/>
              <a:buChar char="u"/>
            </a:pPr>
            <a:r>
              <a:rPr lang="zh-CN" altLang="zh-CN">
                <a:latin typeface="Tahoma" panose="020B0604030504040204" pitchFamily="34" charset="0"/>
                <a:ea typeface="楷体_GB2312" pitchFamily="1" charset="-122"/>
              </a:rPr>
              <a:t>分别采用</a:t>
            </a:r>
            <a:r>
              <a:rPr lang="en-US" altLang="zh-CN">
                <a:latin typeface="Tahoma" panose="020B0604030504040204" pitchFamily="34" charset="0"/>
                <a:ea typeface="楷体_GB2312" pitchFamily="1" charset="-122"/>
              </a:rPr>
              <a:t>FCFS</a:t>
            </a:r>
            <a:r>
              <a:rPr lang="zh-CN" altLang="zh-CN">
                <a:latin typeface="Tahoma" panose="020B0604030504040204" pitchFamily="34" charset="0"/>
                <a:ea typeface="楷体_GB2312" pitchFamily="1" charset="-122"/>
              </a:rPr>
              <a:t>、</a:t>
            </a:r>
            <a:r>
              <a:rPr lang="en-US" altLang="zh-CN">
                <a:latin typeface="Tahoma" panose="020B0604030504040204" pitchFamily="34" charset="0"/>
                <a:ea typeface="楷体_GB2312" pitchFamily="1" charset="-122"/>
              </a:rPr>
              <a:t>SJF</a:t>
            </a:r>
            <a:r>
              <a:rPr lang="zh-CN" altLang="en-US">
                <a:latin typeface="Tahoma" panose="020B0604030504040204" pitchFamily="34" charset="0"/>
                <a:ea typeface="楷体_GB2312" pitchFamily="1" charset="-122"/>
              </a:rPr>
              <a:t>、</a:t>
            </a:r>
            <a:r>
              <a:rPr lang="zh-CN" altLang="zh-CN">
                <a:latin typeface="Tahoma" panose="020B0604030504040204" pitchFamily="34" charset="0"/>
                <a:ea typeface="楷体_GB2312" pitchFamily="1" charset="-122"/>
              </a:rPr>
              <a:t>优先数调度（非抢先，优先数小优先级高）、</a:t>
            </a:r>
            <a:r>
              <a:rPr lang="en-US" altLang="zh-CN">
                <a:latin typeface="Tahoma" panose="020B0604030504040204" pitchFamily="34" charset="0"/>
                <a:ea typeface="楷体_GB2312" pitchFamily="1" charset="-122"/>
              </a:rPr>
              <a:t>RR</a:t>
            </a:r>
            <a:r>
              <a:rPr lang="zh-CN" altLang="en-US">
                <a:latin typeface="Tahoma" panose="020B0604030504040204" pitchFamily="34" charset="0"/>
                <a:ea typeface="楷体_GB2312" pitchFamily="1" charset="-122"/>
              </a:rPr>
              <a:t>（</a:t>
            </a:r>
            <a:r>
              <a:rPr lang="zh-CN" altLang="zh-CN">
                <a:latin typeface="Tahoma" panose="020B0604030504040204" pitchFamily="34" charset="0"/>
                <a:ea typeface="楷体_GB2312" pitchFamily="1" charset="-122"/>
              </a:rPr>
              <a:t>时间片为1）四种调度算法，计算各进程的周转时间。</a:t>
            </a:r>
          </a:p>
        </p:txBody>
      </p:sp>
      <p:sp>
        <p:nvSpPr>
          <p:cNvPr id="100377" name="Line 25"/>
          <p:cNvSpPr>
            <a:spLocks noChangeShapeType="1"/>
          </p:cNvSpPr>
          <p:nvPr/>
        </p:nvSpPr>
        <p:spPr bwMode="auto">
          <a:xfrm>
            <a:off x="3505200" y="2514600"/>
            <a:ext cx="0" cy="175260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zh-CN"/>
              <a:t>3.1.1 </a:t>
            </a:r>
            <a:r>
              <a:rPr lang="zh-CN" altLang="zh-CN"/>
              <a:t>作业调度</a:t>
            </a:r>
          </a:p>
        </p:txBody>
      </p:sp>
      <p:sp>
        <p:nvSpPr>
          <p:cNvPr id="27651" name="Rectangle 3"/>
          <p:cNvSpPr>
            <a:spLocks noGrp="1" noChangeArrowheads="1"/>
          </p:cNvSpPr>
          <p:nvPr>
            <p:ph type="body" idx="1"/>
          </p:nvPr>
        </p:nvSpPr>
        <p:spPr>
          <a:xfrm>
            <a:off x="228600" y="1524000"/>
            <a:ext cx="8726488" cy="4611688"/>
          </a:xfrm>
        </p:spPr>
        <p:txBody>
          <a:bodyPr/>
          <a:lstStyle/>
          <a:p>
            <a:pPr>
              <a:lnSpc>
                <a:spcPct val="90000"/>
              </a:lnSpc>
            </a:pPr>
            <a:r>
              <a:rPr lang="zh-CN" altLang="zh-CN"/>
              <a:t>批处理系统中，作业从提交到完成要经历四种状态：</a:t>
            </a:r>
          </a:p>
          <a:p>
            <a:pPr lvl="1">
              <a:lnSpc>
                <a:spcPct val="90000"/>
              </a:lnSpc>
            </a:pPr>
            <a:r>
              <a:rPr lang="zh-CN" altLang="zh-CN"/>
              <a:t>提交状态：用户作业由输入设备向系统外存输入时作业所处的状态。</a:t>
            </a:r>
          </a:p>
          <a:p>
            <a:pPr lvl="1">
              <a:lnSpc>
                <a:spcPct val="90000"/>
              </a:lnSpc>
            </a:pPr>
            <a:r>
              <a:rPr lang="zh-CN" altLang="zh-CN"/>
              <a:t>后备状态：作业输入到外存后，系统为其建立了作业控制块，并把它插入到后备作业队列中等待调度运行。</a:t>
            </a:r>
          </a:p>
          <a:p>
            <a:pPr lvl="1">
              <a:lnSpc>
                <a:spcPct val="90000"/>
              </a:lnSpc>
            </a:pPr>
            <a:r>
              <a:rPr lang="zh-CN" altLang="zh-CN"/>
              <a:t>执行状态：作业在内存中执行。</a:t>
            </a:r>
          </a:p>
          <a:p>
            <a:pPr lvl="1">
              <a:lnSpc>
                <a:spcPct val="90000"/>
              </a:lnSpc>
            </a:pPr>
            <a:r>
              <a:rPr lang="zh-CN" altLang="zh-CN"/>
              <a:t>完成状态：作业正常或异常结束，但作业占有的资源还未被系统全部回收。 </a:t>
            </a: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zh-CN" altLang="en-US"/>
              <a:t>答案</a:t>
            </a:r>
          </a:p>
        </p:txBody>
      </p:sp>
      <p:sp>
        <p:nvSpPr>
          <p:cNvPr id="101379" name="Rectangle 3"/>
          <p:cNvSpPr>
            <a:spLocks noGrp="1" noChangeArrowheads="1"/>
          </p:cNvSpPr>
          <p:nvPr>
            <p:ph type="body" idx="1"/>
          </p:nvPr>
        </p:nvSpPr>
        <p:spPr>
          <a:xfrm>
            <a:off x="468313" y="1455738"/>
            <a:ext cx="8229600" cy="511175"/>
          </a:xfrm>
        </p:spPr>
        <p:txBody>
          <a:bodyPr/>
          <a:lstStyle/>
          <a:p>
            <a:pPr>
              <a:lnSpc>
                <a:spcPct val="90000"/>
              </a:lnSpc>
            </a:pPr>
            <a:r>
              <a:rPr lang="zh-CN" altLang="en-US"/>
              <a:t>周转时间</a:t>
            </a:r>
          </a:p>
        </p:txBody>
      </p:sp>
      <p:graphicFrame>
        <p:nvGraphicFramePr>
          <p:cNvPr id="101380" name="Object 4"/>
          <p:cNvGraphicFramePr>
            <a:graphicFrameLocks noChangeAspect="1"/>
          </p:cNvGraphicFramePr>
          <p:nvPr/>
        </p:nvGraphicFramePr>
        <p:xfrm>
          <a:off x="323850" y="2219325"/>
          <a:ext cx="8380413" cy="1857375"/>
        </p:xfrm>
        <a:graphic>
          <a:graphicData uri="http://schemas.openxmlformats.org/presentationml/2006/ole">
            <mc:AlternateContent xmlns:mc="http://schemas.openxmlformats.org/markup-compatibility/2006">
              <mc:Choice xmlns:v="urn:schemas-microsoft-com:vml" Requires="v">
                <p:oleObj spid="_x0000_s101381" r:id="rId3" imgW="4723810" imgH="1047619" progId="Paint.Picture">
                  <p:embed/>
                </p:oleObj>
              </mc:Choice>
              <mc:Fallback>
                <p:oleObj r:id="rId3" imgW="4723810" imgH="1047619"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2219325"/>
                        <a:ext cx="8380413" cy="185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zh-CN" altLang="en-US"/>
              <a:t>作业状态转换图</a:t>
            </a:r>
          </a:p>
        </p:txBody>
      </p:sp>
      <p:sp>
        <p:nvSpPr>
          <p:cNvPr id="28675" name="Text Box 3"/>
          <p:cNvSpPr txBox="1">
            <a:spLocks noChangeArrowheads="1"/>
          </p:cNvSpPr>
          <p:nvPr/>
        </p:nvSpPr>
        <p:spPr bwMode="auto">
          <a:xfrm>
            <a:off x="4160838" y="1905000"/>
            <a:ext cx="2613025" cy="1981200"/>
          </a:xfrm>
          <a:prstGeom prst="rect">
            <a:avLst/>
          </a:prstGeom>
          <a:solidFill>
            <a:srgbClr val="FFCC99"/>
          </a:solidFill>
          <a:ln w="19050">
            <a:solidFill>
              <a:srgbClr val="000000"/>
            </a:solidFill>
            <a:miter lim="800000"/>
            <a:headEnd/>
            <a:tailEnd/>
          </a:ln>
        </p:spPr>
        <p:txBody>
          <a:bodyPr lIns="36000" tIns="36000" rIns="0" bIns="0"/>
          <a:lstStyle/>
          <a:p>
            <a:pPr algn="just" eaLnBrk="0" hangingPunct="0"/>
            <a:r>
              <a:rPr lang="zh-CN" altLang="zh-CN" sz="1600">
                <a:latin typeface="Times New Roman" panose="02020603050405020304" pitchFamily="18" charset="0"/>
              </a:rPr>
              <a:t>执行状态</a:t>
            </a:r>
          </a:p>
        </p:txBody>
      </p:sp>
      <p:sp>
        <p:nvSpPr>
          <p:cNvPr id="28676" name="Oval 4"/>
          <p:cNvSpPr>
            <a:spLocks noChangeArrowheads="1"/>
          </p:cNvSpPr>
          <p:nvPr/>
        </p:nvSpPr>
        <p:spPr bwMode="auto">
          <a:xfrm>
            <a:off x="5010150" y="2235200"/>
            <a:ext cx="706438" cy="404813"/>
          </a:xfrm>
          <a:prstGeom prst="ellipse">
            <a:avLst/>
          </a:prstGeom>
          <a:solidFill>
            <a:schemeClr val="bg1"/>
          </a:solidFill>
          <a:ln w="19050">
            <a:solidFill>
              <a:srgbClr val="000000"/>
            </a:solidFill>
            <a:round/>
            <a:headEnd/>
            <a:tailEnd/>
          </a:ln>
        </p:spPr>
        <p:txBody>
          <a:bodyPr/>
          <a:lstStyle/>
          <a:p>
            <a:endParaRPr lang="zh-CN" altLang="en-US"/>
          </a:p>
        </p:txBody>
      </p:sp>
      <p:sp>
        <p:nvSpPr>
          <p:cNvPr id="28677" name="Oval 5"/>
          <p:cNvSpPr>
            <a:spLocks noChangeArrowheads="1"/>
          </p:cNvSpPr>
          <p:nvPr/>
        </p:nvSpPr>
        <p:spPr bwMode="auto">
          <a:xfrm>
            <a:off x="4268788" y="3181350"/>
            <a:ext cx="706437" cy="404813"/>
          </a:xfrm>
          <a:prstGeom prst="ellipse">
            <a:avLst/>
          </a:prstGeom>
          <a:solidFill>
            <a:schemeClr val="bg1"/>
          </a:solidFill>
          <a:ln w="19050">
            <a:solidFill>
              <a:srgbClr val="000000"/>
            </a:solidFill>
            <a:round/>
            <a:headEnd/>
            <a:tailEnd/>
          </a:ln>
        </p:spPr>
        <p:txBody>
          <a:bodyPr/>
          <a:lstStyle/>
          <a:p>
            <a:endParaRPr lang="zh-CN" altLang="en-US"/>
          </a:p>
        </p:txBody>
      </p:sp>
      <p:sp>
        <p:nvSpPr>
          <p:cNvPr id="28678" name="Oval 6"/>
          <p:cNvSpPr>
            <a:spLocks noChangeArrowheads="1"/>
          </p:cNvSpPr>
          <p:nvPr/>
        </p:nvSpPr>
        <p:spPr bwMode="auto">
          <a:xfrm>
            <a:off x="5929313" y="3181350"/>
            <a:ext cx="706437" cy="404813"/>
          </a:xfrm>
          <a:prstGeom prst="ellipse">
            <a:avLst/>
          </a:prstGeom>
          <a:solidFill>
            <a:schemeClr val="bg1"/>
          </a:solidFill>
          <a:ln w="19050">
            <a:solidFill>
              <a:srgbClr val="000000"/>
            </a:solidFill>
            <a:round/>
            <a:headEnd/>
            <a:tailEnd/>
          </a:ln>
        </p:spPr>
        <p:txBody>
          <a:bodyPr/>
          <a:lstStyle/>
          <a:p>
            <a:endParaRPr lang="zh-CN" altLang="en-US"/>
          </a:p>
        </p:txBody>
      </p:sp>
      <p:sp>
        <p:nvSpPr>
          <p:cNvPr id="28679" name="Line 7"/>
          <p:cNvSpPr>
            <a:spLocks noChangeShapeType="1"/>
          </p:cNvSpPr>
          <p:nvPr/>
        </p:nvSpPr>
        <p:spPr bwMode="auto">
          <a:xfrm flipV="1">
            <a:off x="4657725" y="2505075"/>
            <a:ext cx="388938" cy="67627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80" name="Line 8"/>
          <p:cNvSpPr>
            <a:spLocks noChangeShapeType="1"/>
          </p:cNvSpPr>
          <p:nvPr/>
        </p:nvSpPr>
        <p:spPr bwMode="auto">
          <a:xfrm flipH="1">
            <a:off x="4833938" y="2640013"/>
            <a:ext cx="354012" cy="60801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81" name="Line 9"/>
          <p:cNvSpPr>
            <a:spLocks noChangeShapeType="1"/>
          </p:cNvSpPr>
          <p:nvPr/>
        </p:nvSpPr>
        <p:spPr bwMode="auto">
          <a:xfrm>
            <a:off x="5646738" y="2573338"/>
            <a:ext cx="493712" cy="60801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82" name="Line 10"/>
          <p:cNvSpPr>
            <a:spLocks noChangeShapeType="1"/>
          </p:cNvSpPr>
          <p:nvPr/>
        </p:nvSpPr>
        <p:spPr bwMode="auto">
          <a:xfrm flipH="1">
            <a:off x="4975225" y="3382963"/>
            <a:ext cx="954088"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83" name="Text Box 11"/>
          <p:cNvSpPr txBox="1">
            <a:spLocks noChangeArrowheads="1"/>
          </p:cNvSpPr>
          <p:nvPr/>
        </p:nvSpPr>
        <p:spPr bwMode="auto">
          <a:xfrm>
            <a:off x="5187950" y="2303463"/>
            <a:ext cx="423863"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lang="zh-CN" altLang="zh-CN" sz="1600">
                <a:latin typeface="宋体" panose="02010600030101010101" pitchFamily="2" charset="-122"/>
              </a:rPr>
              <a:t>运行</a:t>
            </a:r>
          </a:p>
        </p:txBody>
      </p:sp>
      <p:sp>
        <p:nvSpPr>
          <p:cNvPr id="28684" name="Text Box 12"/>
          <p:cNvSpPr txBox="1">
            <a:spLocks noChangeArrowheads="1"/>
          </p:cNvSpPr>
          <p:nvPr/>
        </p:nvSpPr>
        <p:spPr bwMode="auto">
          <a:xfrm>
            <a:off x="4445000" y="3248025"/>
            <a:ext cx="423863"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lang="zh-CN" altLang="zh-CN" sz="1600">
                <a:latin typeface="宋体" panose="02010600030101010101" pitchFamily="2" charset="-122"/>
              </a:rPr>
              <a:t>就绪</a:t>
            </a:r>
          </a:p>
        </p:txBody>
      </p:sp>
      <p:sp>
        <p:nvSpPr>
          <p:cNvPr id="28685" name="Text Box 13"/>
          <p:cNvSpPr txBox="1">
            <a:spLocks noChangeArrowheads="1"/>
          </p:cNvSpPr>
          <p:nvPr/>
        </p:nvSpPr>
        <p:spPr bwMode="auto">
          <a:xfrm>
            <a:off x="6105525" y="3248025"/>
            <a:ext cx="423863"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lang="zh-CN" altLang="zh-CN" sz="1600">
                <a:latin typeface="宋体" panose="02010600030101010101" pitchFamily="2" charset="-122"/>
              </a:rPr>
              <a:t>等待</a:t>
            </a:r>
          </a:p>
        </p:txBody>
      </p:sp>
      <p:sp>
        <p:nvSpPr>
          <p:cNvPr id="28686" name="Text Box 14"/>
          <p:cNvSpPr txBox="1">
            <a:spLocks noChangeArrowheads="1"/>
          </p:cNvSpPr>
          <p:nvPr/>
        </p:nvSpPr>
        <p:spPr bwMode="auto">
          <a:xfrm>
            <a:off x="4516438" y="2708275"/>
            <a:ext cx="247650"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endParaRPr lang="zh-CN" altLang="zh-CN" sz="1600">
              <a:latin typeface="宋体" panose="02010600030101010101" pitchFamily="2" charset="-122"/>
            </a:endParaRPr>
          </a:p>
        </p:txBody>
      </p:sp>
      <p:sp>
        <p:nvSpPr>
          <p:cNvPr id="28687" name="Text Box 15"/>
          <p:cNvSpPr txBox="1">
            <a:spLocks noChangeArrowheads="1"/>
          </p:cNvSpPr>
          <p:nvPr/>
        </p:nvSpPr>
        <p:spPr bwMode="auto">
          <a:xfrm>
            <a:off x="5116513" y="2843213"/>
            <a:ext cx="247650"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endParaRPr lang="zh-CN" altLang="zh-CN" sz="1600">
              <a:latin typeface="宋体" panose="02010600030101010101" pitchFamily="2" charset="-122"/>
            </a:endParaRPr>
          </a:p>
        </p:txBody>
      </p:sp>
      <p:sp>
        <p:nvSpPr>
          <p:cNvPr id="28688" name="Text Box 16"/>
          <p:cNvSpPr txBox="1">
            <a:spLocks noChangeArrowheads="1"/>
          </p:cNvSpPr>
          <p:nvPr/>
        </p:nvSpPr>
        <p:spPr bwMode="auto">
          <a:xfrm>
            <a:off x="5999163" y="2708275"/>
            <a:ext cx="777875"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endParaRPr lang="zh-CN" altLang="zh-CN" sz="1600">
              <a:latin typeface="宋体" panose="02010600030101010101" pitchFamily="2" charset="-122"/>
            </a:endParaRPr>
          </a:p>
        </p:txBody>
      </p:sp>
      <p:sp>
        <p:nvSpPr>
          <p:cNvPr id="28689" name="Text Box 17"/>
          <p:cNvSpPr txBox="1">
            <a:spLocks noChangeArrowheads="1"/>
          </p:cNvSpPr>
          <p:nvPr/>
        </p:nvSpPr>
        <p:spPr bwMode="auto">
          <a:xfrm>
            <a:off x="5116513" y="3451225"/>
            <a:ext cx="777875"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endParaRPr lang="zh-CN" altLang="zh-CN" sz="1600">
              <a:latin typeface="宋体" panose="02010600030101010101" pitchFamily="2" charset="-122"/>
            </a:endParaRPr>
          </a:p>
        </p:txBody>
      </p:sp>
      <p:sp>
        <p:nvSpPr>
          <p:cNvPr id="28690" name="Text Box 18"/>
          <p:cNvSpPr txBox="1">
            <a:spLocks noChangeArrowheads="1"/>
          </p:cNvSpPr>
          <p:nvPr/>
        </p:nvSpPr>
        <p:spPr bwMode="auto">
          <a:xfrm>
            <a:off x="1027113" y="1905000"/>
            <a:ext cx="419100" cy="1981200"/>
          </a:xfrm>
          <a:prstGeom prst="rect">
            <a:avLst/>
          </a:prstGeom>
          <a:solidFill>
            <a:srgbClr val="B4FE7C"/>
          </a:solidFill>
          <a:ln w="19050">
            <a:solidFill>
              <a:srgbClr val="000000"/>
            </a:solidFill>
            <a:miter lim="800000"/>
            <a:headEnd/>
            <a:tailEnd/>
          </a:ln>
        </p:spPr>
        <p:txBody>
          <a:bodyPr lIns="0" tIns="0" rIns="0" bIns="0"/>
          <a:lstStyle/>
          <a:p>
            <a:pPr algn="ctr" eaLnBrk="0" hangingPunct="0"/>
            <a:endParaRPr lang="zh-CN" altLang="zh-CN" sz="1600">
              <a:latin typeface="宋体" panose="02010600030101010101" pitchFamily="2" charset="-122"/>
            </a:endParaRPr>
          </a:p>
          <a:p>
            <a:pPr algn="ctr" eaLnBrk="0" hangingPunct="0"/>
            <a:r>
              <a:rPr lang="zh-CN" altLang="zh-CN" sz="1600">
                <a:latin typeface="宋体" panose="02010600030101010101" pitchFamily="2" charset="-122"/>
              </a:rPr>
              <a:t>提交状态</a:t>
            </a:r>
          </a:p>
        </p:txBody>
      </p:sp>
      <p:sp>
        <p:nvSpPr>
          <p:cNvPr id="28691" name="Text Box 19"/>
          <p:cNvSpPr txBox="1">
            <a:spLocks noChangeArrowheads="1"/>
          </p:cNvSpPr>
          <p:nvPr/>
        </p:nvSpPr>
        <p:spPr bwMode="auto">
          <a:xfrm>
            <a:off x="2590800" y="1905000"/>
            <a:ext cx="417513" cy="1981200"/>
          </a:xfrm>
          <a:prstGeom prst="rect">
            <a:avLst/>
          </a:prstGeom>
          <a:solidFill>
            <a:srgbClr val="F0FC7E"/>
          </a:solidFill>
          <a:ln w="19050">
            <a:solidFill>
              <a:srgbClr val="000000"/>
            </a:solidFill>
            <a:miter lim="800000"/>
            <a:headEnd/>
            <a:tailEnd/>
          </a:ln>
        </p:spPr>
        <p:txBody>
          <a:bodyPr lIns="0" tIns="0" rIns="0" bIns="0"/>
          <a:lstStyle/>
          <a:p>
            <a:pPr algn="ctr" eaLnBrk="0" hangingPunct="0"/>
            <a:endParaRPr lang="zh-CN" altLang="zh-CN" sz="1600">
              <a:latin typeface="宋体" panose="02010600030101010101" pitchFamily="2" charset="-122"/>
            </a:endParaRPr>
          </a:p>
          <a:p>
            <a:pPr algn="ctr" eaLnBrk="0" hangingPunct="0"/>
            <a:r>
              <a:rPr lang="zh-CN" altLang="zh-CN" sz="1600">
                <a:latin typeface="宋体" panose="02010600030101010101" pitchFamily="2" charset="-122"/>
              </a:rPr>
              <a:t>后备状态</a:t>
            </a:r>
          </a:p>
        </p:txBody>
      </p:sp>
      <p:sp>
        <p:nvSpPr>
          <p:cNvPr id="28692" name="Text Box 20"/>
          <p:cNvSpPr txBox="1">
            <a:spLocks noChangeArrowheads="1"/>
          </p:cNvSpPr>
          <p:nvPr/>
        </p:nvSpPr>
        <p:spPr bwMode="auto">
          <a:xfrm>
            <a:off x="7926388" y="1905000"/>
            <a:ext cx="419100" cy="1981200"/>
          </a:xfrm>
          <a:prstGeom prst="rect">
            <a:avLst/>
          </a:prstGeom>
          <a:solidFill>
            <a:schemeClr val="folHlink"/>
          </a:solidFill>
          <a:ln w="19050">
            <a:solidFill>
              <a:srgbClr val="000000"/>
            </a:solidFill>
            <a:miter lim="800000"/>
            <a:headEnd/>
            <a:tailEnd/>
          </a:ln>
        </p:spPr>
        <p:txBody>
          <a:bodyPr lIns="0" tIns="0" rIns="0" bIns="0"/>
          <a:lstStyle/>
          <a:p>
            <a:pPr algn="ctr" eaLnBrk="0" hangingPunct="0"/>
            <a:endParaRPr lang="zh-CN" altLang="zh-CN" sz="1600">
              <a:latin typeface="宋体" panose="02010600030101010101" pitchFamily="2" charset="-122"/>
            </a:endParaRPr>
          </a:p>
          <a:p>
            <a:pPr algn="ctr" eaLnBrk="0" hangingPunct="0"/>
            <a:r>
              <a:rPr lang="zh-CN" altLang="zh-CN" sz="1600">
                <a:latin typeface="宋体" panose="02010600030101010101" pitchFamily="2" charset="-122"/>
              </a:rPr>
              <a:t>完成状态</a:t>
            </a:r>
          </a:p>
        </p:txBody>
      </p:sp>
      <p:sp>
        <p:nvSpPr>
          <p:cNvPr id="28693" name="Line 21"/>
          <p:cNvSpPr>
            <a:spLocks noChangeShapeType="1"/>
          </p:cNvSpPr>
          <p:nvPr/>
        </p:nvSpPr>
        <p:spPr bwMode="auto">
          <a:xfrm>
            <a:off x="1446213" y="2895600"/>
            <a:ext cx="1149350"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94" name="Line 22"/>
          <p:cNvSpPr>
            <a:spLocks noChangeShapeType="1"/>
          </p:cNvSpPr>
          <p:nvPr/>
        </p:nvSpPr>
        <p:spPr bwMode="auto">
          <a:xfrm>
            <a:off x="3013075" y="2895600"/>
            <a:ext cx="1150938"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95" name="Line 23"/>
          <p:cNvSpPr>
            <a:spLocks noChangeShapeType="1"/>
          </p:cNvSpPr>
          <p:nvPr/>
        </p:nvSpPr>
        <p:spPr bwMode="auto">
          <a:xfrm>
            <a:off x="6777038" y="2895600"/>
            <a:ext cx="1149350"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96" name="AutoShape 24"/>
          <p:cNvSpPr>
            <a:spLocks/>
          </p:cNvSpPr>
          <p:nvPr/>
        </p:nvSpPr>
        <p:spPr bwMode="auto">
          <a:xfrm>
            <a:off x="6502400" y="4648200"/>
            <a:ext cx="939800" cy="660400"/>
          </a:xfrm>
          <a:prstGeom prst="borderCallout1">
            <a:avLst>
              <a:gd name="adj1" fmla="val 17306"/>
              <a:gd name="adj2" fmla="val -8106"/>
              <a:gd name="adj3" fmla="val -141106"/>
              <a:gd name="adj4" fmla="val -128042"/>
            </a:avLst>
          </a:prstGeom>
          <a:noFill/>
          <a:ln w="19050">
            <a:solidFill>
              <a:srgbClr val="000000"/>
            </a:solidFill>
            <a:prstDash val="lg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ctr" eaLnBrk="0" hangingPunct="0"/>
            <a:r>
              <a:rPr lang="zh-CN" altLang="zh-CN" sz="1600">
                <a:latin typeface="宋体" panose="02010600030101010101" pitchFamily="2" charset="-122"/>
              </a:rPr>
              <a:t>进程调度</a:t>
            </a:r>
          </a:p>
          <a:p>
            <a:pPr algn="ctr" eaLnBrk="0" hangingPunct="0"/>
            <a:r>
              <a:rPr lang="zh-CN" altLang="zh-CN" sz="1600">
                <a:latin typeface="宋体" panose="02010600030101010101" pitchFamily="2" charset="-122"/>
              </a:rPr>
              <a:t>中级调度</a:t>
            </a:r>
          </a:p>
        </p:txBody>
      </p:sp>
      <p:sp>
        <p:nvSpPr>
          <p:cNvPr id="28697" name="Text Box 25"/>
          <p:cNvSpPr txBox="1">
            <a:spLocks noChangeArrowheads="1"/>
          </p:cNvSpPr>
          <p:nvPr/>
        </p:nvSpPr>
        <p:spPr bwMode="auto">
          <a:xfrm>
            <a:off x="6777038" y="2895600"/>
            <a:ext cx="11493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lang="zh-CN" altLang="zh-CN" sz="1600">
                <a:latin typeface="宋体" panose="02010600030101010101" pitchFamily="2" charset="-122"/>
              </a:rPr>
              <a:t>作业调度</a:t>
            </a:r>
          </a:p>
        </p:txBody>
      </p:sp>
      <p:sp>
        <p:nvSpPr>
          <p:cNvPr id="28698" name="Text Box 26"/>
          <p:cNvSpPr txBox="1">
            <a:spLocks noChangeArrowheads="1"/>
          </p:cNvSpPr>
          <p:nvPr/>
        </p:nvSpPr>
        <p:spPr bwMode="auto">
          <a:xfrm>
            <a:off x="3013075" y="2895600"/>
            <a:ext cx="1150938"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lang="zh-CN" altLang="zh-CN" sz="1600">
                <a:latin typeface="宋体" panose="02010600030101010101" pitchFamily="2" charset="-122"/>
              </a:rPr>
              <a:t>作业调度</a:t>
            </a:r>
          </a:p>
        </p:txBody>
      </p:sp>
      <p:sp>
        <p:nvSpPr>
          <p:cNvPr id="28699" name="Text Box 27"/>
          <p:cNvSpPr txBox="1">
            <a:spLocks noChangeArrowheads="1"/>
          </p:cNvSpPr>
          <p:nvPr/>
        </p:nvSpPr>
        <p:spPr bwMode="auto">
          <a:xfrm>
            <a:off x="1446213" y="2895600"/>
            <a:ext cx="11493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lang="zh-CN" altLang="zh-CN" sz="1600">
                <a:latin typeface="宋体" panose="02010600030101010101" pitchFamily="2" charset="-122"/>
              </a:rPr>
              <a:t>输入完成</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zh-CN" altLang="en-US"/>
              <a:t>作业调度</a:t>
            </a:r>
          </a:p>
        </p:txBody>
      </p:sp>
      <p:sp>
        <p:nvSpPr>
          <p:cNvPr id="29699" name="Rectangle 3"/>
          <p:cNvSpPr>
            <a:spLocks noGrp="1" noChangeArrowheads="1"/>
          </p:cNvSpPr>
          <p:nvPr>
            <p:ph type="body" idx="1"/>
          </p:nvPr>
        </p:nvSpPr>
        <p:spPr>
          <a:xfrm>
            <a:off x="381000" y="1524000"/>
            <a:ext cx="8421688" cy="5000625"/>
          </a:xfrm>
        </p:spPr>
        <p:txBody>
          <a:bodyPr/>
          <a:lstStyle/>
          <a:p>
            <a:r>
              <a:rPr lang="zh-CN" altLang="zh-CN"/>
              <a:t>作业调度其主要任务是按一定的原则从外存上处于后备状态的作业中选择一个或多个作业进入内存，并为作业做好运行前的准备工作。作业完成后进行善后工作。</a:t>
            </a:r>
          </a:p>
          <a:p>
            <a:r>
              <a:rPr lang="zh-CN" altLang="zh-CN"/>
              <a:t>作业调度需要决定：</a:t>
            </a:r>
          </a:p>
          <a:p>
            <a:pPr lvl="1"/>
            <a:r>
              <a:rPr lang="zh-CN" altLang="zh-CN"/>
              <a:t>接纳多少作业：取决于多道程序度</a:t>
            </a:r>
          </a:p>
          <a:p>
            <a:pPr lvl="1"/>
            <a:r>
              <a:rPr lang="zh-CN" altLang="zh-CN"/>
              <a:t>接纳哪些作业：取决于</a:t>
            </a:r>
            <a:r>
              <a:rPr lang="zh-CN" altLang="zh-CN">
                <a:solidFill>
                  <a:srgbClr val="9900CC"/>
                </a:solidFill>
              </a:rPr>
              <a:t>调度算法</a:t>
            </a:r>
            <a:endParaRPr lang="zh-CN" altLang="zh-CN"/>
          </a:p>
          <a:p>
            <a:r>
              <a:rPr lang="zh-CN" altLang="zh-CN"/>
              <a:t>作业调度的运行频率较低，通常为几分钟一次。</a:t>
            </a:r>
          </a:p>
        </p:txBody>
      </p:sp>
    </p:spTree>
  </p:cSld>
  <p:clrMapOvr>
    <a:masterClrMapping/>
  </p:clrMapOvr>
  <p:transition/>
</p:sld>
</file>

<file path=ppt/theme/theme1.xml><?xml version="1.0" encoding="utf-8"?>
<a:theme xmlns:a="http://schemas.openxmlformats.org/drawingml/2006/main" name="2_聚合">
  <a:themeElements>
    <a:clrScheme name="2_聚合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fontScheme name="2_聚合">
      <a:majorFont>
        <a:latin typeface="宋体"/>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2_聚合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2_聚合_2">
  <a:themeElements>
    <a:clrScheme name="2_聚合_2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fontScheme name="2_聚合_2">
      <a:majorFont>
        <a:latin typeface="黑体"/>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2_聚合_2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_聚合_2">
  <a:themeElements>
    <a:clrScheme name="1_聚合_2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fontScheme name="1_聚合_2">
      <a:majorFont>
        <a:latin typeface="Lucida Sans Unicode"/>
        <a:ea typeface=""/>
        <a:cs typeface=""/>
      </a:majorFont>
      <a:minorFont>
        <a:latin typeface="Lucida Sans Unico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1_聚合_2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聚合_2">
  <a:themeElements>
    <a:clrScheme name="聚合_2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fontScheme name="聚合_2">
      <a:majorFont>
        <a:latin typeface="Lucida Sans Unicode"/>
        <a:ea typeface=""/>
        <a:cs typeface=""/>
      </a:majorFont>
      <a:minorFont>
        <a:latin typeface="Lucida Sans Unico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聚合_2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3_聚合_2">
  <a:themeElements>
    <a:clrScheme name="3_聚合_2 1">
      <a:dk1>
        <a:srgbClr val="464646"/>
      </a:dk1>
      <a:lt1>
        <a:srgbClr val="FFFFFF"/>
      </a:lt1>
      <a:dk2>
        <a:srgbClr val="000000"/>
      </a:dk2>
      <a:lt2>
        <a:srgbClr val="DEF5FA"/>
      </a:lt2>
      <a:accent1>
        <a:srgbClr val="2DA2BF"/>
      </a:accent1>
      <a:accent2>
        <a:srgbClr val="DA1F28"/>
      </a:accent2>
      <a:accent3>
        <a:srgbClr val="AAAAAA"/>
      </a:accent3>
      <a:accent4>
        <a:srgbClr val="DADADA"/>
      </a:accent4>
      <a:accent5>
        <a:srgbClr val="ADCEDC"/>
      </a:accent5>
      <a:accent6>
        <a:srgbClr val="C51B23"/>
      </a:accent6>
      <a:hlink>
        <a:srgbClr val="FF8119"/>
      </a:hlink>
      <a:folHlink>
        <a:srgbClr val="44B9E8"/>
      </a:folHlink>
    </a:clrScheme>
    <a:fontScheme name="3_聚合_2">
      <a:majorFont>
        <a:latin typeface="Lucida Sans Unicode"/>
        <a:ea typeface=""/>
        <a:cs typeface=""/>
      </a:majorFont>
      <a:minorFont>
        <a:latin typeface="Lucida Sans Unico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3_聚合_2 1">
        <a:dk1>
          <a:srgbClr val="464646"/>
        </a:dk1>
        <a:lt1>
          <a:srgbClr val="FFFFFF"/>
        </a:lt1>
        <a:dk2>
          <a:srgbClr val="000000"/>
        </a:dk2>
        <a:lt2>
          <a:srgbClr val="DEF5FA"/>
        </a:lt2>
        <a:accent1>
          <a:srgbClr val="2DA2BF"/>
        </a:accent1>
        <a:accent2>
          <a:srgbClr val="DA1F28"/>
        </a:accent2>
        <a:accent3>
          <a:srgbClr val="AAAAAA"/>
        </a:accent3>
        <a:accent4>
          <a:srgbClr val="DADADA"/>
        </a:accent4>
        <a:accent5>
          <a:srgbClr val="ADCEDC"/>
        </a:accent5>
        <a:accent6>
          <a:srgbClr val="C51B23"/>
        </a:accent6>
        <a:hlink>
          <a:srgbClr val="FF8119"/>
        </a:hlink>
        <a:folHlink>
          <a:srgbClr val="44B9E8"/>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4_聚合_2">
  <a:themeElements>
    <a:clrScheme name="4_聚合_2 1">
      <a:dk1>
        <a:srgbClr val="464646"/>
      </a:dk1>
      <a:lt1>
        <a:srgbClr val="FFFFFF"/>
      </a:lt1>
      <a:dk2>
        <a:srgbClr val="000000"/>
      </a:dk2>
      <a:lt2>
        <a:srgbClr val="DEF5FA"/>
      </a:lt2>
      <a:accent1>
        <a:srgbClr val="2DA2BF"/>
      </a:accent1>
      <a:accent2>
        <a:srgbClr val="DA1F28"/>
      </a:accent2>
      <a:accent3>
        <a:srgbClr val="AAAAAA"/>
      </a:accent3>
      <a:accent4>
        <a:srgbClr val="DADADA"/>
      </a:accent4>
      <a:accent5>
        <a:srgbClr val="ADCEDC"/>
      </a:accent5>
      <a:accent6>
        <a:srgbClr val="C51B23"/>
      </a:accent6>
      <a:hlink>
        <a:srgbClr val="FF8119"/>
      </a:hlink>
      <a:folHlink>
        <a:srgbClr val="44B9E8"/>
      </a:folHlink>
    </a:clrScheme>
    <a:fontScheme name="4_聚合_2">
      <a:majorFont>
        <a:latin typeface="Lucida Sans Unicode"/>
        <a:ea typeface=""/>
        <a:cs typeface=""/>
      </a:majorFont>
      <a:minorFont>
        <a:latin typeface="Lucida Sans Unico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4_聚合_2 1">
        <a:dk1>
          <a:srgbClr val="464646"/>
        </a:dk1>
        <a:lt1>
          <a:srgbClr val="FFFFFF"/>
        </a:lt1>
        <a:dk2>
          <a:srgbClr val="000000"/>
        </a:dk2>
        <a:lt2>
          <a:srgbClr val="DEF5FA"/>
        </a:lt2>
        <a:accent1>
          <a:srgbClr val="2DA2BF"/>
        </a:accent1>
        <a:accent2>
          <a:srgbClr val="DA1F28"/>
        </a:accent2>
        <a:accent3>
          <a:srgbClr val="AAAAAA"/>
        </a:accent3>
        <a:accent4>
          <a:srgbClr val="DADADA"/>
        </a:accent4>
        <a:accent5>
          <a:srgbClr val="ADCEDC"/>
        </a:accent5>
        <a:accent6>
          <a:srgbClr val="C51B23"/>
        </a:accent6>
        <a:hlink>
          <a:srgbClr val="FF8119"/>
        </a:hlink>
        <a:folHlink>
          <a:srgbClr val="44B9E8"/>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5_聚合_2">
  <a:themeElements>
    <a:clrScheme name="5_聚合_2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fontScheme name="5_聚合_2">
      <a:majorFont>
        <a:latin typeface="Lucida Sans Unicode"/>
        <a:ea typeface=""/>
        <a:cs typeface=""/>
      </a:majorFont>
      <a:minorFont>
        <a:latin typeface="Lucida Sans Unico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5_聚合_2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6_聚合_2">
  <a:themeElements>
    <a:clrScheme name="6_聚合_2 1">
      <a:dk1>
        <a:srgbClr val="464646"/>
      </a:dk1>
      <a:lt1>
        <a:srgbClr val="FFFFFF"/>
      </a:lt1>
      <a:dk2>
        <a:srgbClr val="000000"/>
      </a:dk2>
      <a:lt2>
        <a:srgbClr val="DEF5FA"/>
      </a:lt2>
      <a:accent1>
        <a:srgbClr val="2DA2BF"/>
      </a:accent1>
      <a:accent2>
        <a:srgbClr val="DA1F28"/>
      </a:accent2>
      <a:accent3>
        <a:srgbClr val="AAAAAA"/>
      </a:accent3>
      <a:accent4>
        <a:srgbClr val="DADADA"/>
      </a:accent4>
      <a:accent5>
        <a:srgbClr val="ADCEDC"/>
      </a:accent5>
      <a:accent6>
        <a:srgbClr val="C51B23"/>
      </a:accent6>
      <a:hlink>
        <a:srgbClr val="FF8119"/>
      </a:hlink>
      <a:folHlink>
        <a:srgbClr val="44B9E8"/>
      </a:folHlink>
    </a:clrScheme>
    <a:fontScheme name="6_聚合_2">
      <a:majorFont>
        <a:latin typeface="Lucida Sans Unicode"/>
        <a:ea typeface=""/>
        <a:cs typeface=""/>
      </a:majorFont>
      <a:minorFont>
        <a:latin typeface="Lucida Sans Unico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6_聚合_2 1">
        <a:dk1>
          <a:srgbClr val="464646"/>
        </a:dk1>
        <a:lt1>
          <a:srgbClr val="FFFFFF"/>
        </a:lt1>
        <a:dk2>
          <a:srgbClr val="000000"/>
        </a:dk2>
        <a:lt2>
          <a:srgbClr val="DEF5FA"/>
        </a:lt2>
        <a:accent1>
          <a:srgbClr val="2DA2BF"/>
        </a:accent1>
        <a:accent2>
          <a:srgbClr val="DA1F28"/>
        </a:accent2>
        <a:accent3>
          <a:srgbClr val="AAAAAA"/>
        </a:accent3>
        <a:accent4>
          <a:srgbClr val="DADADA"/>
        </a:accent4>
        <a:accent5>
          <a:srgbClr val="ADCEDC"/>
        </a:accent5>
        <a:accent6>
          <a:srgbClr val="C51B23"/>
        </a:accent6>
        <a:hlink>
          <a:srgbClr val="FF8119"/>
        </a:hlink>
        <a:folHlink>
          <a:srgbClr val="44B9E8"/>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7_聚合_2">
  <a:themeElements>
    <a:clrScheme name="7_聚合_2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fontScheme name="7_聚合_2">
      <a:majorFont>
        <a:latin typeface="Lucida Sans Unicode"/>
        <a:ea typeface=""/>
        <a:cs typeface=""/>
      </a:majorFont>
      <a:minorFont>
        <a:latin typeface="Lucida Sans Unico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7_聚合_2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8_聚合_2">
  <a:themeElements>
    <a:clrScheme name="8_聚合_2 1">
      <a:dk1>
        <a:srgbClr val="464646"/>
      </a:dk1>
      <a:lt1>
        <a:srgbClr val="FFFFFF"/>
      </a:lt1>
      <a:dk2>
        <a:srgbClr val="000000"/>
      </a:dk2>
      <a:lt2>
        <a:srgbClr val="DEF5FA"/>
      </a:lt2>
      <a:accent1>
        <a:srgbClr val="2DA2BF"/>
      </a:accent1>
      <a:accent2>
        <a:srgbClr val="DA1F28"/>
      </a:accent2>
      <a:accent3>
        <a:srgbClr val="AAAAAA"/>
      </a:accent3>
      <a:accent4>
        <a:srgbClr val="DADADA"/>
      </a:accent4>
      <a:accent5>
        <a:srgbClr val="ADCEDC"/>
      </a:accent5>
      <a:accent6>
        <a:srgbClr val="C51B23"/>
      </a:accent6>
      <a:hlink>
        <a:srgbClr val="FF8119"/>
      </a:hlink>
      <a:folHlink>
        <a:srgbClr val="44B9E8"/>
      </a:folHlink>
    </a:clrScheme>
    <a:fontScheme name="8_聚合_2">
      <a:majorFont>
        <a:latin typeface="Lucida Sans Unicode"/>
        <a:ea typeface=""/>
        <a:cs typeface=""/>
      </a:majorFont>
      <a:minorFont>
        <a:latin typeface="Lucida Sans Unico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8_聚合_2 1">
        <a:dk1>
          <a:srgbClr val="464646"/>
        </a:dk1>
        <a:lt1>
          <a:srgbClr val="FFFFFF"/>
        </a:lt1>
        <a:dk2>
          <a:srgbClr val="000000"/>
        </a:dk2>
        <a:lt2>
          <a:srgbClr val="DEF5FA"/>
        </a:lt2>
        <a:accent1>
          <a:srgbClr val="2DA2BF"/>
        </a:accent1>
        <a:accent2>
          <a:srgbClr val="DA1F28"/>
        </a:accent2>
        <a:accent3>
          <a:srgbClr val="AAAAAA"/>
        </a:accent3>
        <a:accent4>
          <a:srgbClr val="DADADA"/>
        </a:accent4>
        <a:accent5>
          <a:srgbClr val="ADCEDC"/>
        </a:accent5>
        <a:accent6>
          <a:srgbClr val="C51B23"/>
        </a:accent6>
        <a:hlink>
          <a:srgbClr val="FF8119"/>
        </a:hlink>
        <a:folHlink>
          <a:srgbClr val="44B9E8"/>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聚合">
  <a:themeElements>
    <a:clrScheme name="1_聚合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fontScheme name="1_聚合">
      <a:majorFont>
        <a:latin typeface="Lucida Sans Unicode"/>
        <a:ea typeface=""/>
        <a:cs typeface=""/>
      </a:majorFont>
      <a:minorFont>
        <a:latin typeface="Lucida Sans Unico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1_聚合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聚合">
  <a:themeElements>
    <a:clrScheme name="聚合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fontScheme name="聚合">
      <a:majorFont>
        <a:latin typeface="Lucida Sans Unicode"/>
        <a:ea typeface=""/>
        <a:cs typeface=""/>
      </a:majorFont>
      <a:minorFont>
        <a:latin typeface="Lucida Sans Unico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聚合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聚合">
  <a:themeElements>
    <a:clrScheme name="3_聚合 1">
      <a:dk1>
        <a:srgbClr val="464646"/>
      </a:dk1>
      <a:lt1>
        <a:srgbClr val="FFFFFF"/>
      </a:lt1>
      <a:dk2>
        <a:srgbClr val="000000"/>
      </a:dk2>
      <a:lt2>
        <a:srgbClr val="DEF5FA"/>
      </a:lt2>
      <a:accent1>
        <a:srgbClr val="2DA2BF"/>
      </a:accent1>
      <a:accent2>
        <a:srgbClr val="DA1F28"/>
      </a:accent2>
      <a:accent3>
        <a:srgbClr val="AAAAAA"/>
      </a:accent3>
      <a:accent4>
        <a:srgbClr val="DADADA"/>
      </a:accent4>
      <a:accent5>
        <a:srgbClr val="ADCEDC"/>
      </a:accent5>
      <a:accent6>
        <a:srgbClr val="C51B23"/>
      </a:accent6>
      <a:hlink>
        <a:srgbClr val="FF8119"/>
      </a:hlink>
      <a:folHlink>
        <a:srgbClr val="44B9E8"/>
      </a:folHlink>
    </a:clrScheme>
    <a:fontScheme name="3_聚合">
      <a:majorFont>
        <a:latin typeface="Lucida Sans Unicode"/>
        <a:ea typeface=""/>
        <a:cs typeface=""/>
      </a:majorFont>
      <a:minorFont>
        <a:latin typeface="Lucida Sans Unico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3_聚合 1">
        <a:dk1>
          <a:srgbClr val="464646"/>
        </a:dk1>
        <a:lt1>
          <a:srgbClr val="FFFFFF"/>
        </a:lt1>
        <a:dk2>
          <a:srgbClr val="000000"/>
        </a:dk2>
        <a:lt2>
          <a:srgbClr val="DEF5FA"/>
        </a:lt2>
        <a:accent1>
          <a:srgbClr val="2DA2BF"/>
        </a:accent1>
        <a:accent2>
          <a:srgbClr val="DA1F28"/>
        </a:accent2>
        <a:accent3>
          <a:srgbClr val="AAAAAA"/>
        </a:accent3>
        <a:accent4>
          <a:srgbClr val="DADADA"/>
        </a:accent4>
        <a:accent5>
          <a:srgbClr val="ADCEDC"/>
        </a:accent5>
        <a:accent6>
          <a:srgbClr val="C51B23"/>
        </a:accent6>
        <a:hlink>
          <a:srgbClr val="FF8119"/>
        </a:hlink>
        <a:folHlink>
          <a:srgbClr val="44B9E8"/>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聚合">
  <a:themeElements>
    <a:clrScheme name="4_聚合 1">
      <a:dk1>
        <a:srgbClr val="464646"/>
      </a:dk1>
      <a:lt1>
        <a:srgbClr val="FFFFFF"/>
      </a:lt1>
      <a:dk2>
        <a:srgbClr val="000000"/>
      </a:dk2>
      <a:lt2>
        <a:srgbClr val="DEF5FA"/>
      </a:lt2>
      <a:accent1>
        <a:srgbClr val="2DA2BF"/>
      </a:accent1>
      <a:accent2>
        <a:srgbClr val="DA1F28"/>
      </a:accent2>
      <a:accent3>
        <a:srgbClr val="AAAAAA"/>
      </a:accent3>
      <a:accent4>
        <a:srgbClr val="DADADA"/>
      </a:accent4>
      <a:accent5>
        <a:srgbClr val="ADCEDC"/>
      </a:accent5>
      <a:accent6>
        <a:srgbClr val="C51B23"/>
      </a:accent6>
      <a:hlink>
        <a:srgbClr val="FF8119"/>
      </a:hlink>
      <a:folHlink>
        <a:srgbClr val="44B9E8"/>
      </a:folHlink>
    </a:clrScheme>
    <a:fontScheme name="4_聚合">
      <a:majorFont>
        <a:latin typeface="Lucida Sans Unicode"/>
        <a:ea typeface=""/>
        <a:cs typeface=""/>
      </a:majorFont>
      <a:minorFont>
        <a:latin typeface="Lucida Sans Unico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4_聚合 1">
        <a:dk1>
          <a:srgbClr val="464646"/>
        </a:dk1>
        <a:lt1>
          <a:srgbClr val="FFFFFF"/>
        </a:lt1>
        <a:dk2>
          <a:srgbClr val="000000"/>
        </a:dk2>
        <a:lt2>
          <a:srgbClr val="DEF5FA"/>
        </a:lt2>
        <a:accent1>
          <a:srgbClr val="2DA2BF"/>
        </a:accent1>
        <a:accent2>
          <a:srgbClr val="DA1F28"/>
        </a:accent2>
        <a:accent3>
          <a:srgbClr val="AAAAAA"/>
        </a:accent3>
        <a:accent4>
          <a:srgbClr val="DADADA"/>
        </a:accent4>
        <a:accent5>
          <a:srgbClr val="ADCEDC"/>
        </a:accent5>
        <a:accent6>
          <a:srgbClr val="C51B23"/>
        </a:accent6>
        <a:hlink>
          <a:srgbClr val="FF8119"/>
        </a:hlink>
        <a:folHlink>
          <a:srgbClr val="44B9E8"/>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聚合">
  <a:themeElements>
    <a:clrScheme name="5_聚合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fontScheme name="5_聚合">
      <a:majorFont>
        <a:latin typeface="Lucida Sans Unicode"/>
        <a:ea typeface=""/>
        <a:cs typeface=""/>
      </a:majorFont>
      <a:minorFont>
        <a:latin typeface="Lucida Sans Unico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5_聚合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聚合">
  <a:themeElements>
    <a:clrScheme name="6_聚合 1">
      <a:dk1>
        <a:srgbClr val="464646"/>
      </a:dk1>
      <a:lt1>
        <a:srgbClr val="FFFFFF"/>
      </a:lt1>
      <a:dk2>
        <a:srgbClr val="000000"/>
      </a:dk2>
      <a:lt2>
        <a:srgbClr val="DEF5FA"/>
      </a:lt2>
      <a:accent1>
        <a:srgbClr val="2DA2BF"/>
      </a:accent1>
      <a:accent2>
        <a:srgbClr val="DA1F28"/>
      </a:accent2>
      <a:accent3>
        <a:srgbClr val="AAAAAA"/>
      </a:accent3>
      <a:accent4>
        <a:srgbClr val="DADADA"/>
      </a:accent4>
      <a:accent5>
        <a:srgbClr val="ADCEDC"/>
      </a:accent5>
      <a:accent6>
        <a:srgbClr val="C51B23"/>
      </a:accent6>
      <a:hlink>
        <a:srgbClr val="FF8119"/>
      </a:hlink>
      <a:folHlink>
        <a:srgbClr val="44B9E8"/>
      </a:folHlink>
    </a:clrScheme>
    <a:fontScheme name="6_聚合">
      <a:majorFont>
        <a:latin typeface="Lucida Sans Unicode"/>
        <a:ea typeface=""/>
        <a:cs typeface=""/>
      </a:majorFont>
      <a:minorFont>
        <a:latin typeface="Lucida Sans Unico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6_聚合 1">
        <a:dk1>
          <a:srgbClr val="464646"/>
        </a:dk1>
        <a:lt1>
          <a:srgbClr val="FFFFFF"/>
        </a:lt1>
        <a:dk2>
          <a:srgbClr val="000000"/>
        </a:dk2>
        <a:lt2>
          <a:srgbClr val="DEF5FA"/>
        </a:lt2>
        <a:accent1>
          <a:srgbClr val="2DA2BF"/>
        </a:accent1>
        <a:accent2>
          <a:srgbClr val="DA1F28"/>
        </a:accent2>
        <a:accent3>
          <a:srgbClr val="AAAAAA"/>
        </a:accent3>
        <a:accent4>
          <a:srgbClr val="DADADA"/>
        </a:accent4>
        <a:accent5>
          <a:srgbClr val="ADCEDC"/>
        </a:accent5>
        <a:accent6>
          <a:srgbClr val="C51B23"/>
        </a:accent6>
        <a:hlink>
          <a:srgbClr val="FF8119"/>
        </a:hlink>
        <a:folHlink>
          <a:srgbClr val="44B9E8"/>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聚合">
  <a:themeElements>
    <a:clrScheme name="7_聚合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fontScheme name="7_聚合">
      <a:majorFont>
        <a:latin typeface="Lucida Sans Unicode"/>
        <a:ea typeface=""/>
        <a:cs typeface=""/>
      </a:majorFont>
      <a:minorFont>
        <a:latin typeface="Lucida Sans Unico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7_聚合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聚合">
  <a:themeElements>
    <a:clrScheme name="8_聚合 1">
      <a:dk1>
        <a:srgbClr val="464646"/>
      </a:dk1>
      <a:lt1>
        <a:srgbClr val="FFFFFF"/>
      </a:lt1>
      <a:dk2>
        <a:srgbClr val="000000"/>
      </a:dk2>
      <a:lt2>
        <a:srgbClr val="DEF5FA"/>
      </a:lt2>
      <a:accent1>
        <a:srgbClr val="2DA2BF"/>
      </a:accent1>
      <a:accent2>
        <a:srgbClr val="DA1F28"/>
      </a:accent2>
      <a:accent3>
        <a:srgbClr val="AAAAAA"/>
      </a:accent3>
      <a:accent4>
        <a:srgbClr val="DADADA"/>
      </a:accent4>
      <a:accent5>
        <a:srgbClr val="ADCEDC"/>
      </a:accent5>
      <a:accent6>
        <a:srgbClr val="C51B23"/>
      </a:accent6>
      <a:hlink>
        <a:srgbClr val="FF8119"/>
      </a:hlink>
      <a:folHlink>
        <a:srgbClr val="44B9E8"/>
      </a:folHlink>
    </a:clrScheme>
    <a:fontScheme name="8_聚合">
      <a:majorFont>
        <a:latin typeface="Lucida Sans Unicode"/>
        <a:ea typeface=""/>
        <a:cs typeface=""/>
      </a:majorFont>
      <a:minorFont>
        <a:latin typeface="Lucida Sans Unico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8_聚合 1">
        <a:dk1>
          <a:srgbClr val="464646"/>
        </a:dk1>
        <a:lt1>
          <a:srgbClr val="FFFFFF"/>
        </a:lt1>
        <a:dk2>
          <a:srgbClr val="000000"/>
        </a:dk2>
        <a:lt2>
          <a:srgbClr val="DEF5FA"/>
        </a:lt2>
        <a:accent1>
          <a:srgbClr val="2DA2BF"/>
        </a:accent1>
        <a:accent2>
          <a:srgbClr val="DA1F28"/>
        </a:accent2>
        <a:accent3>
          <a:srgbClr val="AAAAAA"/>
        </a:accent3>
        <a:accent4>
          <a:srgbClr val="DADADA"/>
        </a:accent4>
        <a:accent5>
          <a:srgbClr val="ADCEDC"/>
        </a:accent5>
        <a:accent6>
          <a:srgbClr val="C51B23"/>
        </a:accent6>
        <a:hlink>
          <a:srgbClr val="FF8119"/>
        </a:hlink>
        <a:folHlink>
          <a:srgbClr val="44B9E8"/>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C:\Documents and Settings\ym\Application Data\Microsoft\Templates\os.pot</Template>
  <TotalTime>403</TotalTime>
  <Pages>0</Pages>
  <Words>4875</Words>
  <Characters>0</Characters>
  <Application>Microsoft Office PowerPoint</Application>
  <DocSecurity>0</DocSecurity>
  <PresentationFormat>全屏显示(4:3)</PresentationFormat>
  <Lines>0</Lines>
  <Paragraphs>815</Paragraphs>
  <Slides>70</Slides>
  <Notes>3</Notes>
  <HiddenSlides>0</HiddenSlides>
  <MMClips>0</MMClips>
  <ScaleCrop>false</ScaleCrop>
  <HeadingPairs>
    <vt:vector size="8" baseType="variant">
      <vt:variant>
        <vt:lpstr>已用的字体</vt:lpstr>
      </vt:variant>
      <vt:variant>
        <vt:i4>13</vt:i4>
      </vt:variant>
      <vt:variant>
        <vt:lpstr>主题</vt:lpstr>
      </vt:variant>
      <vt:variant>
        <vt:i4>18</vt:i4>
      </vt:variant>
      <vt:variant>
        <vt:lpstr>嵌入 OLE 服务器</vt:lpstr>
      </vt:variant>
      <vt:variant>
        <vt:i4>3</vt:i4>
      </vt:variant>
      <vt:variant>
        <vt:lpstr>幻灯片标题</vt:lpstr>
      </vt:variant>
      <vt:variant>
        <vt:i4>70</vt:i4>
      </vt:variant>
    </vt:vector>
  </HeadingPairs>
  <TitlesOfParts>
    <vt:vector size="104" baseType="lpstr">
      <vt:lpstr>Arial</vt:lpstr>
      <vt:lpstr>宋体</vt:lpstr>
      <vt:lpstr>Times New Roman</vt:lpstr>
      <vt:lpstr>Wingdings 3</vt:lpstr>
      <vt:lpstr>Verdana</vt:lpstr>
      <vt:lpstr>Wingdings 2</vt:lpstr>
      <vt:lpstr>Lucida Sans Unicode</vt:lpstr>
      <vt:lpstr>黑体</vt:lpstr>
      <vt:lpstr>Tahoma</vt:lpstr>
      <vt:lpstr>Helvetica</vt:lpstr>
      <vt:lpstr>Wingdings</vt:lpstr>
      <vt:lpstr>楷体_GB2312</vt:lpstr>
      <vt:lpstr>Courier New</vt:lpstr>
      <vt:lpstr>2_聚合</vt:lpstr>
      <vt:lpstr>1_聚合</vt:lpstr>
      <vt:lpstr>聚合</vt:lpstr>
      <vt:lpstr>3_聚合</vt:lpstr>
      <vt:lpstr>4_聚合</vt:lpstr>
      <vt:lpstr>5_聚合</vt:lpstr>
      <vt:lpstr>6_聚合</vt:lpstr>
      <vt:lpstr>7_聚合</vt:lpstr>
      <vt:lpstr>8_聚合</vt:lpstr>
      <vt:lpstr>2_聚合_2</vt:lpstr>
      <vt:lpstr>1_聚合_2</vt:lpstr>
      <vt:lpstr>聚合_2</vt:lpstr>
      <vt:lpstr>3_聚合_2</vt:lpstr>
      <vt:lpstr>4_聚合_2</vt:lpstr>
      <vt:lpstr>5_聚合_2</vt:lpstr>
      <vt:lpstr>6_聚合_2</vt:lpstr>
      <vt:lpstr>7_聚合_2</vt:lpstr>
      <vt:lpstr>8_聚合_2</vt:lpstr>
      <vt:lpstr>VISIO 4 Drawing</vt:lpstr>
      <vt:lpstr>Equation.3</vt:lpstr>
      <vt:lpstr>Bitmap Image</vt:lpstr>
      <vt:lpstr>第三章  处理机调度与死锁</vt:lpstr>
      <vt:lpstr>第3章  处理机调度与死锁</vt:lpstr>
      <vt:lpstr>问题提出</vt:lpstr>
      <vt:lpstr>处理机的三级调度</vt:lpstr>
      <vt:lpstr>思考</vt:lpstr>
      <vt:lpstr>处理机调度与进程状态转换</vt:lpstr>
      <vt:lpstr>3.1.1 作业调度</vt:lpstr>
      <vt:lpstr>作业状态转换图</vt:lpstr>
      <vt:lpstr>作业调度</vt:lpstr>
      <vt:lpstr>3.1.2 进程调度</vt:lpstr>
      <vt:lpstr>进程调度的功能</vt:lpstr>
      <vt:lpstr>进程调度方式</vt:lpstr>
      <vt:lpstr>非抢占方式（Nonpreemptive）</vt:lpstr>
      <vt:lpstr>抢占方式（Preemptive）</vt:lpstr>
      <vt:lpstr>进程调度发生的时机</vt:lpstr>
      <vt:lpstr>3.1.3 中级调度</vt:lpstr>
      <vt:lpstr>引起中级调度的原因</vt:lpstr>
      <vt:lpstr>第3章  处理机调度与死锁</vt:lpstr>
      <vt:lpstr>3.2.1 调度队列模型</vt:lpstr>
      <vt:lpstr>（2）具有高、低两级调度的调度队列模型</vt:lpstr>
      <vt:lpstr>（3）同时具有三级调度的调度队列模型</vt:lpstr>
      <vt:lpstr>3.2.2 选择调度方式和算法的准则</vt:lpstr>
      <vt:lpstr>（1）面向用户的准则</vt:lpstr>
      <vt:lpstr>周转时间</vt:lpstr>
      <vt:lpstr>带权周转时间</vt:lpstr>
      <vt:lpstr>（2）面向系统的准则</vt:lpstr>
      <vt:lpstr>关于准则的说明</vt:lpstr>
      <vt:lpstr>第3章  处理机调度与死锁</vt:lpstr>
      <vt:lpstr>调度算法</vt:lpstr>
      <vt:lpstr>1. 先来先服务调度算法</vt:lpstr>
      <vt:lpstr>先来先服务调度算法例</vt:lpstr>
      <vt:lpstr>作业周转时间及带权周转时间的计算</vt:lpstr>
      <vt:lpstr>先来先服务算法特点</vt:lpstr>
      <vt:lpstr>2. 短作业优先调度算法</vt:lpstr>
      <vt:lpstr>短作业优先调度算法例</vt:lpstr>
      <vt:lpstr>短作业优先调度算法的特点</vt:lpstr>
      <vt:lpstr>最短剩余时间优先调度算法*</vt:lpstr>
      <vt:lpstr>最短剩余时间优先算法例</vt:lpstr>
      <vt:lpstr>3. 优先权调度算法</vt:lpstr>
      <vt:lpstr>按调度方式对优先权调度算法分类</vt:lpstr>
      <vt:lpstr>非抢占式优先权算法</vt:lpstr>
      <vt:lpstr>抢占式优先权调度算法</vt:lpstr>
      <vt:lpstr>优先权的类型</vt:lpstr>
      <vt:lpstr>静态优先权</vt:lpstr>
      <vt:lpstr>动态优先权</vt:lpstr>
      <vt:lpstr>4. 最高响应比优先调度算法</vt:lpstr>
      <vt:lpstr>最高响应比优先调度算法</vt:lpstr>
      <vt:lpstr>最高响应比优先算法例</vt:lpstr>
      <vt:lpstr>分析进程的调度顺序</vt:lpstr>
      <vt:lpstr>5. 时间片轮转调度算法</vt:lpstr>
      <vt:lpstr>时间片轮转算法例</vt:lpstr>
      <vt:lpstr>时间片大小为1</vt:lpstr>
      <vt:lpstr>时间片大小为1</vt:lpstr>
      <vt:lpstr>时间片大小为4</vt:lpstr>
      <vt:lpstr>时间片大小的确定</vt:lpstr>
      <vt:lpstr>6. 多级反馈队列调度算法（1）</vt:lpstr>
      <vt:lpstr>多级反馈队列调度算法（2）</vt:lpstr>
      <vt:lpstr>多级反馈队列调度算法（3）</vt:lpstr>
      <vt:lpstr>多级反馈队列调度算法示意图</vt:lpstr>
      <vt:lpstr>多级反馈队列调度算法例</vt:lpstr>
      <vt:lpstr>调度分析</vt:lpstr>
      <vt:lpstr>周转时间的计算</vt:lpstr>
      <vt:lpstr>多级反馈队列调度算法的性能</vt:lpstr>
      <vt:lpstr>第3章  处理机调度与死锁</vt:lpstr>
      <vt:lpstr>3.3.1 实现实时调度的基本条件</vt:lpstr>
      <vt:lpstr>3.3.2 实时调度算法的分类</vt:lpstr>
      <vt:lpstr>PowerPoint 演示文稿</vt:lpstr>
      <vt:lpstr>3.3.3 常用的几种实时调度算法</vt:lpstr>
      <vt:lpstr>课堂练习</vt:lpstr>
      <vt:lpstr>答案</vt:lpstr>
    </vt:vector>
  </TitlesOfParts>
  <Manager/>
  <Company>Microsoft China</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第3章  处理机调度与死锁</dc:title>
  <dc:subject/>
  <dc:creator>dd</dc:creator>
  <cp:keywords/>
  <dc:description/>
  <cp:lastModifiedBy>lab13</cp:lastModifiedBy>
  <cp:revision>189</cp:revision>
  <cp:lastPrinted>1601-01-01T00:00:00Z</cp:lastPrinted>
  <dcterms:created xsi:type="dcterms:W3CDTF">2004-02-19T05:52:36Z</dcterms:created>
  <dcterms:modified xsi:type="dcterms:W3CDTF">2017-03-10T02:01:03Z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2052-6.5.0.1966</vt:lpwstr>
  </property>
</Properties>
</file>