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401" r:id="rId2"/>
    <p:sldId id="402" r:id="rId3"/>
    <p:sldId id="406" r:id="rId4"/>
    <p:sldId id="409" r:id="rId5"/>
    <p:sldId id="446" r:id="rId6"/>
    <p:sldId id="408" r:id="rId7"/>
    <p:sldId id="411" r:id="rId8"/>
    <p:sldId id="415" r:id="rId9"/>
    <p:sldId id="416" r:id="rId10"/>
    <p:sldId id="417" r:id="rId11"/>
    <p:sldId id="418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9" r:id="rId20"/>
    <p:sldId id="430" r:id="rId21"/>
    <p:sldId id="431" r:id="rId22"/>
    <p:sldId id="447" r:id="rId23"/>
    <p:sldId id="44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FF99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线性表的顺序存储结构：把线性表中的所有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按照顺序存储方法进行存储。</a:t>
            </a:r>
            <a:endParaRPr kumimoji="1" lang="en-US" altLang="zh-CN" sz="24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61657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—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按逻辑顺序依次存储到存储器中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一片连续的存储空间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4480" y="2428868"/>
            <a:ext cx="4535487" cy="1726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b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该运算返回顺序表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的长度。实际上只需返回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成员的值即可。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该运算当线性表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时，顺序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中各元素的值。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endParaRPr kumimoji="1" lang="zh-CN" altLang="en-US" sz="24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DispList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*L)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(L)) return;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length;i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23974" y="1571612"/>
            <a:ext cx="5805480" cy="2680322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188913"/>
            <a:ext cx="84629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）求某个数据元素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）个元素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值，存放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400560"/>
            <a:ext cx="4968875" cy="1457332"/>
            <a:chOff x="1285852" y="4286256"/>
            <a:chExt cx="4968875" cy="1457332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体现顺序表的</a:t>
              </a:r>
              <a:r>
                <a:rPr lang="zh-CN" altLang="en-US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本算法的时间复杂度为</a:t>
              </a:r>
              <a:r>
                <a:rPr kumimoji="1" lang="en-US" altLang="zh-CN" sz="2400" dirty="0"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。</a:t>
              </a:r>
              <a:r>
                <a:rPr kumimoji="1" lang="zh-CN" altLang="en-US" sz="24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292654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LocateElem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&lt;L-&gt;length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]!=e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该运算顺序查找第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相等的元素的逻辑位序。若这样的元素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存在，则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返回值为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该运算在顺序表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(L)+1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）个位置上插入新的元素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baseline="-2500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665512" y="242886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n</a:t>
            </a:r>
            <a:r>
              <a:rPr lang="en-US" altLang="zh-CN" sz="2000" dirty="0" err="1"/>
              <a:t>+1</a:t>
            </a:r>
            <a:endParaRPr lang="en-US" altLang="zh-CN" sz="200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215338" cy="5313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(j=L-&gt;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元素后移一个位置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L-&gt;data[j]=L-&gt;data[j-1];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&gt;length++;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成功插入返回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插入算法如下：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来说，元素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移动的次数不仅与表长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length=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有关，而且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与插入位置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200103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356100" y="257253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，达到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最大值。　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err="1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75688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16013" y="1195388"/>
            <a:ext cx="6048375" cy="1189037"/>
            <a:chOff x="703" y="890"/>
            <a:chExt cx="3810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213100"/>
            <a:ext cx="8497888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的元素均后移一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位置，共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因此插入算法的平均时间复杂度为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0900" y="2500306"/>
            <a:ext cx="6308739" cy="714375"/>
            <a:chOff x="850900" y="2500306"/>
            <a:chExt cx="6308739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850900" y="2676525"/>
              <a:ext cx="60483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在插入元素</a:t>
              </a:r>
              <a:r>
                <a:rPr kumimoji="1" lang="en-US" altLang="zh-CN" sz="24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时，若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为等</a:t>
              </a:r>
              <a:r>
                <a:rPr kumimoji="1" lang="zh-CN" altLang="en-US" sz="2400">
                  <a:ea typeface="楷体" pitchFamily="49" charset="-122"/>
                  <a:cs typeface="Times New Roman" pitchFamily="18" charset="0"/>
                </a:rPr>
                <a:t>概率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572264" y="2500306"/>
            <a:ext cx="587375" cy="714375"/>
          </p:xfrm>
          <a:graphic>
            <a:graphicData uri="http://schemas.openxmlformats.org/presentationml/2006/ole">
              <p:oleObj spid="_x0000_s1028" name="Equation" r:id="rId3" imgW="291960" imgH="355320" progId="">
                <p:embed/>
              </p:oleObj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790700"/>
            <a:chOff x="323850" y="4046538"/>
            <a:chExt cx="8135938" cy="179070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的线性表中插入一个元素时所需移动元素的平均次数为：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981200" y="4846638"/>
            <a:ext cx="4318000" cy="990600"/>
          </p:xfrm>
          <a:graphic>
            <a:graphicData uri="http://schemas.openxmlformats.org/presentationml/2006/ole">
              <p:oleObj spid="_x0000_s1029" name="Equation" r:id="rId4" imgW="2158920" imgH="495000" progId="">
                <p:embed/>
              </p:oleObj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ListDelete(L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该运算删除顺序表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4005254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3333FF"/>
                </a:solidFill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i="1" baseline="-2500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1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1" y="714356"/>
            <a:ext cx="8104215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&gt;L-&gt;length)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&lt;L-&gt;length-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..n-1]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元素前移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&gt;length--;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顺序表长度减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			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成功删除返回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删除算法如下：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>
              <a:solidFill>
                <a:srgbClr val="66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MaxSize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21848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来说，元素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移动的次数也与表长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和删除元素的位置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60722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2357430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72000" y="2786058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8675687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0900" y="2533650"/>
            <a:ext cx="6048375" cy="603250"/>
            <a:chOff x="536" y="1596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4105" y="1596"/>
            <a:ext cx="143" cy="380"/>
          </p:xfrm>
          <a:graphic>
            <a:graphicData uri="http://schemas.openxmlformats.org/presentationml/2006/ole">
              <p:oleObj spid="_x0000_s2051" name="Equation" r:id="rId3" imgW="152280" imgH="406080" progId="">
                <p:embed/>
              </p:oleObj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536" y="1638"/>
              <a:ext cx="381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在删除元素</a:t>
              </a:r>
              <a:r>
                <a:rPr kumimoji="1" lang="en-US" altLang="zh-CN" sz="2400" i="1" err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时，若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为等</a:t>
              </a:r>
              <a:r>
                <a:rPr kumimoji="1" lang="zh-CN" altLang="en-US" sz="2400">
                  <a:ea typeface="楷体" pitchFamily="49" charset="-122"/>
                  <a:cs typeface="Times New Roman" pitchFamily="18" charset="0"/>
                </a:rPr>
                <a:t>概率</a:t>
              </a:r>
              <a:r>
                <a:rPr kumimoji="1" lang="zh-CN" altLang="en-US" sz="2400" smtClean="0">
                  <a:ea typeface="楷体" pitchFamily="49" charset="-122"/>
                  <a:cs typeface="Times New Roman" pitchFamily="18" charset="0"/>
                </a:rPr>
                <a:t>情况，则</a:t>
              </a:r>
              <a:r>
                <a:rPr kumimoji="1" lang="en-US" altLang="zh-CN" sz="2400" i="1" dirty="0" smtClean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 smtClean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66838" y="1320800"/>
            <a:ext cx="5726112" cy="1136650"/>
            <a:chOff x="861" y="832"/>
            <a:chExt cx="3607" cy="716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93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474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60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3288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26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1111" y="1298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477" y="-566"/>
              <a:ext cx="216" cy="3447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50825" y="3213100"/>
            <a:ext cx="7777163" cy="97872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的元素均前移一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位置，共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)+1=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p:oleObj spid="_x0000_s2050" name="Equation" r:id="rId4" imgW="1841400" imgH="495000" progId="">
                <p:embed/>
              </p:oleObj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的线性表中删除一个元素时所需移动元素的平均次数为：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因此删除算法的平均时间复杂度为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143932" cy="257950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假如有一个学生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表，每个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学生包含学号、姓名和分数。你如何设计相应的学生顺序表？</a:t>
            </a:r>
            <a:endParaRPr lang="en-US" altLang="zh-CN" sz="24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如果需要对该学生表进行插入、修改和删除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运算，你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如何实现相关算法？</a:t>
            </a:r>
            <a:endParaRPr lang="en-US" altLang="zh-CN" sz="24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顺序表类型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00034" y="3071810"/>
            <a:ext cx="8072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其中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存放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元素，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成员存放线性表的实际长度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顺序</a:t>
            </a:r>
            <a:r>
              <a:rPr kumimoji="1" lang="zh-CN" altLang="en-US" sz="2400" dirty="0" smtClean="0">
                <a:latin typeface="楷体" pitchFamily="49" charset="-122"/>
                <a:ea typeface="楷体" pitchFamily="49" charset="-122"/>
              </a:rPr>
              <a:t>表类型定义：</a:t>
            </a:r>
            <a:endParaRPr kumimoji="1"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4143380"/>
            <a:ext cx="5929354" cy="60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说明：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注意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物理位序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相差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4786314" y="142852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类型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643174" y="496794"/>
            <a:ext cx="2143140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57224" y="2357430"/>
            <a:ext cx="5786478" cy="363176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整体建立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&gt;length=n;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928670"/>
            <a:ext cx="288924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1]  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400" smtClean="0">
                <a:ea typeface="楷体" pitchFamily="49" charset="-122"/>
                <a:cs typeface="Times New Roman" pitchFamily="18" charset="0"/>
              </a:rPr>
              <a:t>L    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─  </a:t>
            </a:r>
            <a:r>
              <a:rPr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整体创建顺序表</a:t>
            </a:r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4743" y="2845921"/>
            <a:ext cx="4929222" cy="1000132"/>
            <a:chOff x="3857620" y="2714620"/>
            <a:chExt cx="4929222" cy="1000132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3857620" y="2714620"/>
              <a:ext cx="3429024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15206" y="3006866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传递顺序表指针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2.2.2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2928934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500306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50030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L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250030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顺序表指针的含义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4573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顺序表的空间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214818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142984"/>
            <a:ext cx="4429156" cy="8256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L=(SqList *)malloc(sizeof(SqList));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559044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1010</a:t>
            </a:r>
            <a:endParaRPr lang="zh-CN" altLang="en-US"/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143116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445641"/>
            <a:ext cx="2071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通过顺序表指针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操作顺序表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285720" y="1098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算法参数说明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顺序表指针引用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</a:t>
            </a:r>
            <a:r>
              <a:rPr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 </a:t>
            </a:r>
            <a:endParaRPr lang="en-US" altLang="zh-CN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引用参数：将执行结果回传给实参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”放在形参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的前面。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输出型参数均为使用“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”，不论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参数值是否改变。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976313"/>
            <a:ext cx="86868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该运算的结果是构造一个空的线性表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。实际上只需将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成员设置为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即可。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464051" cy="566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表基本运算算法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14348" y="2786058"/>
            <a:ext cx="6480175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分配存放线性表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的顺序表空间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&gt;length=0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7224" y="1928802"/>
            <a:ext cx="4535487" cy="172621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free(L);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3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该运算的结果是释放线性表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占用的内存空间。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3143248"/>
            <a:ext cx="4786346" cy="2971878"/>
            <a:chOff x="428596" y="3143248"/>
            <a:chExt cx="4786346" cy="2971878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free(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释放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所指向的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空间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57224" y="428625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1857356" y="3143248"/>
              <a:ext cx="142876" cy="78581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 rot="432643">
            <a:off x="1000100" y="2571744"/>
            <a:ext cx="4752975" cy="17877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该运算返回一个值表示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是否为空表。若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表，则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，否则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1129</Words>
  <Application>Microsoft PowerPoint</Application>
  <PresentationFormat>全屏显示(4:3)</PresentationFormat>
  <Paragraphs>243</Paragraphs>
  <Slides>23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861</cp:revision>
  <dcterms:created xsi:type="dcterms:W3CDTF">2004-04-02T09:54:37Z</dcterms:created>
  <dcterms:modified xsi:type="dcterms:W3CDTF">2017-05-19T05:40:56Z</dcterms:modified>
</cp:coreProperties>
</file>