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421" r:id="rId2"/>
    <p:sldId id="317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433" r:id="rId11"/>
    <p:sldId id="318" r:id="rId12"/>
    <p:sldId id="424" r:id="rId13"/>
    <p:sldId id="425" r:id="rId14"/>
    <p:sldId id="283" r:id="rId15"/>
    <p:sldId id="432" r:id="rId16"/>
    <p:sldId id="431" r:id="rId17"/>
    <p:sldId id="429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660066"/>
    <a:srgbClr val="FF0000"/>
    <a:srgbClr val="666699"/>
    <a:srgbClr val="F8BFBE"/>
    <a:srgbClr val="008000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1E62DCF-ADA9-43A9-B8D2-B33DA28B5001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12758" y="2879701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717582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的示意图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720" name="Arc 40"/>
          <p:cNvSpPr>
            <a:spLocks/>
          </p:cNvSpPr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272338" cy="5598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的链式存储结构及其基本运算的实现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788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链表存储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的栈称为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栈，这里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7000924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链栈和顺序栈两种存储结构有什么不同？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8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3-5</a:t>
            </a:r>
            <a:r>
              <a:rPr kumimoji="1" lang="en-US" altLang="zh-CN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550233"/>
            <a:chOff x="785786" y="2357430"/>
            <a:chExt cx="7981950" cy="1550233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一个表达式中的左右括号是按</a:t>
              </a:r>
              <a:r>
                <a:rPr kumimoji="1" lang="zh-CN" altLang="en-US" dirty="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最近位置配对</a:t>
              </a:r>
              <a:r>
                <a:rPr kumimoji="1"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的。所以利用一个栈来进行求解。这里采用链栈。</a:t>
              </a:r>
              <a:endPara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  <a:endPara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42910" y="1571612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(()))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⑤ 遇到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‘(‘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exp=“(())”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509610"/>
            <a:ext cx="6357982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char e; 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match=true;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 &amp;&amp; match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(exp[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]=='(‘)</a:t>
            </a:r>
            <a:endParaRPr kumimoji="1"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exp[i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2285992"/>
            <a:ext cx="6500859" cy="2928958"/>
            <a:chOff x="785786" y="2000240"/>
            <a:chExt cx="6500859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2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遇到任何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左括号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微软雅黑" pitchFamily="34" charset="-122"/>
                  <a:cs typeface="Times New Roman" pitchFamily="18" charset="0"/>
                </a:rPr>
                <a:t>配对时为</a:t>
              </a:r>
              <a:r>
                <a:rPr kumimoji="1" lang="en-US" altLang="zh-CN" sz="2000" dirty="0" smtClean="0">
                  <a:ea typeface="微软雅黑" pitchFamily="34" charset="-122"/>
                  <a:cs typeface="Times New Roman" pitchFamily="18" charset="0"/>
                </a:rPr>
                <a:t>true</a:t>
              </a:r>
              <a:r>
                <a:rPr kumimoji="1" lang="zh-CN" altLang="en-US" sz="2000" dirty="0" smtClean="0">
                  <a:ea typeface="微软雅黑" pitchFamily="34" charset="-122"/>
                  <a:cs typeface="Times New Roman" pitchFamily="18" charset="0"/>
                </a:rPr>
                <a:t>；否则为</a:t>
              </a:r>
              <a:r>
                <a:rPr kumimoji="1" lang="en-US" altLang="zh-CN" sz="2000" dirty="0" smtClean="0">
                  <a:ea typeface="微软雅黑" pitchFamily="34" charset="-122"/>
                  <a:cs typeface="Times New Roman" pitchFamily="18" charset="0"/>
                </a:rPr>
                <a:t>false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微软雅黑" pitchFamily="34" charset="-122"/>
                  <a:cs typeface="Times New Roman" pitchFamily="18" charset="0"/>
                </a:rPr>
                <a:t>链栈指针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2844" y="226990"/>
            <a:ext cx="7629548" cy="3693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(exp[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]==')') 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(e!='(')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栈顶元素不为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match=false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else  match=false;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348" y="295252"/>
            <a:ext cx="7786743" cy="3133748"/>
            <a:chOff x="714348" y="1857364"/>
            <a:chExt cx="7786743" cy="3133748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8648" y="1857364"/>
              <a:ext cx="492443" cy="31337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遇到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右括号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判断是否匹配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5000660" cy="203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(!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	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1273160"/>
            <a:ext cx="8001056" cy="785818"/>
            <a:chOff x="571472" y="428604"/>
            <a:chExt cx="8001056" cy="785818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栈不空时表示不匹配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2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85720" y="3500438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只有在表达式扫描完毕且栈空时返回</a:t>
            </a:r>
            <a:r>
              <a:rPr kumimoji="1"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true</a:t>
            </a:r>
            <a:r>
              <a:rPr kumimoji="1"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头结点之后结点的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栈底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 rot="21350587">
            <a:off x="938240" y="1077919"/>
            <a:ext cx="61055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LinkStNode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5864" y="1844673"/>
            <a:ext cx="6029342" cy="20255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在链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建立一个空栈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。实际上是创建链栈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76814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LiSta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malloc(sizeof(LinkStNode));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71476" y="357166"/>
            <a:ext cx="62007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占用的全部存储空间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6215106" cy="3542096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尾结点，释放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为空的条件是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没有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49216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08000" rIns="288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return(s-&gt;next==NULL);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空栈的情况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142852"/>
            <a:ext cx="88392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数据结点插入到头结点之后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p=(LinkStNode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malloc(sizeof(LinkStNode));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新建元素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&gt;next=s-&gt;next;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结点作为开始结点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42976" y="20716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643042" y="3571876"/>
              <a:ext cx="642942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15888"/>
            <a:ext cx="86725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下，将头结点后继数据结点的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数据域赋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将其删除。对应算法如下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14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Pop(LinkStNode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栈空的情况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p=s-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e=p-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928934"/>
            <a:ext cx="6451625" cy="3686258"/>
            <a:chOff x="1000100" y="2928934"/>
            <a:chExt cx="6451625" cy="368625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删除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p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285852" y="4357694"/>
              <a:ext cx="1000132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33375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GetTop(</a:t>
            </a:r>
            <a:r>
              <a:rPr kumimoji="1" lang="en-US" altLang="zh-CN" i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下，将头结点后继数据结点的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数据域赋给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GetTop(LinkStNode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(s-&gt;next==NULL)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e=s-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8700" y="54292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取值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1393009" y="3464719"/>
              <a:ext cx="1214446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718</Words>
  <Application>Microsoft PowerPoint</Application>
  <PresentationFormat>全屏显示(4:3)</PresentationFormat>
  <Paragraphs>191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781</cp:revision>
  <dcterms:created xsi:type="dcterms:W3CDTF">2004-04-04T02:09:16Z</dcterms:created>
  <dcterms:modified xsi:type="dcterms:W3CDTF">2017-05-19T06:29:14Z</dcterms:modified>
</cp:coreProperties>
</file>