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426" r:id="rId2"/>
    <p:sldId id="427" r:id="rId3"/>
    <p:sldId id="301" r:id="rId4"/>
    <p:sldId id="300" r:id="rId5"/>
    <p:sldId id="384" r:id="rId6"/>
    <p:sldId id="302" r:id="rId7"/>
    <p:sldId id="303" r:id="rId8"/>
    <p:sldId id="304" r:id="rId9"/>
    <p:sldId id="305" r:id="rId10"/>
    <p:sldId id="320" r:id="rId11"/>
    <p:sldId id="307" r:id="rId12"/>
    <p:sldId id="308" r:id="rId13"/>
    <p:sldId id="407" r:id="rId14"/>
    <p:sldId id="428" r:id="rId15"/>
    <p:sldId id="408" r:id="rId16"/>
    <p:sldId id="409" r:id="rId17"/>
    <p:sldId id="410" r:id="rId18"/>
    <p:sldId id="430" r:id="rId19"/>
    <p:sldId id="42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0000"/>
    <a:srgbClr val="666699"/>
    <a:srgbClr val="660066"/>
    <a:srgbClr val="F8BFBE"/>
    <a:srgbClr val="008000"/>
    <a:srgbClr val="ED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30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链队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链表存储的队列称为链队，这里采用不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p=(DataNode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malloc(sizeof(DataNode));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q-&gt;rear==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若链队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新结点是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首结点又是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&gt;rear-&gt;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next=p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结点链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尾，并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deQueue(q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原队列只有一</a:t>
            </a: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个结点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pt-BR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队列为空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t=q-&gt;front;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q-&gt;front==q-&gt;rear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队列中只有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个结点时</a:t>
            </a:r>
            <a:endParaRPr kumimoji="1" lang="zh-CN" altLang="en-US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队列中有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q-&gt;front=q-&gt;front-&gt;next;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e=t-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删除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3-8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带头结点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只有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尾结点指针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的循环单链表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队列，设计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队列的初始化、进队和出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队等算法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唯一标识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122491"/>
            <a:chOff x="1071538" y="2263775"/>
            <a:chExt cx="6480175" cy="212249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尾结点指针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唯一标识。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32650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*rear)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return(rear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35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&gt;data=x;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(rear==NULL)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原链队为空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p-&gt;next=p;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构成循环链表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&gt;next=rear-&gt;next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结点插入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指向这个新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76293" y="3071810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6063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&amp;x)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(rear==NULL) return false;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rear-&gt;next==rear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原队中只有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x=rear-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free(rear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rear=NULL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原队中有两个或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786058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删除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/>
                <a:t>q</a:t>
              </a:r>
              <a:endParaRPr lang="en-US" altLang="zh-CN" sz="2000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142984"/>
            <a:ext cx="70009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链队和顺序队两种存储结构有什么不同？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通常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将队头和队尾两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链队组成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）存储队列元素的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单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链表结点</a:t>
              </a:r>
              <a:endParaRPr kumimoji="1" lang="zh-CN" altLang="en-US" dirty="0"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       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链</a:t>
              </a:r>
              <a:r>
                <a:rPr kumimoji="1"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</a:t>
              </a: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头结点    </a:t>
              </a:r>
              <a:endPara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>
              <a:spLocks/>
            </p:cNvSpPr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链队的进队和出队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操作演示</a:t>
            </a:r>
            <a:endParaRPr kumimoji="1"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）空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itchFamily="49" charset="-122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81854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链队中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删除单链表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在链队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中，队列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队列，即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只创建一个链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域均置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元素结点。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571504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q=(LinkQuNode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malloc(sizeof(LinkQuNode));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链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队结点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释放队列占用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头结点和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数据结点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存储空间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47787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  <a:endParaRPr lang="pt-BR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*p=q-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pt-BR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指向队</a:t>
            </a:r>
            <a:r>
              <a:rPr lang="zh-CN" altLang="pt-BR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</a:t>
            </a:r>
            <a:r>
              <a:rPr lang="zh-CN" altLang="pt-BR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r;r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free(p);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队结点的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，表示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空，返回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return(q-&gt;rear==NULL);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空链队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enQueue(q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837</Words>
  <Application>Microsoft PowerPoint</Application>
  <PresentationFormat>全屏显示(4:3)</PresentationFormat>
  <Paragraphs>280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707</cp:revision>
  <dcterms:created xsi:type="dcterms:W3CDTF">2004-04-04T02:09:16Z</dcterms:created>
  <dcterms:modified xsi:type="dcterms:W3CDTF">2017-05-19T06:43:38Z</dcterms:modified>
</cp:coreProperties>
</file>