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457" r:id="rId2"/>
    <p:sldId id="430" r:id="rId3"/>
    <p:sldId id="452" r:id="rId4"/>
    <p:sldId id="453" r:id="rId5"/>
    <p:sldId id="454" r:id="rId6"/>
    <p:sldId id="434" r:id="rId7"/>
    <p:sldId id="435" r:id="rId8"/>
    <p:sldId id="455" r:id="rId9"/>
    <p:sldId id="436" r:id="rId10"/>
    <p:sldId id="438" r:id="rId11"/>
    <p:sldId id="440" r:id="rId12"/>
    <p:sldId id="429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008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9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13024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/>
          </a:p>
        </p:txBody>
      </p:sp>
      <p:sp>
        <p:nvSpPr>
          <p:cNvPr id="6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4643470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3.2.4  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用队列求解迷宫问题</a:t>
            </a:r>
            <a:endParaRPr kumimoji="1" lang="zh-CN" altLang="en-US" sz="28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显然，这个解是最优解，即是最短路径。</a:t>
            </a: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用队列和用栈求解迷宫问题有什么不同？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57246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一个队列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记录走过的方块，该队列的结构如下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 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68032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方块的位置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pre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本路径中上一方块在队列中的下标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方块类型</a:t>
            </a:r>
          </a:p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front,rear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队头指针和队尾指针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572008"/>
            <a:ext cx="8569325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这里使用的队列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qu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不是环形队列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相邻方块</a:t>
              </a:r>
              <a:r>
                <a:rPr lang="en-US" altLang="zh-CN" sz="20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相邻方块</a:t>
              </a:r>
              <a:r>
                <a:rPr lang="en-US" altLang="zh-CN" sz="20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Qu</a:t>
              </a:r>
              <a:r>
                <a:rPr lang="en-US" altLang="zh-CN" sz="2000" dirty="0">
                  <a:solidFill>
                    <a:srgbClr val="0000FF"/>
                  </a:solidFill>
                </a:rPr>
                <a:t>[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首先将入口进队。出队一个方块，考察如下：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charset="-122"/>
                <a:cs typeface="Times New Roman" pitchFamily="18" charset="0"/>
              </a:rPr>
              <a:t>……</a:t>
            </a:r>
            <a:endParaRPr lang="en-US" altLang="zh-CN">
              <a:ea typeface="宋体" charset="-122"/>
              <a:cs typeface="Times New Roman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10156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所有搜索过的方块都在队列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最后通过队列找出从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出口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入口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条迷宫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008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1" y="90488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N+2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]=     //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=4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{ {1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, 1, 1, 1, 1,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{1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, 0, 0, 0, 1,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 {1, 0, 1, 0, 0,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, 0, 0, 0, 1,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, 1, 0, 0, 0,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itchFamily="18" charset="0"/>
              </a:rPr>
              <a:t>, 1, 1, 1, 1, 1</a:t>
            </a:r>
            <a:r>
              <a:rPr lang="en-US" altLang="zh-CN" sz="2000" dirty="0">
                <a:solidFill>
                  <a:srgbClr val="0000FF"/>
                </a:solidFill>
                <a:cs typeface="Times New Roman" pitchFamily="18" charset="0"/>
              </a:rPr>
              <a:t>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3" y="25495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19395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147733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14614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147733" y="43449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1939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19395" y="43386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66870" y="49006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19395" y="48752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迷宫路径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7323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26803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mgpath1(int xi,int yi,int xe,int ye)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搜索路径为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:(xi,yi)-&gt;(xe,ye)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Box 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i, j, di, i1, j1;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QuType *qu;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定义顺序队指针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InitQueue(qu);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初始化队列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e.i=xi;  e.j=yi;   e.pre=-1;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enQueue(qu,e);		//(xi,yi)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mg[xi][yi]=-1;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将其赋值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-1,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以避免回过来重复搜索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用队列求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一条迷宫路径的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xi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yi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xe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ye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605802"/>
            <a:ext cx="8215370" cy="268032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(!QueueEmpty(qu))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deQueue(qu,e);	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出队方块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i=e.i;   j=e.j;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(i==xe &amp;&amp; j==ye)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找到了出口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输出路径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print(qu,qu-&gt;front);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函数输出路径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DestroyQueue(qu);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销毁队列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return true;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找到一条路径时返回真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450907"/>
            <a:ext cx="7215237" cy="594008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(di=0;di&lt;4;di++)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循环扫描每个方位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switch(di)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0:i1=i-1;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1:i1=i;   j1=j+1;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2:i1=i+1;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3:i1=i;   j1=j-1;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(mg[i1][j1]==0)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e.i=i1;  e.j=j1;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e.pre=qu-&gt;front;	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enQueue(qu,e);	//(i1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j1)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方块进队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mg[i1][j1]=-1;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将其赋值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DestroyQueue(qu);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销毁队列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72396" y="750950"/>
            <a:ext cx="849633" cy="4464000"/>
            <a:chOff x="8143900" y="428604"/>
            <a:chExt cx="849633" cy="4464000"/>
          </a:xfrm>
          <a:scene3d>
            <a:camera prst="perspectiveRight"/>
            <a:lightRig rig="threePt" dir="t"/>
          </a:scene3d>
        </p:grpSpPr>
        <p:sp>
          <p:nvSpPr>
            <p:cNvPr id="3" name="TextBox 2"/>
            <p:cNvSpPr txBox="1"/>
            <p:nvPr/>
          </p:nvSpPr>
          <p:spPr>
            <a:xfrm>
              <a:off x="8501090" y="1214422"/>
              <a:ext cx="492443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把每个可走的方块插入队列中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8143900" y="428604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对于图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3.7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的迷宫，求解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(1,1)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(8,8)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时队列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qu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/>
                <a:gridCol w="621108"/>
                <a:gridCol w="621108"/>
                <a:gridCol w="62110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/>
                <a:gridCol w="630634"/>
                <a:gridCol w="630634"/>
                <a:gridCol w="63063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  <a:gridCol w="642942"/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749</Words>
  <Application>Microsoft PowerPoint</Application>
  <PresentationFormat>全屏显示(4:3)</PresentationFormat>
  <Paragraphs>378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796</cp:revision>
  <dcterms:created xsi:type="dcterms:W3CDTF">2004-04-04T02:09:16Z</dcterms:created>
  <dcterms:modified xsi:type="dcterms:W3CDTF">2017-05-20T08:44:56Z</dcterms:modified>
</cp:coreProperties>
</file>