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sldIdLst>
    <p:sldId id="295" r:id="rId2"/>
    <p:sldId id="404" r:id="rId3"/>
    <p:sldId id="403" r:id="rId4"/>
    <p:sldId id="405" r:id="rId5"/>
    <p:sldId id="406" r:id="rId6"/>
    <p:sldId id="407" r:id="rId7"/>
    <p:sldId id="408" r:id="rId8"/>
    <p:sldId id="409" r:id="rId9"/>
    <p:sldId id="410" r:id="rId10"/>
    <p:sldId id="412" r:id="rId11"/>
    <p:sldId id="414" r:id="rId12"/>
    <p:sldId id="413" r:id="rId13"/>
    <p:sldId id="411" r:id="rId1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00CC"/>
    <a:srgbClr val="000000"/>
    <a:srgbClr val="669900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4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串的存储结构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657229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串是一种特殊的线性表，是线性表的一个子集。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3810003"/>
            <a:ext cx="1643074" cy="1589187"/>
            <a:chOff x="3643306" y="3000378"/>
            <a:chExt cx="1643074" cy="1191890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3517469"/>
              <a:ext cx="1643074" cy="67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顺序串</a:t>
              </a:r>
              <a:endPara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链串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20099"/>
            <a:ext cx="83582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假设串采用字符数组存储。修改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算法在一个字符串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中查找子串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出现次数。例如，对于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s=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abcabcabcd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abcab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”。这里认为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出现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/>
          <p:cNvSpPr txBox="1"/>
          <p:nvPr/>
        </p:nvSpPr>
        <p:spPr>
          <a:xfrm>
            <a:off x="857224" y="2143116"/>
            <a:ext cx="7786742" cy="219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算法中，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next[j]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字符前面与模式串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开头相同字符的个数，为了达到题目中的匹配要求，对于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（含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个字符）还需要求出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next[n]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值，以便实现重复匹配。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/13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00232" y="4143380"/>
          <a:ext cx="6095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/>
                        <a:t>j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/>
                        <a:t>0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/>
                        <a:t>1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/>
                        <a:t>2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/>
                        <a:t>3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/>
                        <a:t>4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/>
                        <a:t>5</a:t>
                      </a:r>
                      <a:endParaRPr lang="zh-CN" altLang="en-US" sz="20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t[j]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next[j]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571604" y="5429264"/>
            <a:ext cx="7286676" cy="835727"/>
            <a:chOff x="1571604" y="5429264"/>
            <a:chExt cx="7286676" cy="835727"/>
          </a:xfrm>
        </p:grpSpPr>
        <p:sp>
          <p:nvSpPr>
            <p:cNvPr id="8" name="TextBox 7"/>
            <p:cNvSpPr txBox="1"/>
            <p:nvPr/>
          </p:nvSpPr>
          <p:spPr>
            <a:xfrm>
              <a:off x="1571604" y="5857892"/>
              <a:ext cx="7286676" cy="407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当匹配成功时，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j=5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，设置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next[5]=2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，让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s[i]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与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’c’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字符开始比较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!</a:t>
              </a:r>
              <a:endPara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7563551" y="5429264"/>
              <a:ext cx="223159" cy="388212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01056" cy="4353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GetNext1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(char *t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next[])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由模式串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求出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int j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int n=strlen(t);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j=0; k=-1; next[0]=-1;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(j&lt;=n)	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改为需要求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next[n]</a:t>
            </a:r>
            <a:endParaRPr lang="zh-CN" altLang="en-US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if (k==-1 || t[j]==t[k])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//k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或比较的字符相等时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j++;k++;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next[j]=k;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k=next[k];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00042"/>
            <a:ext cx="8358246" cy="57076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Substrcount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(char *s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*t)	   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算法求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中出现的次数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next[MaxSize]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GetNext1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(s[i] &amp;&amp; t[j])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(j==-1 || s[i]==t[j])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i++;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j++;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各增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j=next[j]; 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不变，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后退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(!t[j])			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成功匹配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count++;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j=next[j];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改为将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设置为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next[j]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，继续匹配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return count;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57422" y="4429132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/13</a:t>
            </a:r>
            <a:endParaRPr lang="en-US" altLang="zh-CN"/>
          </a:p>
        </p:txBody>
      </p:sp>
      <p:pic>
        <p:nvPicPr>
          <p:cNvPr id="1026" name="Picture 2" descr="https://ss2.bdstatic.com/70cFvnSh_Q1YnxGkpoWK1HF6hhy/it/u=886171843,3119024215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857364"/>
            <a:ext cx="2214578" cy="2214580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1627371202,4279867402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14356"/>
            <a:ext cx="3619487" cy="2285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66731"/>
            <a:ext cx="5715040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链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串只能采用单链表吗？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8"/>
            <a:ext cx="7215238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不一定。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需要根据需要情况而定。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如果需要从某个节点出发前后查找，可以采用双链表。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如果需要快速查找尾节点，可以采用循环双链表。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107154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串的算法设计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71604" y="2190742"/>
            <a:ext cx="3071834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串的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基本算法设计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5918" y="3143248"/>
            <a:ext cx="3643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借鉴线性表的算法设计方法。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929066"/>
            <a:ext cx="3071834" cy="9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顺序串 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顺序表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   串  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单链表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350046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串的模式匹配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算法设计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1619237"/>
            <a:ext cx="2714644" cy="9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KMP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57290" y="3238499"/>
            <a:ext cx="7143800" cy="1437392"/>
            <a:chOff x="1357290" y="2428874"/>
            <a:chExt cx="7143800" cy="1078044"/>
          </a:xfrm>
        </p:grpSpPr>
        <p:sp>
          <p:nvSpPr>
            <p:cNvPr id="5" name="TextBox 4"/>
            <p:cNvSpPr txBox="1"/>
            <p:nvPr/>
          </p:nvSpPr>
          <p:spPr>
            <a:xfrm>
              <a:off x="2214546" y="2428874"/>
              <a:ext cx="6286544" cy="75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为什么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KMP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算法平均性能更高？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是不是任何情况下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KMP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算法都好于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BF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算法？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7290" y="242887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74955"/>
            <a:ext cx="6858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假设串采用顺序结构存储。设计一个算法求串</a:t>
            </a:r>
            <a:r>
              <a:rPr lang="nb-NO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中出现的第一个最长重复子串的下标和长度。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186" y="4002462"/>
            <a:ext cx="39000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smtClean="0">
                <a:solidFill>
                  <a:srgbClr val="0000FF"/>
                </a:solidFill>
              </a:rPr>
              <a:t>a   a   b   a   b   c   a   b   c   d</a:t>
            </a:r>
            <a:endParaRPr lang="zh-CN" altLang="en-US" i="1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7158" y="3298048"/>
            <a:ext cx="357190" cy="799665"/>
            <a:chOff x="1500166" y="2330659"/>
            <a:chExt cx="357190" cy="599749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570810" y="2786738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00166" y="2330659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</a:rPr>
                <a:t>i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4348" y="1619237"/>
            <a:ext cx="8001056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）记录当前重复子串，（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maxlen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）记录第一个最长重复子串。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5786" y="4573065"/>
            <a:ext cx="314780" cy="718498"/>
            <a:chOff x="1785918" y="3286924"/>
            <a:chExt cx="314780" cy="538874"/>
          </a:xfrm>
        </p:grpSpPr>
        <p:sp>
          <p:nvSpPr>
            <p:cNvPr id="10" name="TextBox 9"/>
            <p:cNvSpPr txBox="1"/>
            <p:nvPr/>
          </p:nvSpPr>
          <p:spPr>
            <a:xfrm>
              <a:off x="1785918" y="3571882"/>
              <a:ext cx="31478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</a:rPr>
                <a:t>j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1784794" y="3430130"/>
              <a:ext cx="288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357686" y="2933395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3636" y="2400595"/>
            <a:ext cx="25717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00166" y="5572143"/>
            <a:ext cx="5786478" cy="523876"/>
            <a:chOff x="1500166" y="4179107"/>
            <a:chExt cx="5786478" cy="392907"/>
          </a:xfrm>
        </p:grpSpPr>
        <p:sp>
          <p:nvSpPr>
            <p:cNvPr id="18" name="右箭头 17"/>
            <p:cNvSpPr/>
            <p:nvPr/>
          </p:nvSpPr>
          <p:spPr>
            <a:xfrm>
              <a:off x="1500166" y="4214824"/>
              <a:ext cx="642942" cy="357190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7422" y="4179107"/>
              <a:ext cx="49292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maxi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maxlen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=3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，即“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abc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”</a:t>
              </a:r>
              <a:endParaRPr lang="zh-CN" altLang="en-US" sz="22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426E-6 L 0.32605 -0.003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0.00278 L 0.04149 0.002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-0.00339 L 0.32605 -0.00339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0.00278 L 0.0809 0.00278 " pathEditMode="relative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95 -0.00339 L 0.32605 -0.00339 " pathEditMode="relative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41 0.00278 L 0.12482 0.0027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-0.00339 L 0.32605 -0.00339 " pathEditMode="relative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59341"/>
            <a:ext cx="8286808" cy="248806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maxsubstr(SqString s，SqString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&amp;t)</a:t>
            </a:r>
            <a:endParaRPr lang="zh-CN" altLang="en-US" sz="200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int maxi=0，maxlen=0，len，i，j，k;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(i&lt;s.length)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从下标为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的字符开始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j=i+1;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的下一个位置开始找重复子串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380979"/>
            <a:ext cx="278608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285729"/>
            <a:ext cx="8858280" cy="44500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72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while  (j&lt;s.length)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	    if  (s.data[i]==s.data[j])  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找一个子串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其起始下标为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i，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长度为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</a:t>
            </a:r>
            <a:endParaRPr lang="zh-CN" altLang="en-US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{      len=1;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for (k=1;s.data[i+k]==s.data[j+k];k++)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        len++;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if  (len&gt;maxlen)	  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将较大长度者赋给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maxi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maxlen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{       maxi=i;</a:t>
            </a:r>
            <a:endParaRPr lang="zh-CN" altLang="en-US" sz="2000" smtClean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maxlen=len;</a:t>
            </a:r>
            <a:endParaRPr lang="zh-CN" altLang="en-US" sz="2000" smtClean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}</a:t>
            </a:r>
            <a:endParaRPr lang="zh-CN" altLang="en-US" sz="2000" smtClean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j+=len;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else j++;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i++;   			   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继续扫描第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字符之后的字符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6786610" cy="19023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t.length=maxlen;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将最长重复子串赋给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endParaRPr lang="zh-CN" altLang="en-US" sz="20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 (i=0;i&lt;maxlen;i++)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t.data[i]=s.data[maxi+i];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3"/>
            <a:ext cx="4286280" cy="29649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main()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SqString s,t;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StrAssign(s,"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aababcabcd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printf("s:"); DispStr(s);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maxsubstr(s,t);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printf("t:");DispStr(t);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1;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904989"/>
            <a:ext cx="32720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右箭头 4"/>
          <p:cNvSpPr/>
          <p:nvPr/>
        </p:nvSpPr>
        <p:spPr>
          <a:xfrm>
            <a:off x="4500562" y="2762246"/>
            <a:ext cx="714380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487</Words>
  <Application>Microsoft PowerPoint</Application>
  <PresentationFormat>全屏显示(4:3)</PresentationFormat>
  <Paragraphs>136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944</cp:revision>
  <dcterms:created xsi:type="dcterms:W3CDTF">2004-03-31T23:50:14Z</dcterms:created>
  <dcterms:modified xsi:type="dcterms:W3CDTF">2017-05-22T07:15:53Z</dcterms:modified>
</cp:coreProperties>
</file>