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6"/>
  </p:notesMasterIdLst>
  <p:sldIdLst>
    <p:sldId id="295" r:id="rId2"/>
    <p:sldId id="455" r:id="rId3"/>
    <p:sldId id="424" r:id="rId4"/>
    <p:sldId id="428" r:id="rId5"/>
    <p:sldId id="482" r:id="rId6"/>
    <p:sldId id="427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83" r:id="rId18"/>
    <p:sldId id="468" r:id="rId19"/>
    <p:sldId id="469" r:id="rId20"/>
    <p:sldId id="471" r:id="rId21"/>
    <p:sldId id="470" r:id="rId22"/>
    <p:sldId id="472" r:id="rId23"/>
    <p:sldId id="473" r:id="rId24"/>
    <p:sldId id="484" r:id="rId2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访问所有结点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215106" cy="43646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width=0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a[i]=0;		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设置所有元素初始化为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levelnumber(b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(a[i]!=0)	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width=a[i];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292895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每个结点有唯一的双亲结点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结点的层次  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双亲结点的层次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585791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采用层次遍历方法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476494"/>
            <a:ext cx="5572164" cy="2738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BTWidth2(BTNode *b)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struct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int lno;	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结点的层次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 *p;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Qu[MaxSize];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定义非环形队列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front</a:t>
            </a: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定义队头和队尾指针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lnum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front=rear=0;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置队列为空队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5227"/>
            <a:ext cx="6500858" cy="49654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(b!=NULL)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	rear++;	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Qu[rear].p=b;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Qu[rear].lno=1;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根结点的层次为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(rear!=front)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front++;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b=Qu[front].p;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lnum=Qu[front].lno;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(b-&gt;lchild!=NULL)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Qu[rear].p=b-&gt;lchild;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(b-&gt;rchild!=NULL)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Qu[rear].p=b-&gt;rchild;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858048" cy="42406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lnum=1; i=1;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//width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(i&lt;=rear &amp;&amp; Qu[i].lno==lnum)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n++;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//n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i++; 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扫描队列中所有结点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lnum=Qu[i].lno;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(n&gt;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return 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由中序序列和先序序列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由中序序列和后序序列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由中序序列和层次序列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6072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由一个固定的先序序列（含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个不同的结点），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构造的二叉树个数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50529" y="33091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3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7290" y="1142990"/>
              <a:ext cx="2790953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21800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38400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04302"/>
            <a:chOff x="1500166" y="1500180"/>
            <a:chExt cx="1428760" cy="978226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3042" y="2143122"/>
              <a:ext cx="1071570" cy="33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  L  R</a:t>
              </a:r>
              <a:endParaRPr lang="zh-CN" alt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4286248" y="2000240"/>
            <a:ext cx="2571768" cy="1689022"/>
            <a:chOff x="4286248" y="1500180"/>
            <a:chExt cx="2143140" cy="1266766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071570" cy="62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R  N  L</a:t>
              </a:r>
              <a:endParaRPr lang="zh-CN" alt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2727312" y="3071810"/>
            <a:ext cx="1857388" cy="1334311"/>
            <a:chOff x="2727312" y="2403474"/>
            <a:chExt cx="1857388" cy="100073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为空</a:t>
              </a:r>
            </a:p>
          </p:txBody>
        </p:sp>
      </p:grpSp>
      <p:grpSp>
        <p:nvGrpSpPr>
          <p:cNvPr id="12" name="组合 17"/>
          <p:cNvGrpSpPr/>
          <p:nvPr/>
        </p:nvGrpSpPr>
        <p:grpSpPr>
          <a:xfrm>
            <a:off x="2571736" y="4762510"/>
            <a:ext cx="2214578" cy="1452571"/>
            <a:chOff x="2571736" y="3571882"/>
            <a:chExt cx="2214578" cy="1089428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所有结点没有右子树的单支树</a:t>
              </a:r>
              <a:endPara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7020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二叉链 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先序线索二叉树</a:t>
              </a:r>
              <a:endPara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后序线索二叉树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以中序线索二叉树说明：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对二叉树中序遍历，递归算法：时间复杂度均为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对二叉树中序遍历，非递归算法：时间复杂度均为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对中序线索二叉树中序遍历，时间复杂度均为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二叉树中序序列的开始结点和尾结点？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5918" y="1714488"/>
            <a:ext cx="1643074" cy="1809763"/>
            <a:chOff x="1785918" y="1285866"/>
            <a:chExt cx="1643074" cy="1357322"/>
          </a:xfrm>
        </p:grpSpPr>
        <p:sp>
          <p:nvSpPr>
            <p:cNvPr id="5" name="椭圆 4"/>
            <p:cNvSpPr/>
            <p:nvPr/>
          </p:nvSpPr>
          <p:spPr>
            <a:xfrm>
              <a:off x="2655874" y="128586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1670" y="178424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228431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0992" y="178593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334950" y="1452777"/>
              <a:ext cx="345646" cy="380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2935495" y="1436435"/>
              <a:ext cx="315699" cy="3832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1864034" y="2034499"/>
              <a:ext cx="315699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291082" y="1995025"/>
              <a:ext cx="317385" cy="2645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2935108" y="2037937"/>
              <a:ext cx="315699" cy="1804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40346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82415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5786" y="3412069"/>
            <a:ext cx="2714644" cy="1032019"/>
            <a:chOff x="1000100" y="2559050"/>
            <a:chExt cx="2714644" cy="77401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0100" y="3000377"/>
              <a:ext cx="271464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根结点的最左下结点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05192" y="2342475"/>
            <a:ext cx="3281386" cy="443583"/>
            <a:chOff x="3357554" y="1756854"/>
            <a:chExt cx="3281386" cy="332687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4"/>
              <a:ext cx="28575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个叶子结点，含有权值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381242"/>
            <a:ext cx="5857916" cy="1584249"/>
            <a:chOff x="1142976" y="1785932"/>
            <a:chExt cx="5857916" cy="1188187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2"/>
              <a:ext cx="5857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构造哈夫曼树：权值越小距离根结点越远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构造哈夫曼编码：权值越小编码越长</a:t>
              </a:r>
              <a:endPara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476230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哈夫曼树满足二叉树的性质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没有两个字符的编码相同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没有两个字符编码的前缀相同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09838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如果一棵哈夫曼树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中共有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255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个结点，那么该树用于对几个字符进行哈夫曼编码？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904990"/>
            <a:ext cx="785818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，总结点数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 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 = 128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所以该树用于对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个字符进行哈夫曼编码。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75156" y="466355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  <p:pic>
        <p:nvPicPr>
          <p:cNvPr id="1026" name="Picture 2" descr="https://ss1.bdstatic.com/70cFvXSh_Q1YnxGkpoWK1HF6hhy/it/u=3819107727,378461687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928934"/>
            <a:ext cx="2512234" cy="1571636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2063835810,19387767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50768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部分组成，两种类型：结点，子树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先结点，再子树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先序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先子树，再结点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后序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71538" y="612479"/>
            <a:ext cx="6357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的结点个数。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14348" y="2126173"/>
            <a:ext cx="2214578" cy="2667019"/>
            <a:chOff x="1000100" y="1500180"/>
            <a:chExt cx="2214578" cy="2000264"/>
          </a:xfrm>
        </p:grpSpPr>
        <p:sp>
          <p:nvSpPr>
            <p:cNvPr id="41" name="椭圆 40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1" idx="3"/>
              <a:endCxn id="42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5"/>
              <a:endCxn id="43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弧形 45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43108" y="2411925"/>
            <a:ext cx="2643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8596" y="4983693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00232" y="4983694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143240" y="3263661"/>
            <a:ext cx="5715040" cy="1481326"/>
            <a:chOff x="3286116" y="2304870"/>
            <a:chExt cx="5715040" cy="1110995"/>
          </a:xfrm>
        </p:grpSpPr>
        <p:sp>
          <p:nvSpPr>
            <p:cNvPr id="52" name="TextBox 51"/>
            <p:cNvSpPr txBox="1"/>
            <p:nvPr/>
          </p:nvSpPr>
          <p:spPr>
            <a:xfrm>
              <a:off x="3857620" y="2304870"/>
              <a:ext cx="5143536" cy="111099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tIns="144000" bIns="180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)=0		                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)=1+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结点度为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3286116" y="2786064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6357982" cy="2983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 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b-&gt;lchild!=NULL &amp;&amp; b-&gt;rchild!=NULL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1+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66731"/>
            <a:ext cx="671517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190741"/>
            <a:ext cx="7072362" cy="210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设计算法为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所指的结点层次，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是引用型参数，用于保存第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初始调用时，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为根结点指针，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赋值为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，即调用方式是：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86314" y="4429132"/>
            <a:ext cx="2571768" cy="861803"/>
            <a:chOff x="5429256" y="3354758"/>
            <a:chExt cx="2571768" cy="64635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6392264" y="3533964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29256" y="3643320"/>
              <a:ext cx="257176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递归算法赋初值方式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5227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61982"/>
            <a:ext cx="8286808" cy="36036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k，int &amp;n)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if (h==k) n++;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(h&lt;k)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	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(b-&gt;lchild，h+1，k，n);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(b-&gt;rchild，h+1，k，n);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282" y="4429132"/>
            <a:ext cx="2928958" cy="858056"/>
            <a:chOff x="142844" y="4000510"/>
            <a:chExt cx="2928958" cy="64354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262"/>
              <a:ext cx="250033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rPr>
                <a:t>基于先序遍历的思路</a:t>
              </a:r>
              <a:endPara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142844" y="4000510"/>
              <a:ext cx="357158" cy="571504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01418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采用递归方法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190741"/>
            <a:ext cx="7143800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levelnumber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(BTNode *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[])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中所有层的结点个数，存放在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数组中，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表示第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905253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不做任何事情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		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]++; 			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其他情况</a:t>
            </a:r>
            <a:endParaRPr lang="en-US" altLang="zh-CN" sz="1800" smtClean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rchild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  <a:endParaRPr lang="zh-CN" altLang="en-US" sz="1800" smtClean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3333749"/>
            <a:ext cx="214314" cy="38100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2"/>
            <a:ext cx="5715040" cy="34778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h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a[h]++;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1006</Words>
  <Application>Microsoft PowerPoint</Application>
  <PresentationFormat>全屏显示(4:3)</PresentationFormat>
  <Paragraphs>252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1262</cp:revision>
  <dcterms:created xsi:type="dcterms:W3CDTF">2004-03-31T23:50:14Z</dcterms:created>
  <dcterms:modified xsi:type="dcterms:W3CDTF">2017-05-22T07:16:36Z</dcterms:modified>
</cp:coreProperties>
</file>