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305" r:id="rId2"/>
    <p:sldId id="328" r:id="rId3"/>
    <p:sldId id="258" r:id="rId4"/>
    <p:sldId id="329" r:id="rId5"/>
    <p:sldId id="331" r:id="rId6"/>
    <p:sldId id="337" r:id="rId7"/>
    <p:sldId id="333" r:id="rId8"/>
    <p:sldId id="334" r:id="rId9"/>
    <p:sldId id="336" r:id="rId10"/>
    <p:sldId id="335" r:id="rId11"/>
    <p:sldId id="332" r:id="rId12"/>
    <p:sldId id="306" r:id="rId13"/>
    <p:sldId id="338" r:id="rId14"/>
    <p:sldId id="316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99"/>
    <a:srgbClr val="FF00FF"/>
    <a:srgbClr val="9900FF"/>
    <a:srgbClr val="B2B2B2"/>
    <a:srgbClr val="CC00CC"/>
    <a:srgbClr val="FF3300"/>
    <a:srgbClr val="000000"/>
    <a:srgbClr val="3366FF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72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734A-F49F-4F2A-943A-DB33FAE4DD65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8EFC-4BD6-460E-944F-05A8CF8E45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714612" y="2558473"/>
            <a:ext cx="3854499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11.1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外排序概述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71736" y="1201151"/>
            <a:ext cx="4114800" cy="6413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3600" dirty="0" smtClean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11</a:t>
            </a:r>
            <a:r>
              <a:rPr kumimoji="1" lang="zh-CN" altLang="en-US" sz="3600" dirty="0" smtClean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外 排 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序</a:t>
            </a:r>
            <a:endParaRPr kumimoji="1" lang="zh-CN" altLang="en-US" sz="3600" b="0" dirty="0">
              <a:solidFill>
                <a:srgbClr val="F92D37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8" descr="蓝色面巾纸"/>
          <p:cNvSpPr txBox="1">
            <a:spLocks noChangeArrowheads="1"/>
          </p:cNvSpPr>
          <p:nvPr/>
        </p:nvSpPr>
        <p:spPr bwMode="auto">
          <a:xfrm>
            <a:off x="2714612" y="3630043"/>
            <a:ext cx="378621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11.2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磁盘排序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67170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64305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内存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428868"/>
            <a:ext cx="1285884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abc1234.dat</a:t>
            </a:r>
          </a:p>
          <a:p>
            <a:r>
              <a:rPr lang="en-US" altLang="zh-CN" sz="18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abc5.dat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92880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29322" y="2000240"/>
            <a:ext cx="307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abc.dat</a:t>
            </a:r>
            <a:r>
              <a:rPr lang="zh-CN" altLang="en-US" sz="2000" smtClean="0">
                <a:solidFill>
                  <a:srgbClr val="3333CC"/>
                </a:solidFill>
              </a:rPr>
              <a:t>：  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2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endParaRPr lang="en-US" altLang="zh-CN" sz="2000" smtClean="0">
              <a:solidFill>
                <a:srgbClr val="3333CC"/>
              </a:solidFill>
            </a:endParaRPr>
          </a:p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       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214311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2844" y="928670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abc1234.dat</a:t>
            </a:r>
            <a:r>
              <a:rPr lang="zh-CN" altLang="en-US" sz="2000" smtClean="0">
                <a:solidFill>
                  <a:srgbClr val="3333CC"/>
                </a:solidFill>
              </a:rPr>
              <a:t>：  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endParaRPr lang="en-US" altLang="zh-CN" sz="2000" smtClean="0">
              <a:solidFill>
                <a:srgbClr val="3333CC"/>
              </a:solidFill>
            </a:endParaRPr>
          </a:p>
          <a:p>
            <a:pPr marL="457200" indent="-457200" algn="l"/>
            <a:r>
              <a:rPr lang="en-US" altLang="zh-CN" sz="2000" smtClean="0">
                <a:solidFill>
                  <a:srgbClr val="3333CC"/>
                </a:solidFill>
              </a:rPr>
              <a:t>                      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abc5.dat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2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归并过程对应的归并树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00166" y="785794"/>
            <a:ext cx="7500990" cy="4071966"/>
            <a:chOff x="642910" y="785794"/>
            <a:chExt cx="7572428" cy="418632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71434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abc1.dat</a:t>
              </a:r>
              <a:endParaRPr lang="zh-CN" altLang="en-US" sz="2000"/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285984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abc2.dat</a:t>
              </a:r>
              <a:endParaRPr lang="zh-CN" altLang="en-US" sz="2000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142976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0166" y="202875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/>
                <a:t>abc12.dat</a:t>
              </a:r>
              <a:endParaRPr lang="zh-CN" altLang="en-US" sz="1800"/>
            </a:p>
          </p:txBody>
        </p:sp>
        <p:cxnSp>
          <p:nvCxnSpPr>
            <p:cNvPr id="13" name="直接连接符 12"/>
            <p:cNvCxnSpPr>
              <a:stCxn id="4" idx="2"/>
            </p:cNvCxnSpPr>
            <p:nvPr/>
          </p:nvCxnSpPr>
          <p:spPr>
            <a:xfrm rot="16200000" flipH="1">
              <a:off x="1089397" y="1946661"/>
              <a:ext cx="642944" cy="32147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</p:cNvCxnSpPr>
            <p:nvPr/>
          </p:nvCxnSpPr>
          <p:spPr>
            <a:xfrm rot="5400000">
              <a:off x="2375281" y="1982382"/>
              <a:ext cx="642944" cy="25003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 bwMode="auto">
            <a:xfrm>
              <a:off x="4000496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abc3.dat</a:t>
              </a:r>
              <a:endParaRPr lang="zh-CN" altLang="en-US" sz="2000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5572132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0694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abc4.dat</a:t>
              </a:r>
              <a:endParaRPr lang="zh-CN" altLang="en-US" sz="2000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29124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6314" y="202875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/>
                <a:t>abc34.dat</a:t>
              </a:r>
              <a:endParaRPr lang="zh-CN" altLang="en-US" sz="1800"/>
            </a:p>
          </p:txBody>
        </p:sp>
        <p:cxnSp>
          <p:nvCxnSpPr>
            <p:cNvPr id="24" name="直接连接符 23"/>
            <p:cNvCxnSpPr>
              <a:stCxn id="18" idx="2"/>
            </p:cNvCxnSpPr>
            <p:nvPr/>
          </p:nvCxnSpPr>
          <p:spPr>
            <a:xfrm rot="16200000" flipH="1">
              <a:off x="4375545" y="1946661"/>
              <a:ext cx="642944" cy="32147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0" idx="2"/>
            </p:cNvCxnSpPr>
            <p:nvPr/>
          </p:nvCxnSpPr>
          <p:spPr>
            <a:xfrm rot="5400000">
              <a:off x="5661429" y="1982382"/>
              <a:ext cx="642944" cy="25003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 bwMode="auto">
            <a:xfrm>
              <a:off x="2000232" y="3400482"/>
              <a:ext cx="3643338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678" y="300037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/>
                <a:t>abc1234.dat</a:t>
              </a:r>
              <a:endParaRPr lang="zh-CN" altLang="en-US" sz="1800"/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018092" y="3018231"/>
              <a:ext cx="500067" cy="321474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5036347" y="3036093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 bwMode="auto">
            <a:xfrm>
              <a:off x="3286116" y="4472052"/>
              <a:ext cx="4071966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72066" y="40719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/>
                <a:t>abc.dat</a:t>
              </a:r>
              <a:endParaRPr lang="zh-CN" altLang="en-US" sz="1800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6200000" flipH="1">
              <a:off x="3554008" y="4054081"/>
              <a:ext cx="571505" cy="32147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2"/>
            </p:cNvCxnSpPr>
            <p:nvPr/>
          </p:nvCxnSpPr>
          <p:spPr>
            <a:xfrm rot="5400000">
              <a:off x="5840025" y="2661042"/>
              <a:ext cx="2714644" cy="96441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 bwMode="auto">
            <a:xfrm>
              <a:off x="714376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2330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abc5.dat</a:t>
              </a:r>
              <a:endParaRPr lang="zh-CN" altLang="en-US" sz="200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5720" y="485776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归并过程</a:t>
            </a:r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的性能：</a:t>
            </a:r>
            <a:endParaRPr lang="zh-CN" altLang="en-US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5357826"/>
            <a:ext cx="5357850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记录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读写次数。</a:t>
            </a:r>
            <a:endParaRPr lang="en-US" altLang="zh-CN" sz="2200" smtClean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内存中归并时需要关键字比较次数。</a:t>
            </a:r>
            <a:endParaRPr lang="zh-CN" altLang="en-US" sz="220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-32" y="2071678"/>
            <a:ext cx="2143140" cy="1478173"/>
            <a:chOff x="-32" y="2071678"/>
            <a:chExt cx="2143140" cy="1478173"/>
          </a:xfrm>
        </p:grpSpPr>
        <p:sp>
          <p:nvSpPr>
            <p:cNvPr id="44" name="TextBox 43"/>
            <p:cNvSpPr txBox="1"/>
            <p:nvPr/>
          </p:nvSpPr>
          <p:spPr>
            <a:xfrm>
              <a:off x="-32" y="2226412"/>
              <a:ext cx="17859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abc1.dat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中每个记录读一次写一次（写入</a:t>
              </a:r>
              <a:r>
                <a:rPr lang="en-US" altLang="zh-CN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abc12.dat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  <a:endPara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607323" y="2107397"/>
              <a:ext cx="571504" cy="500066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00034" y="1428736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外存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设备大体上可分为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类：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57232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外排序方法与各种外存设备的特征有关。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顺序存取设备，例如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磁带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直接存取设备，例如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磁盘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。后面主要介绍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磁盘排序。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642918"/>
            <a:ext cx="8286808" cy="17543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外排序为什么不能直接采用前面介绍的基本内排序方法，如快速排序方法？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42910" y="2071678"/>
            <a:ext cx="7848600" cy="8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外排序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是指数据存放在外存中，数据排序时涉及内、外存数据交换的排序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方法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　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857224" y="1428736"/>
            <a:ext cx="2816218" cy="457200"/>
          </a:xfrm>
          <a:prstGeom prst="rect">
            <a:avLst/>
          </a:prstGeom>
          <a:solidFill>
            <a:srgbClr val="003399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、什么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是外排序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571736" y="50004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11.1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外排序概述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5357826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存储在外存上的数据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以文件为基本单位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0"/>
          </a:p>
        </p:txBody>
      </p:sp>
      <p:grpSp>
        <p:nvGrpSpPr>
          <p:cNvPr id="13" name="组合 12"/>
          <p:cNvGrpSpPr/>
          <p:nvPr/>
        </p:nvGrpSpPr>
        <p:grpSpPr>
          <a:xfrm>
            <a:off x="2928926" y="3071810"/>
            <a:ext cx="2071702" cy="1928826"/>
            <a:chOff x="1571604" y="2571744"/>
            <a:chExt cx="2428892" cy="2786082"/>
          </a:xfrm>
        </p:grpSpPr>
        <p:sp>
          <p:nvSpPr>
            <p:cNvPr id="9" name="圆柱形 8"/>
            <p:cNvSpPr/>
            <p:nvPr/>
          </p:nvSpPr>
          <p:spPr bwMode="auto">
            <a:xfrm>
              <a:off x="1571604" y="4286256"/>
              <a:ext cx="1571636" cy="107157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文件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643042" y="2571744"/>
              <a:ext cx="1357322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内存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上下箭头 10"/>
            <p:cNvSpPr/>
            <p:nvPr/>
          </p:nvSpPr>
          <p:spPr bwMode="auto">
            <a:xfrm>
              <a:off x="2214546" y="3500438"/>
              <a:ext cx="214314" cy="75600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0298" y="3643314"/>
              <a:ext cx="150019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数据交换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412994"/>
            <a:ext cx="8382000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）生成若干初始归并段（顺串）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：这一过程也称为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预处理。一种常规的方法如下：</a:t>
            </a:r>
            <a:endParaRPr kumimoji="1"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把含有</a:t>
            </a:r>
            <a:r>
              <a:rPr kumimoji="1" lang="en-US" altLang="zh-CN" sz="2200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个记录的文件，按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内存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大小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分成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若干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长度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子文件（归并段）；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分别将各子文件（归并段）调入内存，采用有效的内排序方法排序后送回外存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 产生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/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w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个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初始归并段。</a:t>
            </a:r>
            <a:endParaRPr kumimoji="1"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42910" y="857232"/>
            <a:ext cx="8143932" cy="4985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外排序的基本方法是归并排序法。它分为以下两个步骤：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3311525" cy="457200"/>
          </a:xfrm>
          <a:prstGeom prst="rect">
            <a:avLst/>
          </a:prstGeom>
          <a:solidFill>
            <a:srgbClr val="003399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、外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排序的基本方法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9167" y="4789493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43042" y="4795843"/>
            <a:ext cx="1008062" cy="5762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603854" y="4214818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i="1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899254" y="4999043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均有序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3286116" y="4286256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某内排序算法</a:t>
            </a:r>
          </a:p>
        </p:txBody>
      </p:sp>
      <p:sp>
        <p:nvSpPr>
          <p:cNvPr id="15" name="右箭头 14"/>
          <p:cNvSpPr/>
          <p:nvPr/>
        </p:nvSpPr>
        <p:spPr>
          <a:xfrm>
            <a:off x="2857488" y="4929198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57752" y="4967298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3820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）多路归并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：对这些初始归并段进行多遍归并，使得有序的归并段逐渐扩大，最后在外存上形成整个文件的单一归并段，也就完成了这个文件的外排序。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995738" y="3357563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692275" y="2781300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i="1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6156325" y="3424242"/>
            <a:ext cx="1008063" cy="576262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abc.dat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7380288" y="342265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有序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714744" y="2857496"/>
            <a:ext cx="165259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采用归并</a:t>
            </a:r>
            <a:r>
              <a:rPr lang="zh-CN" altLang="en-US" sz="18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214678" y="3571876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286380" y="3571876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示例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324261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  <a:r>
              <a:rPr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abc.dat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967203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3333CC"/>
                </a:solidFill>
              </a:rPr>
              <a:t>5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6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3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4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9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8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1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7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10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2</a:t>
            </a:r>
            <a:endParaRPr lang="zh-CN" altLang="en-US" sz="2200">
              <a:solidFill>
                <a:srgbClr val="3333CC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5429256" y="2181518"/>
            <a:ext cx="500066" cy="0"/>
          </a:xfrm>
          <a:prstGeom prst="straightConnector1">
            <a:avLst/>
          </a:prstGeom>
          <a:ln w="28575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9322" y="1964944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递增排序</a:t>
            </a:r>
            <a:endParaRPr lang="zh-CN" altLang="en-US" sz="220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610145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应用程序可用的内存空间大小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857628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</a:rPr>
              <a:t>5</a:t>
            </a:r>
            <a:r>
              <a:rPr lang="zh-CN" altLang="en-US" sz="2200" smtClean="0">
                <a:solidFill>
                  <a:srgbClr val="FF0000"/>
                </a:solidFill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</a:rPr>
              <a:t>6</a:t>
            </a:r>
            <a:r>
              <a:rPr lang="zh-CN" altLang="en-US" sz="2200" smtClean="0">
                <a:solidFill>
                  <a:srgbClr val="FF0000"/>
                </a:solidFill>
              </a:rPr>
              <a:t>，</a:t>
            </a:r>
            <a:r>
              <a:rPr lang="en-US" altLang="zh-CN" sz="2200" smtClean="0"/>
              <a:t>3</a:t>
            </a:r>
            <a:r>
              <a:rPr lang="zh-CN" altLang="en-US" sz="2200" smtClean="0"/>
              <a:t>，</a:t>
            </a:r>
            <a:r>
              <a:rPr lang="en-US" altLang="zh-CN" sz="2200" smtClean="0"/>
              <a:t>4</a:t>
            </a:r>
            <a:r>
              <a:rPr lang="zh-CN" altLang="en-US" sz="2200" smtClean="0"/>
              <a:t>，</a:t>
            </a:r>
            <a:r>
              <a:rPr lang="en-US" altLang="zh-CN" sz="2200" smtClean="0">
                <a:solidFill>
                  <a:srgbClr val="FF00FF"/>
                </a:solidFill>
              </a:rPr>
              <a:t>9</a:t>
            </a:r>
            <a:r>
              <a:rPr lang="zh-CN" altLang="en-US" sz="2200" smtClean="0">
                <a:solidFill>
                  <a:srgbClr val="FF00FF"/>
                </a:solidFill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</a:rPr>
              <a:t>8</a:t>
            </a:r>
            <a:r>
              <a:rPr lang="zh-CN" altLang="en-US" sz="2200" smtClean="0"/>
              <a:t>，</a:t>
            </a:r>
            <a:r>
              <a:rPr lang="en-US" altLang="zh-CN" sz="2200" smtClean="0">
                <a:solidFill>
                  <a:srgbClr val="7030A0"/>
                </a:solidFill>
              </a:rPr>
              <a:t>1</a:t>
            </a:r>
            <a:r>
              <a:rPr lang="zh-CN" altLang="en-US" sz="2200" smtClean="0">
                <a:solidFill>
                  <a:srgbClr val="7030A0"/>
                </a:solidFill>
              </a:rPr>
              <a:t>，</a:t>
            </a:r>
            <a:r>
              <a:rPr lang="en-US" altLang="zh-CN" sz="2200" smtClean="0">
                <a:solidFill>
                  <a:srgbClr val="7030A0"/>
                </a:solidFill>
              </a:rPr>
              <a:t>7</a:t>
            </a:r>
            <a:r>
              <a:rPr lang="zh-CN" altLang="en-US" sz="2200" smtClean="0">
                <a:solidFill>
                  <a:srgbClr val="7030A0"/>
                </a:solidFill>
              </a:rPr>
              <a:t>，</a:t>
            </a:r>
            <a:r>
              <a:rPr lang="en-US" altLang="zh-CN" sz="2200" smtClean="0">
                <a:solidFill>
                  <a:srgbClr val="00B050"/>
                </a:solidFill>
              </a:rPr>
              <a:t>10</a:t>
            </a:r>
            <a:r>
              <a:rPr lang="zh-CN" altLang="en-US" sz="2200" smtClean="0">
                <a:solidFill>
                  <a:srgbClr val="00B050"/>
                </a:solidFill>
              </a:rPr>
              <a:t>，</a:t>
            </a:r>
            <a:r>
              <a:rPr lang="en-US" altLang="zh-CN" sz="2200" smtClean="0">
                <a:solidFill>
                  <a:srgbClr val="00B050"/>
                </a:solidFill>
              </a:rPr>
              <a:t>2</a:t>
            </a:r>
            <a:endParaRPr lang="zh-CN" altLang="en-US" sz="220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42860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外排序过程：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150017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857488" y="200024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内存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071538" y="2786058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abc.dat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000232" y="228599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 bwMode="auto">
          <a:xfrm>
            <a:off x="4643438" y="250030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00100" y="928670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）生成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个初始归并段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9256" y="1857364"/>
            <a:ext cx="2643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abc1.dat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abc3.dat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abc4.dat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abc5.dat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2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 bwMode="auto">
          <a:xfrm>
            <a:off x="3890958" y="388614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7141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外排序过程：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57174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571612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内存</a:t>
            </a:r>
            <a:endParaRPr lang="zh-CN" altLang="en-US" sz="2000">
              <a:solidFill>
                <a:srgbClr val="000099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357430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abc1.dat</a:t>
            </a:r>
          </a:p>
          <a:p>
            <a:r>
              <a:rPr lang="en-US" altLang="zh-CN" sz="18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abc2.dat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857364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57916" y="1957320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abc12.dat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                   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2071678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28662" y="642918"/>
            <a:ext cx="4929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）多路归并：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 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路归并（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=2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）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1285860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abc1.dat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85720" y="1142984"/>
            <a:ext cx="8643998" cy="1588"/>
          </a:xfrm>
          <a:prstGeom prst="line">
            <a:avLst/>
          </a:prstGeom>
          <a:ln w="381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85720" y="3286124"/>
            <a:ext cx="8643998" cy="1588"/>
          </a:xfrm>
          <a:prstGeom prst="line">
            <a:avLst/>
          </a:prstGeom>
          <a:ln w="381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34" y="3957584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abc1.dat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endParaRPr lang="en-US" altLang="zh-CN" sz="2000" smtClean="0">
              <a:solidFill>
                <a:srgbClr val="3333CC"/>
              </a:solidFill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endParaRPr lang="en-US" altLang="zh-CN" sz="2000" smtClean="0">
              <a:solidFill>
                <a:srgbClr val="33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5</a:t>
            </a:r>
            <a:endParaRPr lang="zh-CN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2643174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6</a:t>
            </a:r>
            <a:endParaRPr lang="zh-CN" alt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2143108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3</a:t>
            </a:r>
            <a:endParaRPr lang="zh-CN" alt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2643174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4</a:t>
            </a:r>
            <a:endParaRPr lang="zh-CN" altLang="en-US" sz="2000"/>
          </a:p>
        </p:txBody>
      </p:sp>
      <p:grpSp>
        <p:nvGrpSpPr>
          <p:cNvPr id="33" name="组合 32"/>
          <p:cNvGrpSpPr/>
          <p:nvPr/>
        </p:nvGrpSpPr>
        <p:grpSpPr>
          <a:xfrm>
            <a:off x="4286248" y="3935559"/>
            <a:ext cx="714380" cy="380803"/>
            <a:chOff x="5786446" y="4335669"/>
            <a:chExt cx="714380" cy="38080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786446" y="4714884"/>
              <a:ext cx="71438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7884" y="4335669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比较</a:t>
              </a:r>
              <a:endParaRPr lang="zh-CN" altLang="en-US" sz="180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57884" y="430519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abc12.dat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endParaRPr lang="en-US" altLang="zh-CN" sz="2000" smtClean="0">
              <a:solidFill>
                <a:srgbClr val="3333C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372" y="481484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3240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∞ </a:t>
            </a:r>
            <a:endParaRPr lang="zh-CN" alt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3143240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∞ 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428596" y="4857760"/>
            <a:ext cx="6072230" cy="1328370"/>
            <a:chOff x="428596" y="5143512"/>
            <a:chExt cx="6072230" cy="1328370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357290" y="5143512"/>
              <a:ext cx="214314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596" y="5643578"/>
              <a:ext cx="6072230" cy="828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22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=4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）个记录需要进行</a:t>
              </a:r>
              <a:r>
                <a:rPr lang="en-US" altLang="zh-CN" sz="22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200" smtClean="0">
                  <a:solidFill>
                    <a:srgbClr val="3333CC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次操作（不考虑</a:t>
              </a:r>
              <a:r>
                <a:rPr lang="en-US" altLang="zh-CN" sz="2000" smtClean="0">
                  <a:solidFill>
                    <a:srgbClr val="3333CC"/>
                  </a:solidFill>
                </a:rPr>
                <a:t>∞ 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  <a:endPara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</a:pPr>
              <a:r>
                <a:rPr lang="en-US" altLang="zh-CN" sz="22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=2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）路归并每次需要</a:t>
              </a:r>
              <a:r>
                <a:rPr lang="en-US" altLang="zh-CN" sz="22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 smtClean="0">
                  <a:solidFill>
                    <a:srgbClr val="3333CC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次关键字比较</a:t>
              </a:r>
              <a:endPara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28728" y="517203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大致分析</a:t>
              </a:r>
              <a:endParaRPr lang="zh-CN" altLang="en-US" sz="200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00826" y="5435758"/>
            <a:ext cx="2500330" cy="707886"/>
            <a:chOff x="6500826" y="5650072"/>
            <a:chExt cx="2500330" cy="707886"/>
          </a:xfrm>
        </p:grpSpPr>
        <p:sp>
          <p:nvSpPr>
            <p:cNvPr id="41" name="右大括号 40"/>
            <p:cNvSpPr/>
            <p:nvPr/>
          </p:nvSpPr>
          <p:spPr>
            <a:xfrm>
              <a:off x="6500826" y="5715016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43702" y="5650072"/>
              <a:ext cx="23574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总的关键字比较次数：</a:t>
              </a:r>
              <a:r>
                <a:rPr lang="en-US" altLang="zh-CN" sz="2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 smtClean="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1)(</a:t>
              </a:r>
              <a:r>
                <a:rPr lang="en-US" altLang="zh-CN" sz="20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smtClean="0">
                  <a:solidFill>
                    <a:srgbClr val="C00000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endParaRPr lang="zh-CN" altLang="en-US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5400000">
            <a:off x="3964777" y="3750471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57554" y="33454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en-US" altLang="zh-CN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</a:t>
            </a:r>
            <a:endParaRPr lang="zh-CN" altLang="en-US" sz="18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5036347" y="3762613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3438" y="33575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en-US" altLang="zh-CN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</a:t>
            </a:r>
            <a:endParaRPr lang="zh-CN" altLang="en-US" sz="18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86446" y="39883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结果段</a:t>
            </a:r>
            <a:endParaRPr lang="zh-CN" altLang="en-US" sz="18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7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2.96296E-6 C 5E-6 -0.00371 -0.00209 -0.00741 0.00226 -0.01667 C 0.0066 -0.02593 0.0066 -0.04815 0.02865 -0.05556 C 0.0507 -0.06297 0.10851 -0.07385 0.13421 -0.06111 C 0.1599 -0.04838 0.17292 0.00347 0.18299 0.0203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3.7037E-7 C 0.02188 0.025 0.04167 0.05023 0.07726 0.05556 C 0.11285 0.06088 0.17882 0.04514 0.21615 0.03148 C 0.25348 0.01782 0.28334 -0.01458 0.30105 -0.0266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76 -0.01759 C 0.31198 -0.00093 0.33021 0.01597 0.35626 0.02685 C 0.3823 0.03773 0.42171 0.05162 0.4507 0.04722 C 0.47969 0.04282 0.50469 0.02176 0.52987 0.0009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1319 C 0.01025 0.02384 0.01407 0.03472 0.0342 0.04468 C 0.05434 0.05463 0.09219 0.08403 0.12726 0.07245 C 0.16233 0.06088 0.22049 -0.0044 0.24497 -0.0247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0.01782 C 0.25313 0.00764 0.26354 0.0331 0.2941 0.04699 C 0.32466 0.06088 0.38976 0.07315 0.42604 0.06551 C 0.46233 0.05787 0.49375 0.01458 0.51163 0.0011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C -0.00868 0.00602 -0.01719 0.01204 5.55112E-17 0.01852 C 0.01719 0.025 0.07135 0.0463 0.10278 0.03889 C 0.1342 0.03148 0.17101 -0.01296 0.18889 -0.0266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6 0.01296 C 0.19306 0.00115 0.19323 -0.01042 0.21389 -0.01852 C 0.23455 -0.02662 0.27431 -0.03449 0.31667 -0.03519 C 0.35903 -0.03588 0.42136 -0.0294 0.46806 -0.02223 C 0.51476 -0.01505 0.57396 -0.00463 0.59723 0.0074 C 0.62049 0.01944 0.60573 0.0412 0.60799 0.05 " pathEditMode="relative" rAng="0" ptsTypes="aa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C 0.01354 -0.00787 0.02709 -0.01574 0.04167 -0.01852 C 0.05625 -0.0213 0.07361 -0.02385 0.0875 -0.01667 C 0.10139 -0.00949 0.11771 0.01551 0.12552 0.0240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09 0.01111 C 0.1257 0.00115 0.12448 -0.00857 0.16042 -0.01667 C 0.19636 -0.02477 0.27969 -0.03704 0.34236 -0.03704 C 0.40504 -0.03704 0.49497 -0.03125 0.53681 -0.01667 C 0.57865 -0.00209 0.58177 0.03611 0.59358 0.05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C 0.00938 -0.01505 0.01753 -0.02778 0.03056 -0.02408 C 0.04358 -0.02037 0.06788 0.0125 0.07778 0.02222 " pathEditMode="relative" rAng="0" ptsTypes="a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8" grpId="1"/>
      <p:bldP spid="29" grpId="0"/>
      <p:bldP spid="29" grpId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02875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07154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内存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1857364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abc3.dat</a:t>
            </a:r>
          </a:p>
          <a:p>
            <a:r>
              <a:rPr lang="en-US" altLang="zh-CN" sz="18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abc4.dat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357298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29322" y="1500174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abc34.dat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1571612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4282" y="1087923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abc3.dat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abc4.dat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3574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357298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内存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143116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abc12.dat</a:t>
            </a:r>
          </a:p>
          <a:p>
            <a:r>
              <a:rPr lang="en-US" altLang="zh-CN" sz="18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abc34.dat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643050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29322" y="1714488"/>
            <a:ext cx="307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abc1234.dat</a:t>
            </a:r>
            <a:r>
              <a:rPr lang="zh-CN" altLang="en-US" sz="2000" smtClean="0">
                <a:solidFill>
                  <a:srgbClr val="3333CC"/>
                </a:solidFill>
              </a:rPr>
              <a:t>：  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endParaRPr lang="en-US" altLang="zh-CN" sz="2000" smtClean="0">
              <a:solidFill>
                <a:srgbClr val="3333CC"/>
              </a:solidFill>
            </a:endParaRPr>
          </a:p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               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1857364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5720" y="785794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abc12.dat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abc34.dat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9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631</Words>
  <Application>Microsoft PowerPoint</Application>
  <PresentationFormat>全屏显示(4:3)</PresentationFormat>
  <Paragraphs>145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410</cp:revision>
  <dcterms:created xsi:type="dcterms:W3CDTF">2004-11-09T02:40:30Z</dcterms:created>
  <dcterms:modified xsi:type="dcterms:W3CDTF">2017-05-20T07:44:57Z</dcterms:modified>
</cp:coreProperties>
</file>