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500" r:id="rId4"/>
    <p:sldId id="508" r:id="rId5"/>
    <p:sldId id="505" r:id="rId6"/>
    <p:sldId id="506" r:id="rId7"/>
    <p:sldId id="507" r:id="rId8"/>
    <p:sldId id="503" r:id="rId9"/>
    <p:sldId id="504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线性表查找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线性表的存储结构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3714753"/>
            <a:ext cx="328614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静态查找表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动态查找表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9467"/>
            <a:ext cx="671517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用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个关键字构造的一棵二叉排序树，经过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nb-NO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A.i</a:t>
            </a: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B.2</a:t>
            </a:r>
            <a:r>
              <a:rPr lang="nb-NO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C.2</a:t>
            </a:r>
            <a:r>
              <a:rPr lang="nb-NO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D.2</a:t>
            </a:r>
            <a:r>
              <a:rPr lang="nb-NO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952747"/>
            <a:ext cx="464347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二叉排序树中第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层最多有</a:t>
            </a:r>
            <a:r>
              <a:rPr lang="nb-NO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sz="2200" i="1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nb-NO" sz="2200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4" y="1980849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8001056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对于下列关键字序列，不可能构成某二叉排序树中一条查找路径的序列是（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 95, 22, 91, 24, 94, 71		B. 92, 20, 91, 34, 88, 35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 21, 89, 77, 29, 36, 38		D. 12, 25, 71, 68, 33, 34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4678" y="4381507"/>
            <a:ext cx="1643074" cy="2000264"/>
          </a:xfrm>
          <a:prstGeom prst="ellipse">
            <a:avLst/>
          </a:pr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14744" y="1491654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1736" y="2381243"/>
            <a:ext cx="2183074" cy="3820840"/>
            <a:chOff x="2571736" y="2000246"/>
            <a:chExt cx="2183074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22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91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71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1736" y="2071684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选项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657229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有一棵含有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个结点的二叉排序树，其结点值为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A.ADBCEGFH		B.BCAGEHFD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C.BCAEFDHG		D.BDACEFHG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81745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143248"/>
            <a:ext cx="72152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ABCDEFGH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，与每一个选项的后序序列构造二叉排序树，只有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可以构造出一棵二叉排序树。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147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平衡二叉树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5"/>
            <a:ext cx="5857916" cy="477055"/>
            <a:chOff x="1071538" y="2285996"/>
            <a:chExt cx="5857916" cy="357791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21471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二叉排序树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468048" y="230964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1"/>
            <a:ext cx="4643470" cy="984405"/>
            <a:chOff x="857224" y="2737637"/>
            <a:chExt cx="4643470" cy="738304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4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按二叉排序树 方式插入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0"/>
            <a:ext cx="4643470" cy="1015088"/>
            <a:chOff x="857224" y="1785931"/>
            <a:chExt cx="4643470" cy="761316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60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与二叉排序树 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2"/>
            <a:ext cx="4643470" cy="984405"/>
            <a:chOff x="857224" y="3617905"/>
            <a:chExt cx="4643470" cy="738304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22"/>
              <a:ext cx="414340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按二叉排序树 方式删除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</a:t>
              </a:r>
              <a:r>
                <a:rPr lang="zh-CN" altLang="en-US" sz="22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57884" y="2952747"/>
            <a:ext cx="1428760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调整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7950" y="3619501"/>
            <a:ext cx="20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RL</a:t>
            </a:r>
            <a:endParaRPr lang="zh-CN" altLang="en-US" sz="2200" i="1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平衡二叉树与二叉排序树的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差别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215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个关键字构造的二叉排序树高度为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log</a:t>
            </a:r>
            <a:r>
              <a:rPr lang="en-US" sz="2200" baseline="-2500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2200" i="1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+1) </a:t>
            </a:r>
            <a:r>
              <a:rPr lang="en-US" sz="2200" smtClean="0">
                <a:solidFill>
                  <a:srgbClr val="0000FF"/>
                </a:solidFill>
                <a:latin typeface="宋体"/>
                <a:ea typeface="宋体"/>
                <a:sym typeface="Symbol"/>
              </a:rPr>
              <a:t>～ </a:t>
            </a:r>
            <a:r>
              <a:rPr lang="en-US" sz="2200" i="1" smtClean="0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O(log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)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  <a:sym typeface="Symbol"/>
              </a:rPr>
              <a:t> ～ 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  <a:sym typeface="Symbol"/>
              </a:rPr>
              <a:t>)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个关键字构造的平衡二叉树高度为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i="1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宋体"/>
                <a:cs typeface="Times New Roman" pitchFamily="18" charset="0"/>
                <a:sym typeface="Symbol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查找效率为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O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(log</a:t>
            </a:r>
            <a:r>
              <a:rPr lang="en-US" altLang="zh-CN" sz="22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)</a:t>
            </a:r>
            <a:endParaRPr lang="zh-CN" altLang="en-US" sz="22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73043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在含有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个结点的平衡二叉树上，查找关键字为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 46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 47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 27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37	     	D. 15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35</a:t>
            </a:r>
            <a:endParaRPr lang="zh-CN" altLang="en-US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143249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pt-BR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-2</a:t>
            </a:r>
            <a:r>
              <a:rPr lang="pt-BR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也就是说，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个结点的平衡二叉树最大高度为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630" y="207055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953011"/>
            <a:ext cx="7786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错误；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次而不成功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错误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B-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树和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B+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144450"/>
            <a:chOff x="142844" y="1571618"/>
            <a:chExt cx="8429684" cy="2358338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35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个关键字的结点有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棵子树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内部结点关键字总数为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，外部结点个数为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内部结点最多关键字个数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 = 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内部结点最少关键字个数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Min = </a:t>
              </a:r>
              <a:r>
                <a:rPr lang="zh-CN" altLang="en-US" sz="2200" smtClean="0">
                  <a:solidFill>
                    <a:srgbClr val="0000FF"/>
                  </a:solidFill>
                </a:rPr>
                <a:t> </a:t>
              </a:r>
              <a:r>
                <a:rPr lang="en-US" sz="2200" smtClean="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sz="2200" i="1" smtClean="0">
                  <a:solidFill>
                    <a:srgbClr val="0000FF"/>
                  </a:solidFill>
                </a:rPr>
                <a:t>m</a:t>
              </a:r>
              <a:r>
                <a:rPr lang="en-US" sz="2200" smtClean="0">
                  <a:solidFill>
                    <a:srgbClr val="0000FF"/>
                  </a:solidFill>
                </a:rPr>
                <a:t>/2</a:t>
              </a:r>
              <a:r>
                <a:rPr lang="en-US" sz="2200" smtClean="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en-US" sz="2200" smtClean="0">
                  <a:solidFill>
                    <a:srgbClr val="0000FF"/>
                  </a:solidFill>
                </a:rPr>
                <a:t>-1</a:t>
              </a: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插入关键字时，只有根结点分裂 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树高增加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层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删除关键字时，只有根结点参与合并 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 树高减少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层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只能从根结点出发随机查找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428736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B-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阶</a:t>
            </a:r>
            <a:r>
              <a:rPr lang="en-US" altLang="zh-CN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B+</a:t>
            </a:r>
            <a:r>
              <a:rPr lang="zh-CN" altLang="en-US" sz="220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树重要属性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44" y="1506352"/>
            <a:ext cx="8072494" cy="2272417"/>
            <a:chOff x="142844" y="1129763"/>
            <a:chExt cx="8072494" cy="1704313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129763"/>
              <a:ext cx="6858048" cy="170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个关键字的结点只有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棵子树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上方为索引，叶子结点层存放记录</a:t>
              </a:r>
              <a:endParaRPr lang="en-US" sz="2200" smtClean="0">
                <a:solidFill>
                  <a:srgbClr val="0000FF"/>
                </a:solidFill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叶子结点层的结点通过指针相链接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lnSpc>
                  <a:spcPts val="34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可以从根结点出发随机查找，也可以从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叶子结点层的开始结点出发顺序查找</a:t>
              </a:r>
            </a:p>
          </p:txBody>
        </p:sp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1449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 希 表 查 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2571744"/>
            <a:ext cx="50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存放数据的表空间，地址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～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解决冲突的方法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哈希函数：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根据记录的关键字计算出存储地址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解决冲突的方法：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2095491"/>
            <a:ext cx="7500990" cy="1774750"/>
            <a:chOff x="1071538" y="1571618"/>
            <a:chExt cx="7500990" cy="1331063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7500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开放定址法：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冲突时在周围找一个新的空闲的哈希地址。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拉链法：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把所有的同义词用单链表链接起来的方法。　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顺序表查找算法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分块查找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428738"/>
            <a:ext cx="3286148" cy="1285884"/>
            <a:chOff x="3000364" y="107155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7155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成功情况下的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不成功情况下的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ASL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571481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MOD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071810"/>
            <a:ext cx="7215238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同义词冲突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：两个不同关键字记录的哈希函数值相同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非同义词冲突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：多个不同哈希函数值的记录争抢同一地址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堆积现象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：指非同义词冲突出现的现象，拉链法不会引起堆积现象。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46" y="1023120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29058" y="464344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000240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909616430,18466579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4357718" cy="326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64169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设有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个元素的有序表，采用折半查找方法，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成功时最大的比较次数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A.25	  B.50		C.10		D.7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3554933"/>
            <a:ext cx="600079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成功时最大比较次数为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21455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919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070" y="659161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从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个元素中查找其中某个元素，如果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最多进行</a:t>
            </a:r>
            <a:r>
              <a:rPr 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次元素之间的比较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，则采用的查找方法只可能是（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分块查找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都不可能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3643314"/>
            <a:ext cx="692948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，折半查找的元素最多比较次数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，顺序查找和分块查找所需元素比较次数会更多。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802" y="192880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3696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60000"/>
            <a:ext cx="79296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一个递增表为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R[0..11]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，采用折半查找方法，在某次成功查找到指定的记录时，以下（）是可能的记录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比较序列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A.R[0]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R[5]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R[2]		B.R[0]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R[6]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R[9]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C.R[5]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R[8]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R[10]		D.R[5]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R[4]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8662" y="2214554"/>
            <a:ext cx="6286544" cy="3905277"/>
            <a:chOff x="1142976" y="1571618"/>
            <a:chExt cx="6858048" cy="3000396"/>
          </a:xfrm>
        </p:grpSpPr>
        <p:sp>
          <p:nvSpPr>
            <p:cNvPr id="6" name="矩形 5"/>
            <p:cNvSpPr/>
            <p:nvPr/>
          </p:nvSpPr>
          <p:spPr>
            <a:xfrm>
              <a:off x="3786182" y="1571618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mid=5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[5]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[2]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mid=2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4297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mid=0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[3]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mid=3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[8]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mid=8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[6]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mid=6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[10]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5795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mid=10</a:t>
              </a:r>
              <a:endParaRPr lang="zh-CN" altLang="en-US" sz="160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571868" y="150017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09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61981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当采用分块查找时，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数据的组织方式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200024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1003"/>
            <a:ext cx="764386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设待查找元素为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，且已存入变量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中，如果在查找过程中，和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进行比较的元素依次是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，则所采用的查找方法（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是一种错误的方法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可能是分块查找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可能是顺序查找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可能是折半查找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619501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顺序查找或折半查找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第一次比较成功时就会结束。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可能是分块查找，假设索引表是对块中最大元素进行索引，先和索引表中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比较找到相应块，然后到相应块（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）中查找。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892" y="188037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852390"/>
            <a:ext cx="221457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 表 查 找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二叉排序树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3047996"/>
            <a:ext cx="5929354" cy="477055"/>
            <a:chOff x="1000100" y="2285996"/>
            <a:chExt cx="5929354" cy="357791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二叉树结构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  BST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19586" y="2344736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285996"/>
              <a:ext cx="171451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基本运算：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查找、插入、删除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1238235"/>
            <a:ext cx="692948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中序序列是一个递增有序序列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二叉排序树中最小结点是中序序列的开始结点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二叉排序树中最小结点是根结点最左下结点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二叉排序树中最大结点是中序序列的尾结点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二叉排序树重要属性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714480" y="2498189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9520" y="3571876"/>
            <a:ext cx="5760000" cy="2117"/>
          </a:xfrm>
          <a:prstGeom prst="line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Words>1340</Words>
  <Application>Microsoft PowerPoint</Application>
  <PresentationFormat>全屏显示(4:3)</PresentationFormat>
  <Paragraphs>185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1488</cp:revision>
  <dcterms:created xsi:type="dcterms:W3CDTF">2004-03-31T23:50:14Z</dcterms:created>
  <dcterms:modified xsi:type="dcterms:W3CDTF">2017-05-22T07:17:02Z</dcterms:modified>
</cp:coreProperties>
</file>