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chemeClr val="tx1"/>
                </a:solidFill>
              </a:rPr>
              <a:t>employee salary analysis </a:t>
            </a:r>
            <a:endParaRPr lang="en-US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'[DOC-20240830-WA0001..xlsx]Sheet2'!$A$2:$A$17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'[DOC-20240830-WA0001..xlsx]Sheet2'!$B$2:$B$17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9.0</c:v>
                </c:pt>
                <c:pt idx="4">
                  <c:v>3.0</c:v>
                </c:pt>
                <c:pt idx="5">
                  <c:v>5.0</c:v>
                </c:pt>
                <c:pt idx="6">
                  <c:v>6.0</c:v>
                </c:pt>
                <c:pt idx="7">
                  <c:v>4.0</c:v>
                </c:pt>
                <c:pt idx="8">
                  <c:v>4.0</c:v>
                </c:pt>
                <c:pt idx="9">
                  <c:v>9.0</c:v>
                </c:pt>
                <c:pt idx="10">
                  <c:v>9.0</c:v>
                </c:pt>
                <c:pt idx="11">
                  <c:v>4.0</c:v>
                </c:pt>
                <c:pt idx="12">
                  <c:v>10.0</c:v>
                </c:pt>
                <c:pt idx="13">
                  <c:v>8.0</c:v>
                </c:pt>
                <c:pt idx="14">
                  <c:v>12.0</c:v>
                </c:pt>
                <c:pt idx="15">
                  <c:v>91.0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'[DOC-20240830-WA0001..xlsx]Sheet2'!$A$2:$A$17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'[DOC-20240830-WA0001..xlsx]Sheet2'!$C$2:$C$17</c:f>
              <c:numCache>
                <c:formatCode>General</c:formatCode>
                <c:ptCount val="16"/>
                <c:pt idx="1">
                  <c:v>0.0</c:v>
                </c:pt>
                <c:pt idx="2">
                  <c:v>10.0</c:v>
                </c:pt>
                <c:pt idx="3">
                  <c:v>12.0</c:v>
                </c:pt>
                <c:pt idx="4">
                  <c:v>10.0</c:v>
                </c:pt>
                <c:pt idx="5">
                  <c:v>5.0</c:v>
                </c:pt>
                <c:pt idx="6">
                  <c:v>10.0</c:v>
                </c:pt>
                <c:pt idx="7">
                  <c:v>6.0</c:v>
                </c:pt>
                <c:pt idx="8">
                  <c:v>3.0</c:v>
                </c:pt>
                <c:pt idx="9">
                  <c:v>8.0</c:v>
                </c:pt>
                <c:pt idx="10">
                  <c:v>4.0</c:v>
                </c:pt>
                <c:pt idx="11">
                  <c:v>5.0</c:v>
                </c:pt>
                <c:pt idx="12">
                  <c:v>6.0</c:v>
                </c:pt>
                <c:pt idx="13">
                  <c:v>7.0</c:v>
                </c:pt>
                <c:pt idx="14">
                  <c:v>6.0</c:v>
                </c:pt>
                <c:pt idx="15">
                  <c:v>92.0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'[DOC-20240830-WA0001..xlsx]Sheet2'!$A$2:$A$17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'[DOC-20240830-WA0001..xlsx]Sheet2'!$D$2:$D$17</c:f>
              <c:numCache>
                <c:formatCode>General</c:formatCode>
                <c:ptCount val="16"/>
                <c:pt idx="1">
                  <c:v>0.0</c:v>
                </c:pt>
                <c:pt idx="2">
                  <c:v>19.0</c:v>
                </c:pt>
                <c:pt idx="3">
                  <c:v>21.0</c:v>
                </c:pt>
                <c:pt idx="4">
                  <c:v>13.0</c:v>
                </c:pt>
                <c:pt idx="5">
                  <c:v>12.0</c:v>
                </c:pt>
                <c:pt idx="6">
                  <c:v>17.0</c:v>
                </c:pt>
                <c:pt idx="7">
                  <c:v>10.0</c:v>
                </c:pt>
                <c:pt idx="8">
                  <c:v>7.0</c:v>
                </c:pt>
                <c:pt idx="9">
                  <c:v>17.0</c:v>
                </c:pt>
                <c:pt idx="10">
                  <c:v>13.0</c:v>
                </c:pt>
                <c:pt idx="11">
                  <c:v>9.0</c:v>
                </c:pt>
                <c:pt idx="12">
                  <c:v>16.0</c:v>
                </c:pt>
                <c:pt idx="13">
                  <c:v>16.0</c:v>
                </c:pt>
                <c:pt idx="14">
                  <c:v>19.0</c:v>
                </c:pt>
                <c:pt idx="15">
                  <c:v>189.0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'[DOC-20240830-WA0001..xlsx]Sheet2'!$A$2:$A$17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'[DOC-20240830-WA0001..xlsx]Sheet2'!$E$2:$E$17</c:f>
              <c:numCache>
                <c:formatCode>General</c:formatCode>
                <c:ptCount val="1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2684928"/>
        <c:axId val="1837723328"/>
      </c:areaChart>
      <c:catAx>
        <c:axId val="1862684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723328"/>
        <c:crosses val="autoZero"/>
        <c:auto val="1"/>
        <c:lblAlgn val="ctr"/>
        <c:lblOffset val="100"/>
        <c:noMultiLvlLbl val="0"/>
      </c:catAx>
      <c:valAx>
        <c:axId val="183772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6849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04185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sz="2400" lang="en-US"/>
              <a:t>: </a:t>
            </a:r>
            <a:r>
              <a:rPr sz="2400" lang="en-GB"/>
              <a:t>G.Deethika</a:t>
            </a:r>
            <a:endParaRPr dirty="0" sz="2400" lang="en-US"/>
          </a:p>
          <a:p>
            <a:r>
              <a:rPr dirty="0" sz="2400" lang="en-US"/>
              <a:t>REGISTER NO     </a:t>
            </a:r>
            <a:r>
              <a:rPr dirty="0" sz="2400" lang="en-GB"/>
              <a:t>:</a:t>
            </a:r>
            <a:r>
              <a:rPr dirty="0" sz="2400" lang="en-US"/>
              <a:t> 312209821</a:t>
            </a:r>
            <a:endParaRPr dirty="0" sz="2400" lang="en-GB"/>
          </a:p>
          <a:p>
            <a:r>
              <a:rPr dirty="0" sz="2400" lang="en-US"/>
              <a:t>NM ID                 :</a:t>
            </a:r>
            <a:r>
              <a:rPr dirty="0" sz="2400" lang="en-US"/>
              <a:t> </a:t>
            </a:r>
            <a:r>
              <a:rPr dirty="0" sz="2400" lang="en-US"/>
              <a:t>F1FEEDA55349BBF9DC047A59C94733CB</a:t>
            </a:r>
            <a:endParaRPr altLang="en-US" lang="zh-CN"/>
          </a:p>
          <a:p>
            <a:r>
              <a:rPr dirty="0" sz="2400" lang="en-US"/>
              <a:t>DEPARTMENT   : B.COM ( Accounting And Finance)</a:t>
            </a:r>
          </a:p>
          <a:p>
            <a:r>
              <a:rPr dirty="0" sz="2400" lang="en-US"/>
              <a:t>COLLEGE            : </a:t>
            </a:r>
            <a:r>
              <a:rPr dirty="0" sz="2400" lang="en-GB" err="1"/>
              <a:t>Valliyammal</a:t>
            </a:r>
            <a:r>
              <a:rPr dirty="0" sz="2400" lang="en-GB"/>
              <a:t> </a:t>
            </a:r>
            <a:r>
              <a:rPr dirty="0" sz="2400" lang="en-US"/>
              <a:t>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6"/>
          <p:cNvSpPr txBox="1"/>
          <p:nvPr/>
        </p:nvSpPr>
        <p:spPr>
          <a:xfrm>
            <a:off x="990599" y="1752599"/>
            <a:ext cx="9067801" cy="4154984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/>
              <a:t>DATASET : Employment Dataset</a:t>
            </a:r>
            <a:endParaRPr dirty="0" sz="2400" lang="en-GB"/>
          </a:p>
          <a:p>
            <a:pPr algn="just"/>
            <a:endParaRPr dirty="0" sz="2400" lang="en-IN"/>
          </a:p>
          <a:p>
            <a:pPr algn="just"/>
            <a:r>
              <a:rPr dirty="0" sz="2400" lang="en-IN"/>
              <a:t>FEATURE SELECTION :</a:t>
            </a:r>
          </a:p>
          <a:p>
            <a:pPr algn="just"/>
            <a:r>
              <a:rPr dirty="0" sz="2400" lang="en-IN"/>
              <a:t>        Employee ID , Name , Gender , salary , Employee Type.</a:t>
            </a:r>
            <a:endParaRPr dirty="0" sz="2400" lang="en-GB"/>
          </a:p>
          <a:p>
            <a:pPr algn="just"/>
            <a:endParaRPr dirty="0" sz="2400" lang="en-IN"/>
          </a:p>
          <a:p>
            <a:pPr algn="just"/>
            <a:r>
              <a:rPr dirty="0" sz="2400" lang="en-IN"/>
              <a:t>DATA CLEANING : </a:t>
            </a:r>
          </a:p>
          <a:p>
            <a:pPr algn="just"/>
            <a:r>
              <a:rPr dirty="0" sz="2400" lang="en-IN"/>
              <a:t>        Salary </a:t>
            </a:r>
            <a:r>
              <a:rPr dirty="0" sz="2400" lang="en-US"/>
              <a:t> Summary – Pivot Table</a:t>
            </a:r>
          </a:p>
          <a:p>
            <a:pPr algn="just"/>
            <a:r>
              <a:rPr dirty="0" sz="2400" lang="en-US"/>
              <a:t>        Department – Rows</a:t>
            </a:r>
          </a:p>
          <a:p>
            <a:pPr algn="just"/>
            <a:r>
              <a:rPr dirty="0" sz="2400" lang="en-US"/>
              <a:t>        Gender – Column </a:t>
            </a:r>
            <a:endParaRPr dirty="0" sz="2400" lang="en-GB"/>
          </a:p>
          <a:p>
            <a:pPr algn="just"/>
            <a:endParaRPr dirty="0" sz="2400" lang="en-US"/>
          </a:p>
          <a:p>
            <a:pPr algn="just"/>
            <a:r>
              <a:rPr dirty="0" sz="2400" lang="en-US"/>
              <a:t>GRAPH – BAR FOR EMPOLYEES SALARY</a:t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1014641" y="1695450"/>
          <a:ext cx="8153807" cy="4381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3"/>
          <p:cNvSpPr txBox="1"/>
          <p:nvPr/>
        </p:nvSpPr>
        <p:spPr>
          <a:xfrm>
            <a:off x="1143000" y="1524000"/>
            <a:ext cx="7162800" cy="461665"/>
          </a:xfrm>
          <a:prstGeom prst="rect"/>
          <a:noFill/>
        </p:spPr>
        <p:txBody>
          <a:bodyPr rtlCol="0" wrap="square">
            <a:spAutoFit/>
          </a:bodyPr>
          <a:p>
            <a:endParaRPr b="1" dirty="0" sz="2400" lang="en-US"/>
          </a:p>
        </p:txBody>
      </p:sp>
      <p:sp>
        <p:nvSpPr>
          <p:cNvPr id="1048696" name="TextBox 5"/>
          <p:cNvSpPr txBox="1"/>
          <p:nvPr/>
        </p:nvSpPr>
        <p:spPr>
          <a:xfrm>
            <a:off x="1052944" y="1754832"/>
            <a:ext cx="8139953" cy="156966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/>
              <a:t> Identified areas For Improvement, Recommended Adjustments to Salary Structures , And Outlined Next Steps to Ensure Fair  And Competitive Compensation ,</a:t>
            </a:r>
          </a:p>
          <a:p>
            <a:pPr algn="just"/>
            <a:r>
              <a:rPr dirty="0" sz="2400" lang="en-IN"/>
              <a:t>Driving Business Outcomes And Employee Engagement.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1"/>
          <p:cNvSpPr txBox="1"/>
          <p:nvPr/>
        </p:nvSpPr>
        <p:spPr>
          <a:xfrm>
            <a:off x="881696" y="2333535"/>
            <a:ext cx="8700454" cy="11582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Analyze employee salary data to identify trends and insights Deliverables Salary summary table , Departmental and job title reports    - Visualizations ,Salary adjustment recommendation.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915400" y="285510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7"/>
          <p:cNvSpPr txBox="1"/>
          <p:nvPr/>
        </p:nvSpPr>
        <p:spPr>
          <a:xfrm>
            <a:off x="1219200" y="2203608"/>
            <a:ext cx="6277561" cy="18694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1.Employee Salary Insights.</a:t>
            </a:r>
          </a:p>
          <a:p>
            <a:pPr algn="just"/>
            <a:r>
              <a:rPr dirty="0" sz="2400" lang="en-US"/>
              <a:t>2. Salary Analysis Dashboard.</a:t>
            </a:r>
          </a:p>
          <a:p>
            <a:pPr algn="just"/>
            <a:r>
              <a:rPr dirty="0" sz="2400" lang="en-US"/>
              <a:t>3.Employee Compensation Review.</a:t>
            </a:r>
          </a:p>
          <a:p>
            <a:pPr algn="just"/>
            <a:r>
              <a:rPr dirty="0" sz="2400" lang="en-US"/>
              <a:t>4. Salary Trends and Insights.</a:t>
            </a:r>
          </a:p>
          <a:p>
            <a:pPr algn="just"/>
            <a:r>
              <a:rPr dirty="0" sz="2400" lang="en-US"/>
              <a:t>5. Employee Salary Analysis Report</a:t>
            </a:r>
            <a:r>
              <a:rPr dirty="0" lang="en-US"/>
              <a:t>.</a:t>
            </a:r>
          </a:p>
        </p:txBody>
      </p:sp>
      <p:sp>
        <p:nvSpPr>
          <p:cNvPr id="1048656" name="TextBox 19"/>
          <p:cNvSpPr txBox="1"/>
          <p:nvPr/>
        </p:nvSpPr>
        <p:spPr>
          <a:xfrm>
            <a:off x="947487" y="4259253"/>
            <a:ext cx="5324474" cy="802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 Analyze employee salary data to identify trends and insights</a:t>
            </a:r>
          </a:p>
        </p:txBody>
      </p:sp>
      <p:sp>
        <p:nvSpPr>
          <p:cNvPr id="1048657" name="TextBox 10"/>
          <p:cNvSpPr txBox="1"/>
          <p:nvPr/>
        </p:nvSpPr>
        <p:spPr>
          <a:xfrm>
            <a:off x="1143000" y="1557277"/>
            <a:ext cx="526351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IN"/>
              <a:t>Employee Salary analysis:</a:t>
            </a:r>
            <a:endParaRPr b="1" dirty="0" sz="24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TextBox 8"/>
          <p:cNvSpPr txBox="1"/>
          <p:nvPr/>
        </p:nvSpPr>
        <p:spPr>
          <a:xfrm rot="10800000" flipV="1">
            <a:off x="966302" y="2190470"/>
            <a:ext cx="8226595" cy="15138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The End users are the employee of the company HR Manager, Finance Manager, Department Heads, Compensation Analyst, Business Leaders, Recruiters, Employee Relations Specialists.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457200" y="678962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TextBox 9"/>
          <p:cNvSpPr txBox="1"/>
          <p:nvPr/>
        </p:nvSpPr>
        <p:spPr>
          <a:xfrm>
            <a:off x="2819400" y="2438400"/>
            <a:ext cx="6248400" cy="156966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lang="en-US"/>
              <a:t> </a:t>
            </a:r>
            <a:r>
              <a:rPr dirty="0" sz="2400" lang="en-US"/>
              <a:t>Optimize salary budgets, ensure equity and competitiveness, and inform talent management strategies to drive business success and empower your workforce.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TextBox 6"/>
          <p:cNvSpPr txBox="1"/>
          <p:nvPr/>
        </p:nvSpPr>
        <p:spPr>
          <a:xfrm>
            <a:off x="5648178" y="2982351"/>
            <a:ext cx="914400" cy="914400"/>
          </a:xfrm>
          <a:prstGeom prst="rect"/>
          <a:noFill/>
        </p:spPr>
        <p:txBody>
          <a:bodyPr rtlCol="0" wrap="square">
            <a:spAutoFit/>
          </a:bodyPr>
          <a:p>
            <a:endParaRPr dirty="0" lang="en-US"/>
          </a:p>
        </p:txBody>
      </p:sp>
      <p:sp>
        <p:nvSpPr>
          <p:cNvPr id="1048675" name="TextBox 9"/>
          <p:cNvSpPr txBox="1"/>
          <p:nvPr/>
        </p:nvSpPr>
        <p:spPr>
          <a:xfrm>
            <a:off x="1295400" y="1676400"/>
            <a:ext cx="6324600" cy="3046988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/>
              <a:t>Employment Data Set – Kaggle</a:t>
            </a:r>
          </a:p>
          <a:p>
            <a:pPr algn="just"/>
            <a:r>
              <a:rPr dirty="0" sz="2400" lang="en-IN"/>
              <a:t>9 – Features</a:t>
            </a:r>
          </a:p>
          <a:p>
            <a:pPr algn="just"/>
            <a:r>
              <a:rPr dirty="0" sz="2400" lang="en-IN"/>
              <a:t>5 – Features</a:t>
            </a:r>
          </a:p>
          <a:p>
            <a:pPr algn="just"/>
            <a:r>
              <a:rPr dirty="0" sz="2400" lang="en-US"/>
              <a:t>Employee ID – Text</a:t>
            </a:r>
          </a:p>
          <a:p>
            <a:pPr algn="just"/>
            <a:r>
              <a:rPr dirty="0" sz="2400" lang="en-US"/>
              <a:t>Name – Text</a:t>
            </a:r>
          </a:p>
          <a:p>
            <a:pPr algn="just"/>
            <a:r>
              <a:rPr dirty="0" sz="2400" lang="en-US"/>
              <a:t>Gender – Male/Female</a:t>
            </a:r>
          </a:p>
          <a:p>
            <a:pPr algn="just"/>
            <a:r>
              <a:rPr dirty="0" sz="2400" lang="en-US"/>
              <a:t>Salary – Number</a:t>
            </a:r>
          </a:p>
          <a:p>
            <a:pPr algn="just"/>
            <a:r>
              <a:rPr dirty="0" sz="2400" lang="en-US"/>
              <a:t>Employee Type -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0"/>
          <p:cNvSpPr txBox="1"/>
          <p:nvPr/>
        </p:nvSpPr>
        <p:spPr>
          <a:xfrm>
            <a:off x="2447921" y="2354703"/>
            <a:ext cx="5791200" cy="1938992"/>
          </a:xfrm>
          <a:prstGeom prst="rect"/>
          <a:noFill/>
        </p:spPr>
        <p:txBody>
          <a:bodyPr rtlCol="0" wrap="square">
            <a:spAutoFit/>
          </a:bodyPr>
          <a:p>
            <a:endParaRPr dirty="0" sz="2400" lang="en-IN"/>
          </a:p>
          <a:p>
            <a:pPr algn="just"/>
            <a:r>
              <a:rPr dirty="0" sz="2400" lang="en-US"/>
              <a:t>     Identify the blank cell using conditional formatting.</a:t>
            </a:r>
          </a:p>
          <a:p>
            <a:r>
              <a:rPr dirty="0" sz="2400" lang="en-US"/>
              <a:t>     remove of blank cell by using sort and filter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aiyshanousheen029@gmail.com</cp:lastModifiedBy>
  <dcterms:created xsi:type="dcterms:W3CDTF">2024-03-29T04:07:22Z</dcterms:created>
  <dcterms:modified xsi:type="dcterms:W3CDTF">2024-08-30T13:20:47Z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80ea88e4e12c47ab8bbfa022e16fc666</vt:lpwstr>
  </property>
</Properties>
</file>