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IN" sz="1200" dirty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https://github.com/Deetyasrikanth/GROUP_A53_10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5322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6218"/>
              </p:ext>
            </p:extLst>
          </p:nvPr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EETYA D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RITHIKA K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BRINDHA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GAYATHRI N R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1954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dsdeetya@gmail.com</cp:lastModifiedBy>
  <cp:revision>14</cp:revision>
  <dcterms:created xsi:type="dcterms:W3CDTF">2023-03-17T05:59:42Z</dcterms:created>
  <dcterms:modified xsi:type="dcterms:W3CDTF">2023-03-30T14:19:20Z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