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49" r:id="rId2"/>
  </p:sldMasterIdLst>
  <p:notesMasterIdLst>
    <p:notesMasterId r:id="rId14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5143500" type="screen16x9"/>
  <p:notesSz cx="6858000" cy="9144000"/>
  <p:embeddedFontLst>
    <p:embeddedFont>
      <p:font typeface="Arial Black" panose="020B0604020202020204" pitchFamily="34" charset="0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EB Garamond" pitchFamily="2" charset="0"/>
      <p:regular r:id="rId20"/>
      <p:bold r:id="rId21"/>
      <p:italic r:id="rId22"/>
      <p:boldItalic r:id="rId23"/>
    </p:embeddedFont>
    <p:embeddedFont>
      <p:font typeface="EB Garamond ExtraBold" pitchFamily="2" charset="0"/>
      <p:bold r:id="rId24"/>
      <p:boldItalic r:id="rId25"/>
    </p:embeddedFont>
    <p:embeddedFont>
      <p:font typeface="EB Garamond Medium" pitchFamily="2" charset="0"/>
      <p:regular r:id="rId26"/>
      <p:bold r:id="rId27"/>
      <p:italic r:id="rId28"/>
      <p:boldItalic r:id="rId29"/>
    </p:embeddedFont>
    <p:embeddedFont>
      <p:font typeface="EB Garamond SemiBold" pitchFamily="2" charset="0"/>
      <p:regular r:id="rId30"/>
      <p:bold r:id="rId31"/>
      <p:italic r:id="rId32"/>
      <p:boldItalic r:id="rId33"/>
    </p:embeddedFont>
    <p:embeddedFont>
      <p:font typeface="PUBLIC SANS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orient="horz" pos="1429">
          <p15:clr>
            <a:srgbClr val="A4A3A4"/>
          </p15:clr>
        </p15:guide>
        <p15:guide id="3" orient="horz" pos="158">
          <p15:clr>
            <a:srgbClr val="A4A3A4"/>
          </p15:clr>
        </p15:guide>
        <p15:guide id="4" orient="horz" pos="2787">
          <p15:clr>
            <a:srgbClr val="A4A3A4"/>
          </p15:clr>
        </p15:guide>
        <p15:guide id="5" pos="2880">
          <p15:clr>
            <a:srgbClr val="A4A3A4"/>
          </p15:clr>
        </p15:guide>
        <p15:guide id="6" pos="423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BC87CF-A05D-4223-A3B3-9C00D10DC14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5" d="100"/>
          <a:sy n="115" d="100"/>
        </p:scale>
        <p:origin x="-514" y="82"/>
      </p:cViewPr>
      <p:guideLst>
        <p:guide orient="horz" pos="2395"/>
        <p:guide orient="horz" pos="1429"/>
        <p:guide orient="horz" pos="158"/>
        <p:guide orient="horz" pos="2787"/>
        <p:guide pos="2880"/>
        <p:guide pos="423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font" Target="fonts/font4.fntdata" /><Relationship Id="rId26" Type="http://schemas.openxmlformats.org/officeDocument/2006/relationships/font" Target="fonts/font12.fntdata" /><Relationship Id="rId39" Type="http://schemas.openxmlformats.org/officeDocument/2006/relationships/viewProps" Target="viewProps.xml" /><Relationship Id="rId3" Type="http://schemas.openxmlformats.org/officeDocument/2006/relationships/slide" Target="slides/slide1.xml" /><Relationship Id="rId21" Type="http://schemas.openxmlformats.org/officeDocument/2006/relationships/font" Target="fonts/font7.fntdata" /><Relationship Id="rId34" Type="http://schemas.openxmlformats.org/officeDocument/2006/relationships/font" Target="fonts/font20.fntdata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font" Target="fonts/font3.fntdata" /><Relationship Id="rId25" Type="http://schemas.openxmlformats.org/officeDocument/2006/relationships/font" Target="fonts/font11.fntdata" /><Relationship Id="rId33" Type="http://schemas.openxmlformats.org/officeDocument/2006/relationships/font" Target="fonts/font19.fntdata" /><Relationship Id="rId38" Type="http://schemas.openxmlformats.org/officeDocument/2006/relationships/presProps" Target="presProps.xml" /><Relationship Id="rId2" Type="http://schemas.openxmlformats.org/officeDocument/2006/relationships/slideMaster" Target="slideMasters/slideMaster2.xml" /><Relationship Id="rId16" Type="http://schemas.openxmlformats.org/officeDocument/2006/relationships/font" Target="fonts/font2.fntdata" /><Relationship Id="rId20" Type="http://schemas.openxmlformats.org/officeDocument/2006/relationships/font" Target="fonts/font6.fntdata" /><Relationship Id="rId29" Type="http://schemas.openxmlformats.org/officeDocument/2006/relationships/font" Target="fonts/font15.fntdata" /><Relationship Id="rId4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font" Target="fonts/font10.fntdata" /><Relationship Id="rId32" Type="http://schemas.openxmlformats.org/officeDocument/2006/relationships/font" Target="fonts/font18.fntdata" /><Relationship Id="rId37" Type="http://schemas.openxmlformats.org/officeDocument/2006/relationships/font" Target="fonts/font23.fntdata" /><Relationship Id="rId40" Type="http://schemas.openxmlformats.org/officeDocument/2006/relationships/theme" Target="theme/theme1.xml" /><Relationship Id="rId5" Type="http://schemas.openxmlformats.org/officeDocument/2006/relationships/slide" Target="slides/slide3.xml" /><Relationship Id="rId15" Type="http://schemas.openxmlformats.org/officeDocument/2006/relationships/font" Target="fonts/font1.fntdata" /><Relationship Id="rId23" Type="http://schemas.openxmlformats.org/officeDocument/2006/relationships/font" Target="fonts/font9.fntdata" /><Relationship Id="rId28" Type="http://schemas.openxmlformats.org/officeDocument/2006/relationships/font" Target="fonts/font14.fntdata" /><Relationship Id="rId36" Type="http://schemas.openxmlformats.org/officeDocument/2006/relationships/font" Target="fonts/font22.fntdata" /><Relationship Id="rId10" Type="http://schemas.openxmlformats.org/officeDocument/2006/relationships/slide" Target="slides/slide8.xml" /><Relationship Id="rId19" Type="http://schemas.openxmlformats.org/officeDocument/2006/relationships/font" Target="fonts/font5.fntdata" /><Relationship Id="rId31" Type="http://schemas.openxmlformats.org/officeDocument/2006/relationships/font" Target="fonts/font17.fntdata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notesMaster" Target="notesMasters/notesMaster1.xml" /><Relationship Id="rId22" Type="http://schemas.openxmlformats.org/officeDocument/2006/relationships/font" Target="fonts/font8.fntdata" /><Relationship Id="rId27" Type="http://schemas.openxmlformats.org/officeDocument/2006/relationships/font" Target="fonts/font13.fntdata" /><Relationship Id="rId30" Type="http://schemas.openxmlformats.org/officeDocument/2006/relationships/font" Target="fonts/font16.fntdata" /><Relationship Id="rId35" Type="http://schemas.openxmlformats.org/officeDocument/2006/relationships/font" Target="fonts/font21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66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0967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635" name="Google Shape;1837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3667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3" name="Google Shape;3668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3684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8" name="Google Shape;3685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583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58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5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6.png" 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5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7.png" 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5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6.png" 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5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7.png" 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8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30.png" /><Relationship Id="rId4" Type="http://schemas.openxmlformats.org/officeDocument/2006/relationships/image" Target="../media/image29.png" 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1.png" 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2.jpeg" /><Relationship Id="rId1" Type="http://schemas.openxmlformats.org/officeDocument/2006/relationships/slideMaster" Target="../slideMasters/slideMaster1.xml" 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3.jpeg" /><Relationship Id="rId1" Type="http://schemas.openxmlformats.org/officeDocument/2006/relationships/slideMaster" Target="../slideMasters/slideMaster1.xml" 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3.jpeg" /><Relationship Id="rId1" Type="http://schemas.openxmlformats.org/officeDocument/2006/relationships/slideMaster" Target="../slideMasters/slideMaster1.xml" 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 /><Relationship Id="rId2" Type="http://schemas.openxmlformats.org/officeDocument/2006/relationships/image" Target="../media/image34.png" /><Relationship Id="rId1" Type="http://schemas.openxmlformats.org/officeDocument/2006/relationships/slideMaster" Target="../slideMasters/slideMaster1.xml" 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 /><Relationship Id="rId1" Type="http://schemas.openxmlformats.org/officeDocument/2006/relationships/slideMaster" Target="../slideMasters/slideMaster1.xml" 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 /><Relationship Id="rId1" Type="http://schemas.openxmlformats.org/officeDocument/2006/relationships/slideMaster" Target="../slideMasters/slideMaster2.xml" 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2.xml" 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5.png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2.xml" 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jpeg" /><Relationship Id="rId1" Type="http://schemas.openxmlformats.org/officeDocument/2006/relationships/slideMaster" Target="../slideMasters/slideMaster2.xml" 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8.jpeg" /><Relationship Id="rId1" Type="http://schemas.openxmlformats.org/officeDocument/2006/relationships/slideMaster" Target="../slideMasters/slideMaster2.xml" 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9.png" /><Relationship Id="rId1" Type="http://schemas.openxmlformats.org/officeDocument/2006/relationships/slideMaster" Target="../slideMasters/slideMaster2.xml" 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2.jpeg" /><Relationship Id="rId1" Type="http://schemas.openxmlformats.org/officeDocument/2006/relationships/slideMaster" Target="../slideMasters/slideMaster2.xml" 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Master" Target="../slideMasters/slideMaster2.xml" 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Master" Target="../slideMasters/slideMaster2.xml" 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Master" Target="../slideMasters/slideMaster2.xml" 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2.xml" 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2.xml" 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2.xml" 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2.xml" 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2.xml" 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9.jpeg" /><Relationship Id="rId1" Type="http://schemas.openxmlformats.org/officeDocument/2006/relationships/slideMaster" Target="../slideMasters/slideMaster2.xml" 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Master" Target="../slideMasters/slideMaster2.xml" 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3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2.png" 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5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26.png" 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5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27.png" 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5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26.png" 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5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27.png" 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8.png" /><Relationship Id="rId1" Type="http://schemas.openxmlformats.org/officeDocument/2006/relationships/slideMaster" Target="../slideMasters/slideMaster2.xml" /><Relationship Id="rId5" Type="http://schemas.openxmlformats.org/officeDocument/2006/relationships/image" Target="../media/image30.png" /><Relationship Id="rId4" Type="http://schemas.openxmlformats.org/officeDocument/2006/relationships/image" Target="../media/image29.png" 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31.png" 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2.jpeg" /><Relationship Id="rId1" Type="http://schemas.openxmlformats.org/officeDocument/2006/relationships/slideMaster" Target="../slideMasters/slideMaster2.xml" 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3.jpeg" /><Relationship Id="rId1" Type="http://schemas.openxmlformats.org/officeDocument/2006/relationships/slideMaster" Target="../slideMasters/slideMaster2.xml" 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3.jpeg" /><Relationship Id="rId1" Type="http://schemas.openxmlformats.org/officeDocument/2006/relationships/slideMaster" Target="../slideMasters/slideMaster2.xml" 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 /><Relationship Id="rId2" Type="http://schemas.openxmlformats.org/officeDocument/2006/relationships/image" Target="../media/image34.png" /><Relationship Id="rId1" Type="http://schemas.openxmlformats.org/officeDocument/2006/relationships/slideMaster" Target="../slideMasters/slideMaster2.xml" 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 /><Relationship Id="rId1" Type="http://schemas.openxmlformats.org/officeDocument/2006/relationships/slideMaster" Target="../slideMasters/slideMaster2.xml" 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2.jpeg" /><Relationship Id="rId1" Type="http://schemas.openxmlformats.org/officeDocument/2006/relationships/slideMaster" Target="../slideMasters/slideMaster1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5.png" 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Master" Target="../slideMasters/slideMaster1.xml" 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Master" Target="../slideMasters/slideMaster1.xml" 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1.xml" 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jpeg" /><Relationship Id="rId1" Type="http://schemas.openxmlformats.org/officeDocument/2006/relationships/slideMaster" Target="../slideMasters/slideMaster1.xml" 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8.jpeg" /><Relationship Id="rId1" Type="http://schemas.openxmlformats.org/officeDocument/2006/relationships/slideMaster" Target="../slideMasters/slideMaster1.xml" 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1.xml" 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1.xml" 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1.xml" 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1.xml" 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1.xml" 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9.jpeg" /><Relationship Id="rId1" Type="http://schemas.openxmlformats.org/officeDocument/2006/relationships/slideMaster" Target="../slideMasters/slideMaster1.xml" 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Master" Target="../slideMasters/slideMaster1.xml" 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9.png" /><Relationship Id="rId1" Type="http://schemas.openxmlformats.org/officeDocument/2006/relationships/slideMaster" Target="../slideMasters/slideMaster1.xml" 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3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oogle Shape;11;p215" descr="A picture containing person, computer, indoor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4" name="Google Shape;12;p21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28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29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30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31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01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34" name="Google Shape;85;p22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02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50703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04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05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06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1" name="Google Shape;1726;p316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62" name="Google Shape;1727;p31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4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050098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913" name="Google Shape;1730;p316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363" name="Google Shape;1731;p316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50099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5" name="Google Shape;1734;p317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26" name="Google Shape;1735;p31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978" name="Google Shape;1736;p317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648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27" name="Google Shape;1738;p317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4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6" name="Google Shape;1741;p318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37" name="Google Shape;1742;p3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5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049910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87" name="Google Shape;1745;p318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338" name="Google Shape;1746;p318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11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8" name="Google Shape;1749;p319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09" name="Google Shape;1750;p31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970" name="Google Shape;1751;p319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31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10" name="Google Shape;1753;p319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32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0" name="Google Shape;1756;p320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21" name="Google Shape;1757;p32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22" name="Google Shape;1758;p320" descr="A picture containing text, dark, night sky  Description automatically generated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23" name="Google Shape;1759;p320" descr="Chart  Description automatically generated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24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03" name="Google Shape;1763;p32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404" name="Google Shape;1764;p32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405" name="Google Shape;1765;p32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06" name="Google Shape;1766;p321" descr="A picture containing text  Description automatically generated"/>
          <p:cNvPicPr preferRelativeResize="0">
            <a:picLocks/>
          </p:cNvPicPr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14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15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3" name="Google Shape;1770;p322"/>
          <p:cNvPicPr preferRelativeResize="0">
            <a:picLocks/>
          </p:cNvPicPr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34" name="Google Shape;1771;p32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74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75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76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2097423" name="Google Shape;1777;p323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0643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424" name="Google Shape;1779;p32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3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050644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45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46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47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2097359" name="Google Shape;1787;p324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0093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360" name="Google Shape;1789;p32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2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050094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95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96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97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12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13" name="Google Shape;1797;p32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14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050115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116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17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18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65" name="Google Shape;93;p22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119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50120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21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22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23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86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387" name="Google Shape;1804;p326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388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050389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390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91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33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34" name="Google Shape;1811;p32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35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050536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37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38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39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26" name="Google Shape;1818;p328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049840" name="Google Shape;1819;p328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877" name="Google Shape;1820;p328"/>
          <p:cNvCxnSpPr>
            <a:cxnSpLocks/>
          </p:cNvCxnSpPr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7327" name="Google Shape;1821;p328" descr="A picture containing indoor  Description automatically generated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49841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42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6" name="Google Shape;1825;p329" descr="A picture containing graphical user interface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29" name="Google Shape;1826;p32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24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1048625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0" name="Google Shape;1830;g1f5d965ad35_0_1844" descr="Diagram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861" name="Google Shape;1831;g1f5d965ad35_0_1844"/>
          <p:cNvCxnSpPr>
            <a:cxnSpLocks/>
          </p:cNvCxnSpPr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730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7" name="Google Shape;1834;g1f5d965ad35_0_1848" descr="A picture containing person, computer, indoor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r="11111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38" name="Google Shape;1835;g1f5d965ad35_0_184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10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211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212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13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Google Shape;1841;g1f5d965ad35_0_18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1842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265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048619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728" name="Google Shape;1845;g1f5d965ad35_0_1855"/>
              <p:cNvCxnSpPr>
                <a:cxnSpLocks/>
              </p:cNvCxnSpPr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6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3145729" name="Google Shape;1847;g1f5d965ad35_0_1855"/>
              <p:cNvCxnSpPr>
                <a:cxnSpLocks/>
              </p:cNvCxnSpPr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620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3" name="Google Shape;1850;g1f5d965ad35_0_1864" descr="A computer on a table  Description automatically generated with medium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14" name="Google Shape;1851;g1f5d965ad35_0_186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45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15" name="Google Shape;1853;g1f5d965ad35_0_186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46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47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48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82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47" name="Google Shape;101;p22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83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50784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85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86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87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Google Shape;1858;g1f5d965ad35_0_1872" descr="Graphical user interface, applicatio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2" name="Google Shape;1859;g1f5d965ad35_0_187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0" name="Google Shape;1861;g1f5d965ad35_0_1875"/>
          <p:cNvPicPr preferRelativeResize="0">
            <a:picLocks/>
          </p:cNvPicPr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41" name="Google Shape;1862;g1f5d965ad35_0_187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3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3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3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3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5" name="Google Shape;1868;g1f5d965ad35_0_1882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16977" t="14935" r="19505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16" name="Google Shape;1869;g1f5d965ad35_0_188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65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6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7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8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4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25" name="Google Shape;1876;g1f5d965ad35_0_188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45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46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7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8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9" name="Google Shape;1882;g1f5d965ad35_0_189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36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637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38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39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048988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2097204" name="Google Shape;1890;g1f5d965ad35_0_1902" descr="A group of people in clothing  Description automatically generated with medium confidence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05" name="Google Shape;1891;g1f5d965ad35_0_190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89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0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1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39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76" name="Google Shape;1897;g1f5d965ad35_0_191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40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41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42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43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44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30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98" name="Google Shape;1905;g1f5d965ad35_0_19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31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632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33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34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35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0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22" name="Google Shape;1913;g1f5d965ad35_0_192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71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72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73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74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75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6" name="Google Shape;1920;g1f5d965ad35_0_193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25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26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727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9" name="Google Shape;108;p22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346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7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348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6" name="Google Shape;1925;g1f5d965ad35_0_193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17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18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919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766" name="Google Shape;1929;g1f5d965ad35_0_1939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197" name="Google Shape;1930;g1f5d965ad35_0_1939" descr="Application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20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6" name="Google Shape;1933;g1f5d965ad35_0_194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03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4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405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829" name="Google Shape;1937;g1f5d965ad35_0_1947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67" name="Google Shape;1938;g1f5d965ad35_0_1947" descr="Application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06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6" name="Google Shape;1941;g1f5d965ad35_0_19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49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50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51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785" name="Google Shape;1945;g1f5d965ad35_0_1955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17" name="Google Shape;1946;g1f5d965ad35_0_195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52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8" name="Google Shape;1949;g1f5d965ad35_0_196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81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82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583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845" name="Google Shape;1953;g1f5d965ad35_0_1963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89" name="Google Shape;1954;g1f5d965ad35_0_1963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84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1" name="Google Shape;1957;g1f5d965ad35_0_197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59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60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961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62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63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2" name="Google Shape;1964;g1f5d965ad35_0_197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44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45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46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47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48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7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08" name="Google Shape;1972;g1f5d965ad35_0_198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109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10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11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112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13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14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15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16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17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40" name="Google Shape;1984;g1f5d965ad35_0_199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8741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42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43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44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45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46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47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48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49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2" name="Google Shape;1995;g1f5d965ad35_0_200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049516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517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518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9519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20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21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22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Google Shape;2005;g1f5d965ad35_0_201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9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650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51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52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53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8" name="Google Shape;121;p22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40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41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942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6018" name="Google Shape;125;p229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459" name="Google Shape;126;p229" descr="Application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43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0" name="Google Shape;2012;g1f5d965ad35_0_202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57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158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59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60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61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4" name="Google Shape;2019;g1f5d965ad35_0_203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86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587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88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89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7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28" name="Google Shape;2026;g1f5d965ad35_0_203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029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30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31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32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1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98" name="Google Shape;2033;g1f5d965ad35_0_204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9" name="Google Shape;2034;g1f5d965ad35_0_204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22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923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24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25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1049379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380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7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508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1049381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82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83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49384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385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386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1048760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61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17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318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1048762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63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64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48765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8766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767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0" name="Google Shape;2064;g1f5d965ad35_0_2078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07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Google Shape;2067;g1f5d965ad35_0_208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4" name="Google Shape;2070;g1f5d965ad35_0_2084" descr="Ico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63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4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Google Shape;2074;g1f5d965ad35_0_208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50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51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2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3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54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5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6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57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58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59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6" name="Google Shape;129;p23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79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80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81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966" name="Google Shape;133;p230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397" name="Google Shape;134;p23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82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3" name="Google Shape;2086;g1f5d965ad35_0_210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88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89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0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1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92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3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4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95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96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97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6" name="Google Shape;2098;g1f5d965ad35_0_211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74" name="Google Shape;2099;g1f5d965ad35_0_2112"/>
          <p:cNvCxnSpPr>
            <a:cxnSpLocks/>
          </p:cNvCxnSpPr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87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1048992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93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75" name="Google Shape;2103;g1f5d965ad35_0_2112"/>
            <p:cNvCxnSpPr>
              <a:cxnSpLocks/>
            </p:cNvCxnSpPr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899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88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1048995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96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76" name="Google Shape;2108;g1f5d965ad35_0_2112"/>
            <p:cNvCxnSpPr>
              <a:cxnSpLocks/>
            </p:cNvCxnSpPr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8997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98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9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0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1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2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3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3" name="Google Shape;2117;g1f5d965ad35_0_213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49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0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1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2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53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4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5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6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57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8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9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60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1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2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3" name="Google Shape;2133;g1f5d965ad35_0_214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3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076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07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07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07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08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8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8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8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8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8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8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8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8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5" name="Google Shape;2150;g1f5d965ad35_0_216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6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324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325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26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27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328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29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30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31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32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33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34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35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36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Google Shape;2167;g1f5d965ad35_0_218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8694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8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8695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96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97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8698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99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0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1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2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03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04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05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6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3" name="Google Shape;2184;g1f5d965ad35_0_219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8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523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9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524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525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526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527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28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29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0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1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32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33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34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5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Google Shape;2201;g1f5d965ad35_0_221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35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54" name="Google Shape;2203;g1f5d965ad35_0_2215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36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7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38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9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40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41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42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843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844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845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46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47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48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49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8" name="Google Shape;2219;g1f5d965ad35_0_223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53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86" name="Google Shape;2221;g1f5d965ad35_0_2233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54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55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56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57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58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59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60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61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62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63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64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65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66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67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5" name="Google Shape;2237;g1f5d965ad35_0_225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90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567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568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3145846" name="Google Shape;2241;g1f5d965ad35_0_2251"/>
              <p:cNvCxnSpPr>
                <a:cxnSpLocks/>
                <a:endCxn id="104959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1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</a:p>
            </p:txBody>
          </p:sp>
        </p:grpSp>
        <p:grpSp>
          <p:nvGrpSpPr>
            <p:cNvPr id="569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3145847" name="Google Shape;2245;g1f5d965ad35_0_2251"/>
              <p:cNvCxnSpPr>
                <a:cxnSpLocks/>
                <a:endCxn id="1049594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3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4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</a:p>
            </p:txBody>
          </p:sp>
        </p:grpSp>
        <p:grpSp>
          <p:nvGrpSpPr>
            <p:cNvPr id="570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3145848" name="Google Shape;2249;g1f5d965ad35_0_2251"/>
              <p:cNvCxnSpPr>
                <a:cxnSpLocks/>
                <a:endCxn id="1049596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5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6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</a:p>
            </p:txBody>
          </p:sp>
        </p:grpSp>
        <p:grpSp>
          <p:nvGrpSpPr>
            <p:cNvPr id="571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3145849" name="Google Shape;2253;g1f5d965ad35_0_2251"/>
              <p:cNvCxnSpPr>
                <a:cxnSpLocks/>
                <a:endCxn id="1049598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7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8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</a:p>
            </p:txBody>
          </p:sp>
        </p:grpSp>
      </p:grpSp>
      <p:sp>
        <p:nvSpPr>
          <p:cNvPr id="1049599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0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1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2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3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4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5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6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7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8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9" name="Google Shape;137;p23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12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13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914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888" name="Google Shape;141;p231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340" name="Google Shape;142;p231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15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1" name="Google Shape;2267;g1f5d965ad35_0_228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1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1049502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840" name="Google Shape;2270;g1f5d965ad35_0_2281"/>
            <p:cNvCxnSpPr>
              <a:cxnSpLocks/>
            </p:cNvCxnSpPr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42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1049503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841" name="Google Shape;2273;g1f5d965ad35_0_2281"/>
            <p:cNvCxnSpPr>
              <a:cxnSpLocks/>
            </p:cNvCxnSpPr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43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3145842" name="Google Shape;2275;g1f5d965ad35_0_2281"/>
            <p:cNvCxnSpPr>
              <a:cxnSpLocks/>
            </p:cNvCxnSpPr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504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4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3145843" name="Google Shape;2278;g1f5d965ad35_0_2281"/>
            <p:cNvCxnSpPr>
              <a:cxnSpLocks/>
            </p:cNvCxnSpPr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505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506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7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8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9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0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1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2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3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4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5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Google Shape;2291;g1f5d965ad35_0_230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322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1048770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742" name="Google Shape;2295;g1f5d965ad35_0_2305"/>
              <p:cNvCxnSpPr>
                <a:cxnSpLocks/>
              </p:cNvCxnSpPr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23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3145743" name="Google Shape;2297;g1f5d965ad35_0_2305"/>
              <p:cNvCxnSpPr>
                <a:cxnSpLocks/>
              </p:cNvCxnSpPr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771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8772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</a:p>
        </p:txBody>
      </p:sp>
      <p:sp>
        <p:nvSpPr>
          <p:cNvPr id="1048773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</a:p>
        </p:txBody>
      </p:sp>
      <p:sp>
        <p:nvSpPr>
          <p:cNvPr id="1048774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75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1" name="Google Shape;2304;g1f5d965ad35_0_23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8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479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1049314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818" name="Google Shape;2308;g1f5d965ad35_0_2318"/>
              <p:cNvCxnSpPr>
                <a:cxnSpLocks/>
              </p:cNvCxnSpPr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0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3145819" name="Google Shape;2310;g1f5d965ad35_0_2318"/>
              <p:cNvCxnSpPr>
                <a:cxnSpLocks/>
              </p:cNvCxnSpPr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315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9316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17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18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19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Google Shape;2317;g1f5d965ad35_0_233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097180" name="Google Shape;2319;g1f5d965ad35_0_2331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8729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30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31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32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733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4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5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6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7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8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2" name="Google Shape;2331;g1f5d965ad35_0_234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37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38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39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40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41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2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3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4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5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246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247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248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249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50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1" name="Google Shape;2347;g1f5d965ad35_0_236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6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731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7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732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733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734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735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6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7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8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9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40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41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42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43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1049089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0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1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2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3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094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5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6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7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8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9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0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1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2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3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4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5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6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1049703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4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5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6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7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708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09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0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1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2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3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4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5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6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7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8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9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20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2" name="Google Shape;2404;g1f5d965ad35_0_24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1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1048964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5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6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7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8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9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70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1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2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3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4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5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4" name="Google Shape;2419;g1f5d965ad35_0_243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9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1049559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0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1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2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3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4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565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66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67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68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69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70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8" name="Google Shape;145;p23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61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62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050663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64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65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1" name="Google Shape;2434;g1f5d965ad35_0_244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62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63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5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426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64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65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5" name="Google Shape;2441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66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27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428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67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68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6" name="Google Shape;2447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69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2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43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70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71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7" name="Google Shape;2453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72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31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432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73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74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8" name="Google Shape;2459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75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33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434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76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77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9" name="Google Shape;2465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78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79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0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1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2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3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Google Shape;2473;g1f5d965ad35_0_248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7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8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0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301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2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0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37" name="Google Shape;2481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1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12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3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38" name="Google Shape;2487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4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15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6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39" name="Google Shape;2493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7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8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18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9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0" name="Google Shape;2499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2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0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21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22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1" name="Google Shape;2505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23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724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25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26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27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28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9" name="Google Shape;2513;g1f5d965ad35_0_252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10492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10492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10492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10492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10492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10492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10492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10492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3" name="Google Shape;2534;g1f5d965ad35_0_254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5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5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5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104885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104886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104886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104886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104886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104886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104886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104886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6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6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6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5" name="Google Shape;2555;g1f5d965ad35_0_256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87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88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828" name="Google Shape;2558;g1f5d965ad35_0_2569"/>
          <p:cNvCxnSpPr>
            <a:cxnSpLocks/>
            <a:stCxn id="104938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4938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5" name="Google Shape;2574;g1f5d965ad35_0_258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14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5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753" name="Google Shape;2577;g1f5d965ad35_0_2588"/>
          <p:cNvCxnSpPr>
            <a:cxnSpLocks/>
            <a:stCxn id="1048816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48816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17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18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19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0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1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2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3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4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5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6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7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8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9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0" name="Google Shape;2593;g1f5d965ad35_0_260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40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41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9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3145850" name="Google Shape;2597;g1f5d965ad35_0_2607"/>
            <p:cNvCxnSpPr>
              <a:cxnSpLocks/>
              <a:stCxn id="1049642" idx="6"/>
              <a:endCxn id="1049646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1" name="Google Shape;2600;g1f5d965ad35_0_2607"/>
            <p:cNvCxnSpPr>
              <a:cxnSpLocks/>
              <a:stCxn id="1049642" idx="6"/>
              <a:endCxn id="1049652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2" name="Google Shape;2602;g1f5d965ad35_0_2607"/>
            <p:cNvCxnSpPr>
              <a:cxnSpLocks/>
              <a:stCxn id="1049642" idx="6"/>
              <a:endCxn id="1049655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3" name="Google Shape;2604;g1f5d965ad35_0_2607"/>
            <p:cNvCxnSpPr>
              <a:cxnSpLocks/>
              <a:stCxn id="1049642" idx="6"/>
              <a:endCxn id="1049664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4" name="Google Shape;2606;g1f5d965ad35_0_2607"/>
            <p:cNvCxnSpPr>
              <a:cxnSpLocks/>
              <a:stCxn id="1049642" idx="6"/>
              <a:endCxn id="104966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5" name="Google Shape;2608;g1f5d965ad35_0_2607"/>
            <p:cNvCxnSpPr>
              <a:cxnSpLocks/>
              <a:stCxn id="1049642" idx="6"/>
              <a:endCxn id="1049658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6" name="Google Shape;2610;g1f5d965ad35_0_2607"/>
            <p:cNvCxnSpPr>
              <a:cxnSpLocks/>
              <a:stCxn id="1049642" idx="6"/>
              <a:endCxn id="1049649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80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1049642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4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64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6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7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8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9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0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1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2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3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4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5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6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7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8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9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0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1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2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3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4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665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66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67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68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69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70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71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72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0" name="Google Shape;2637;g1f5d965ad35_0_265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26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27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7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3145767" name="Google Shape;2641;g1f5d965ad35_0_2651"/>
            <p:cNvCxnSpPr>
              <a:cxnSpLocks/>
              <a:stCxn id="1048928" idx="6"/>
              <a:endCxn id="1048932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8" name="Google Shape;2644;g1f5d965ad35_0_2651"/>
            <p:cNvCxnSpPr>
              <a:cxnSpLocks/>
              <a:stCxn id="1048928" idx="6"/>
              <a:endCxn id="1048938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9" name="Google Shape;2646;g1f5d965ad35_0_2651"/>
            <p:cNvCxnSpPr>
              <a:cxnSpLocks/>
              <a:stCxn id="1048928" idx="6"/>
              <a:endCxn id="1048941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0" name="Google Shape;2648;g1f5d965ad35_0_2651"/>
            <p:cNvCxnSpPr>
              <a:cxnSpLocks/>
              <a:stCxn id="1048928" idx="6"/>
              <a:endCxn id="1048950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1" name="Google Shape;2650;g1f5d965ad35_0_2651"/>
            <p:cNvCxnSpPr>
              <a:cxnSpLocks/>
              <a:stCxn id="1048928" idx="6"/>
              <a:endCxn id="104894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2" name="Google Shape;2652;g1f5d965ad35_0_2651"/>
            <p:cNvCxnSpPr>
              <a:cxnSpLocks/>
              <a:stCxn id="1048928" idx="6"/>
              <a:endCxn id="1048944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3" name="Google Shape;2654;g1f5d965ad35_0_2651"/>
            <p:cNvCxnSpPr>
              <a:cxnSpLocks/>
              <a:stCxn id="1048928" idx="6"/>
              <a:endCxn id="104893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78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1048928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29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8930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1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2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3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4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6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7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8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9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0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1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2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3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4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5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6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7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8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9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50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51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2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3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4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5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6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7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8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17" name="Google Shape;2682;g1f5d965ad35_0_269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70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71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3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862" name="Google Shape;2686;g1f5d965ad35_0_2695"/>
            <p:cNvCxnSpPr>
              <a:cxnSpLocks/>
              <a:stCxn id="1049772" idx="6"/>
              <a:endCxn id="1049773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3" name="Google Shape;2689;g1f5d965ad35_0_2695"/>
            <p:cNvCxnSpPr>
              <a:cxnSpLocks/>
              <a:stCxn id="1049772" idx="6"/>
              <a:endCxn id="1049775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4" name="Google Shape;2691;g1f5d965ad35_0_2695"/>
            <p:cNvCxnSpPr>
              <a:cxnSpLocks/>
              <a:stCxn id="1049772" idx="6"/>
              <a:endCxn id="1049781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5" name="Google Shape;2693;g1f5d965ad35_0_2695"/>
            <p:cNvCxnSpPr>
              <a:cxnSpLocks/>
              <a:stCxn id="1049772" idx="6"/>
              <a:endCxn id="1049785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6" name="Google Shape;2695;g1f5d965ad35_0_2695"/>
            <p:cNvCxnSpPr>
              <a:cxnSpLocks/>
              <a:stCxn id="1049772" idx="6"/>
              <a:endCxn id="1049779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7" name="Google Shape;2697;g1f5d965ad35_0_2695"/>
            <p:cNvCxnSpPr>
              <a:cxnSpLocks/>
              <a:stCxn id="1049772" idx="6"/>
              <a:endCxn id="1049777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8" name="Google Shape;2699;g1f5d965ad35_0_2695"/>
            <p:cNvCxnSpPr>
              <a:cxnSpLocks/>
              <a:endCxn id="1049783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772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604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605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773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4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606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775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6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607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777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8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6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779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0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609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781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2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610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783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4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611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785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6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1049787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88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89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90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91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92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93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94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8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24" name="Google Shape;2726;g1f5d965ad35_0_273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19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20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788" name="Google Shape;2730;g1f5d965ad35_0_2739"/>
            <p:cNvCxnSpPr>
              <a:cxnSpLocks/>
              <a:stCxn id="1049121" idx="6"/>
              <a:endCxn id="104912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89" name="Google Shape;2733;g1f5d965ad35_0_2739"/>
            <p:cNvCxnSpPr>
              <a:cxnSpLocks/>
              <a:stCxn id="1049121" idx="6"/>
              <a:endCxn id="104912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0" name="Google Shape;2735;g1f5d965ad35_0_2739"/>
            <p:cNvCxnSpPr>
              <a:cxnSpLocks/>
              <a:stCxn id="1049121" idx="6"/>
              <a:endCxn id="104913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1" name="Google Shape;2737;g1f5d965ad35_0_2739"/>
            <p:cNvCxnSpPr>
              <a:cxnSpLocks/>
              <a:stCxn id="1049121" idx="6"/>
              <a:endCxn id="104913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2" name="Google Shape;2739;g1f5d965ad35_0_2739"/>
            <p:cNvCxnSpPr>
              <a:cxnSpLocks/>
              <a:stCxn id="1049121" idx="6"/>
              <a:endCxn id="1049128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3" name="Google Shape;2741;g1f5d965ad35_0_2739"/>
            <p:cNvCxnSpPr>
              <a:cxnSpLocks/>
              <a:stCxn id="1049121" idx="6"/>
              <a:endCxn id="104912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4" name="Google Shape;2743;g1f5d965ad35_0_2739"/>
            <p:cNvCxnSpPr>
              <a:cxnSpLocks/>
              <a:endCxn id="1049132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12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10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411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12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3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412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12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5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413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126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7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414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128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9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415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130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1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41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132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3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417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134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5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1049136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37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38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39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0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1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2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3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2" name="Google Shape;152;p23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35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36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049937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38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39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7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56" name="Google Shape;2770;g1f5d965ad35_0_278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38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39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9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820" name="Google Shape;2774;g1f5d965ad35_0_2783"/>
            <p:cNvCxnSpPr>
              <a:cxnSpLocks/>
              <a:stCxn id="1049340" idx="6"/>
              <a:endCxn id="1049341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1" name="Google Shape;2777;g1f5d965ad35_0_2783"/>
            <p:cNvCxnSpPr>
              <a:cxnSpLocks/>
              <a:stCxn id="1049340" idx="6"/>
              <a:endCxn id="1049343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2" name="Google Shape;2779;g1f5d965ad35_0_2783"/>
            <p:cNvCxnSpPr>
              <a:cxnSpLocks/>
              <a:stCxn id="1049340" idx="6"/>
              <a:endCxn id="1049349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3" name="Google Shape;2781;g1f5d965ad35_0_2783"/>
            <p:cNvCxnSpPr>
              <a:cxnSpLocks/>
              <a:stCxn id="1049340" idx="6"/>
              <a:endCxn id="1049353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4" name="Google Shape;2783;g1f5d965ad35_0_2783"/>
            <p:cNvCxnSpPr>
              <a:cxnSpLocks/>
              <a:stCxn id="1049340" idx="6"/>
              <a:endCxn id="1049347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5" name="Google Shape;2785;g1f5d965ad35_0_2783"/>
            <p:cNvCxnSpPr>
              <a:cxnSpLocks/>
              <a:stCxn id="1049340" idx="6"/>
              <a:endCxn id="1049345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6" name="Google Shape;2787;g1f5d965ad35_0_2783"/>
            <p:cNvCxnSpPr>
              <a:cxnSpLocks/>
              <a:endCxn id="1049351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340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90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491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341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2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4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343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4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493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345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6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494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347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8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495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349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0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496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351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2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497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353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4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1049355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56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57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58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59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60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61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62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Google Shape;2813;g1f5d965ad35_0_282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66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67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730" name="Google Shape;2817;g1f5d965ad35_0_2827"/>
            <p:cNvCxnSpPr>
              <a:cxnSpLocks/>
              <a:stCxn id="1048668" idx="6"/>
              <a:endCxn id="104866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1" name="Google Shape;2820;g1f5d965ad35_0_2827"/>
            <p:cNvCxnSpPr>
              <a:cxnSpLocks/>
              <a:stCxn id="1048668" idx="6"/>
              <a:endCxn id="1048670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2" name="Google Shape;2822;g1f5d965ad35_0_2827"/>
            <p:cNvCxnSpPr>
              <a:cxnSpLocks/>
              <a:stCxn id="1048668" idx="6"/>
              <a:endCxn id="104867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3" name="Google Shape;2824;g1f5d965ad35_0_2827"/>
            <p:cNvCxnSpPr>
              <a:cxnSpLocks/>
              <a:stCxn id="1048668" idx="6"/>
              <a:endCxn id="104867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4" name="Google Shape;2826;g1f5d965ad35_0_2827"/>
            <p:cNvCxnSpPr>
              <a:cxnSpLocks/>
              <a:stCxn id="1048668" idx="6"/>
              <a:endCxn id="1048672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5" name="Google Shape;2828;g1f5d965ad35_0_2827"/>
            <p:cNvCxnSpPr>
              <a:cxnSpLocks/>
              <a:stCxn id="1048668" idx="6"/>
              <a:endCxn id="1048671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6" name="Google Shape;2830;g1f5d965ad35_0_2827"/>
            <p:cNvCxnSpPr>
              <a:cxnSpLocks/>
              <a:endCxn id="1048674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866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0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1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2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4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676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77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78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79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80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81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82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83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9" name="Google Shape;2841;g1f5d965ad35_0_28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06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07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7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870" name="Google Shape;2845;g1f5d965ad35_0_2855"/>
            <p:cNvCxnSpPr>
              <a:cxnSpLocks/>
              <a:stCxn id="1049808" idx="6"/>
              <a:endCxn id="104980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1" name="Google Shape;2848;g1f5d965ad35_0_2855"/>
            <p:cNvCxnSpPr>
              <a:cxnSpLocks/>
              <a:stCxn id="1049808" idx="6"/>
              <a:endCxn id="1049810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2" name="Google Shape;2850;g1f5d965ad35_0_2855"/>
            <p:cNvCxnSpPr>
              <a:cxnSpLocks/>
              <a:stCxn id="1049808" idx="6"/>
              <a:endCxn id="104981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3" name="Google Shape;2852;g1f5d965ad35_0_2855"/>
            <p:cNvCxnSpPr>
              <a:cxnSpLocks/>
              <a:stCxn id="1049808" idx="6"/>
              <a:endCxn id="104981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4" name="Google Shape;2854;g1f5d965ad35_0_2855"/>
            <p:cNvCxnSpPr>
              <a:cxnSpLocks/>
              <a:stCxn id="1049808" idx="6"/>
              <a:endCxn id="1049812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5" name="Google Shape;2856;g1f5d965ad35_0_2855"/>
            <p:cNvCxnSpPr>
              <a:cxnSpLocks/>
              <a:stCxn id="1049808" idx="6"/>
              <a:endCxn id="1049811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6" name="Google Shape;2858;g1f5d965ad35_0_2855"/>
            <p:cNvCxnSpPr>
              <a:cxnSpLocks/>
              <a:endCxn id="1049814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08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09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0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1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2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3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4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5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16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17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18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19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20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21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22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23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2" name="Google Shape;2869;g1f5d965ad35_0_288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84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5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6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800" name="Google Shape;2873;g1f5d965ad35_0_2883"/>
            <p:cNvCxnSpPr>
              <a:cxnSpLocks/>
              <a:stCxn id="1049186" idx="6"/>
              <a:endCxn id="104918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1" name="Google Shape;2876;g1f5d965ad35_0_2883"/>
            <p:cNvCxnSpPr>
              <a:cxnSpLocks/>
              <a:stCxn id="1049186" idx="6"/>
              <a:endCxn id="1049188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2" name="Google Shape;2878;g1f5d965ad35_0_2883"/>
            <p:cNvCxnSpPr>
              <a:cxnSpLocks/>
              <a:stCxn id="1049186" idx="6"/>
              <a:endCxn id="104919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3" name="Google Shape;2880;g1f5d965ad35_0_2883"/>
            <p:cNvCxnSpPr>
              <a:cxnSpLocks/>
              <a:stCxn id="1049186" idx="6"/>
              <a:endCxn id="104919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4" name="Google Shape;2882;g1f5d965ad35_0_2883"/>
            <p:cNvCxnSpPr>
              <a:cxnSpLocks/>
              <a:stCxn id="1049186" idx="6"/>
              <a:endCxn id="1049190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5" name="Google Shape;2884;g1f5d965ad35_0_2883"/>
            <p:cNvCxnSpPr>
              <a:cxnSpLocks/>
              <a:stCxn id="1049186" idx="6"/>
              <a:endCxn id="104918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6" name="Google Shape;2886;g1f5d965ad35_0_2883"/>
            <p:cNvCxnSpPr>
              <a:cxnSpLocks/>
              <a:endCxn id="1049192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186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7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8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9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0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1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2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3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94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5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6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7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8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9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00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01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6" name="Google Shape;2897;g1f5d965ad35_0_291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09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10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3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097297" name="Google Shape;2901;g1f5d965ad35_0_2911" descr="Icon  Description automatically generated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74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1049611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2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3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4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5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6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7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8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75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1049619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20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621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2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3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4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5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6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7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8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9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7" name="Google Shape;2924;g1f5d965ad35_0_293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04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5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0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1049006" name="Google Shape;2928;g1f5d965ad35_0_2938" descr="A picture containing icon  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1049007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</a:p>
          </p:txBody>
        </p:sp>
        <p:sp>
          <p:nvSpPr>
            <p:cNvPr id="1049008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</a:p>
          </p:txBody>
        </p:sp>
        <p:sp>
          <p:nvSpPr>
            <p:cNvPr id="1049009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</a:p>
          </p:txBody>
        </p:sp>
        <p:sp>
          <p:nvSpPr>
            <p:cNvPr id="1049010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</a:p>
          </p:txBody>
        </p:sp>
        <p:sp>
          <p:nvSpPr>
            <p:cNvPr id="1049011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</a:p>
          </p:txBody>
        </p:sp>
        <p:sp>
          <p:nvSpPr>
            <p:cNvPr id="1049012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</a:p>
          </p:txBody>
        </p:sp>
        <p:sp>
          <p:nvSpPr>
            <p:cNvPr id="1049013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</a:p>
          </p:txBody>
        </p:sp>
        <p:sp>
          <p:nvSpPr>
            <p:cNvPr id="1049014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</a:p>
          </p:txBody>
        </p:sp>
      </p:grpSp>
      <p:sp>
        <p:nvSpPr>
          <p:cNvPr id="1049015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16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17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18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19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0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1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2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3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5" name="Google Shape;2947;g1f5d965ad35_0_296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79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80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4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55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56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81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82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7" name="Google Shape;2955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83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84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85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8" name="Google Shape;2961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86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59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60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87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88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9" name="Google Shape;2967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89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1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62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90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91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0" name="Google Shape;2973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92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893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94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95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96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63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64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5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97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98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1" name="Google Shape;2984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99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0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01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2" name="Google Shape;2990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02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8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9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3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04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3" name="Google Shape;2996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05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70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71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6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07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4" name="Google Shape;3002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08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72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73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9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10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5" name="Google Shape;3008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11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912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13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14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15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16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8" name="Google Shape;3016;g1f5d965ad35_0_303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0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2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513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14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09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0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0" name="Google Shape;3024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11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15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16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12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3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1" name="Google Shape;3030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14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17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18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15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6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2" name="Google Shape;3036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1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19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20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18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9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3" name="Google Shape;3042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20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21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22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23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24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21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522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3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25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26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4" name="Google Shape;3053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27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24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5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28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29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5" name="Google Shape;3059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26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7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31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32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6" name="Google Shape;3065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3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28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9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34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35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7" name="Google Shape;3071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6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30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31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37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38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8" name="Google Shape;3077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9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40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41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42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43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44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Google Shape;3085;g1f5d965ad35_0_309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7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7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5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26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27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78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79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4" name="Google Shape;3093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0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8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29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81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2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5" name="Google Shape;3099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3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0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31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84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5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6" name="Google Shape;3105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2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33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87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8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7" name="Google Shape;3111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9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790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91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92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93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34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35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36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94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95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8" name="Google Shape;3122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96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7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38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97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98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9" name="Google Shape;3128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9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9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40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00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01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0" name="Google Shape;3134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02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41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42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03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04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1" name="Google Shape;3140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05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43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44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06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07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2" name="Google Shape;3146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08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809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0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1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2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3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6" name="Google Shape;3154;g1f5d965ad35_0_316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53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54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450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1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55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56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08" name="Google Shape;3162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57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2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3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58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59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09" name="Google Shape;3168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0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4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5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61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2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0" name="Google Shape;3174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3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64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5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1" name="Google Shape;3180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6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8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9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67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8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2" name="Google Shape;3186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9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70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71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72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73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74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460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461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2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75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76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3" name="Google Shape;3198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77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3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4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78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79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4" name="Google Shape;3204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0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5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6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81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2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5" name="Google Shape;3210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3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7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8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8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6" name="Google Shape;3216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6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9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70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87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8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7" name="Google Shape;3222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9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90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91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92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93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94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50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1" name="Google Shape;160;p23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2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653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54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655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6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50657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58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9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50660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0" name="Google Shape;3230;g1f5d965ad35_0_324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48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49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5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536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537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1049450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1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2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3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4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538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1049455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6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7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8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9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539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1049460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1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2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3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4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5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6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7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8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9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0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1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2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3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4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5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6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7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8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9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0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1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2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3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4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5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6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7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8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9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90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91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92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3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4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5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6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7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8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9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0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1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Google Shape;3291;g1f5d965ad35_0_330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68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69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5" name="Google Shape;3295;g1f5d965ad35_0_3309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2097269" name="Google Shape;3296;g1f5d965ad35_0_330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3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839" name="Google Shape;3298;g1f5d965ad35_0_3309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446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447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5" name="Google Shape;3302;g1f5d965ad35_0_3316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2097302" name="Google Shape;3303;g1f5d965ad35_0_331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857" name="Google Shape;3305;g1f5d965ad35_0_3316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68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68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4" name="Google Shape;3309;g1f5d965ad35_0_3323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2097208" name="Google Shape;3310;g1f5d965ad35_0_332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2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777" name="Google Shape;3312;g1f5d965ad35_0_3323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025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026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01" name="Google Shape;3316;g1f5d965ad35_0_3330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2097318" name="Google Shape;3317;g1f5d965ad35_0_333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4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145869" name="Google Shape;3319;g1f5d965ad35_0_3330"/>
            <p:cNvCxnSpPr>
              <a:cxnSpLocks/>
            </p:cNvCxnSpPr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02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15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1049803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04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05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33" name="Google Shape;3327;g1f5d965ad35_0_3340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34" name="Google Shape;3328;g1f5d965ad35_0_3340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35" name="Google Shape;3329;g1f5d965ad35_0_334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1049202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40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104920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0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0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52" name="Google Shape;3338;g1f5d965ad35_0_335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53" name="Google Shape;3339;g1f5d965ad35_0_335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54" name="Google Shape;3340;g1f5d965ad35_0_335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3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1049320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84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1049321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322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323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174" name="Google Shape;3349;g1f5d965ad35_0_336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175" name="Google Shape;3350;g1f5d965ad35_0_336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176" name="Google Shape;3351;g1f5d965ad35_0_336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1048684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9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104868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8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68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77" name="Google Shape;3360;g1f5d965ad35_0_3373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8" name="Google Shape;3361;g1f5d965ad35_0_3373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79" name="Google Shape;3362;g1f5d965ad35_0_337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45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46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47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554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9548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49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0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1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555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955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55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45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11" name="Google Shape;28;p31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12" name="Google Shape;29;p311" descr="Graphical user interfac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46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971" name="Google Shape;31;p311"/>
          <p:cNvCxnSpPr>
            <a:cxnSpLocks/>
          </p:cNvCxnSpPr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5972" name="Google Shape;32;p311"/>
          <p:cNvCxnSpPr>
            <a:cxnSpLocks/>
          </p:cNvCxnSpPr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73" name="Google Shape;33;p311"/>
          <p:cNvCxnSpPr>
            <a:cxnSpLocks/>
          </p:cNvCxnSpPr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74" name="Google Shape;34;p311"/>
          <p:cNvCxnSpPr>
            <a:cxnSpLocks/>
          </p:cNvCxnSpPr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75" name="Google Shape;35;p311"/>
          <p:cNvCxnSpPr>
            <a:cxnSpLocks/>
          </p:cNvCxnSpPr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47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30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1" name="Google Shape;172;p23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2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833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34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835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6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50837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38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9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50840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47" name="Google Shape;3379;g1f5d965ad35_0_339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48" name="Google Shape;3380;g1f5d965ad35_0_339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49" name="Google Shape;3381;g1f5d965ad35_0_339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95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96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97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73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9298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99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0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1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74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9302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3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4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5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306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168" name="Google Shape;3398;g1f5d965ad35_0_341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169" name="Google Shape;3399;g1f5d965ad35_0_341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170" name="Google Shape;3400;g1f5d965ad35_0_341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54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55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56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86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8657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8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9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0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87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8661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2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3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4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665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6" name="Google Shape;3416;g1f5d965ad35_0_3430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2097236" name="Google Shape;3417;g1f5d965ad35_0_343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07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</a:p>
        </p:txBody>
      </p:sp>
      <p:sp>
        <p:nvSpPr>
          <p:cNvPr id="1049208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09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21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22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04" name="Google Shape;3424;g1f5d965ad35_0_343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05" name="Google Shape;3425;g1f5d965ad35_0_343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0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1049723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145859" name="Google Shape;3428;g1f5d965ad35_0_3436"/>
            <p:cNvCxnSpPr>
              <a:cxnSpLocks/>
            </p:cNvCxnSpPr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49724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69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70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61" name="Google Shape;3433;g1f5d965ad35_0_3445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71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72" name="Google Shape;3435;g1f5d965ad35_0_344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503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1049373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145827" name="Google Shape;3438;g1f5d965ad35_0_3445"/>
            <p:cNvCxnSpPr>
              <a:cxnSpLocks/>
            </p:cNvCxnSpPr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49374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75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94" name="Google Shape;3443;g1f5d965ad35_0_34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56" name="Google Shape;3444;g1f5d965ad35_0_3455"/>
          <p:cNvCxnSpPr>
            <a:cxnSpLocks/>
          </p:cNvCxnSpPr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76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7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878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1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72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73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74" name="Google Shape;3452;g1f5d965ad35_0_3463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575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76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844" name="Google Shape;3455;g1f5d965ad35_0_3463"/>
          <p:cNvCxnSpPr>
            <a:cxnSpLocks/>
          </p:cNvCxnSpPr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577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6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37" name="Google Shape;3459;g1f5d965ad35_0_347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038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39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783" name="Google Shape;3462;g1f5d965ad35_0_3472"/>
          <p:cNvCxnSpPr>
            <a:cxnSpLocks/>
          </p:cNvCxnSpPr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40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98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99" name="Google Shape;3466;g1f5d965ad35_0_347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700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01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858" name="Google Shape;3469;g1f5d965ad35_0_3479"/>
          <p:cNvCxnSpPr>
            <a:cxnSpLocks/>
          </p:cNvCxnSpPr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702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6" name="Google Shape;3472;g1f5d965ad35_0_348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49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50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51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97227" name="Google Shape;3476;g1f5d965ad35_0_348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2" name="Google Shape;183;p23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0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050636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637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638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0639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050640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41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42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4" name="Google Shape;3478;g1f5d965ad35_0_349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36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37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8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97275" name="Google Shape;3482;g1f5d965ad35_0_3492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86" name="Google Shape;3485;g1f5d965ad35_0_349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31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2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3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34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9" name="Google Shape;3491;g1f5d965ad35_0_350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60" name="Google Shape;3492;g1f5d965ad35_0_350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68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3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09" name="Google Shape;3496;g1f5d965ad35_0_350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10" name="Google Shape;3497;g1f5d965ad35_0_3509" descr="Graphical user interfac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34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778" name="Google Shape;3499;g1f5d965ad35_0_3509"/>
          <p:cNvCxnSpPr>
            <a:cxnSpLocks/>
          </p:cNvCxnSpPr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5779" name="Google Shape;3500;g1f5d965ad35_0_3509"/>
          <p:cNvCxnSpPr>
            <a:cxnSpLocks/>
          </p:cNvCxnSpPr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80" name="Google Shape;3501;g1f5d965ad35_0_3509"/>
          <p:cNvCxnSpPr>
            <a:cxnSpLocks/>
          </p:cNvCxnSpPr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81" name="Google Shape;3502;g1f5d965ad35_0_3509"/>
          <p:cNvCxnSpPr>
            <a:cxnSpLocks/>
          </p:cNvCxnSpPr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82" name="Google Shape;3503;g1f5d965ad35_0_3509"/>
          <p:cNvCxnSpPr>
            <a:cxnSpLocks/>
          </p:cNvCxnSpPr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35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9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86" name="Google Shape;3507;g1f5d965ad35_0_352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87" name="Google Shape;3508;g1f5d965ad35_0_3520" descr="A picture containing text, vector graphics, toy, doll  Description automatically generated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80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6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03" name="Google Shape;3512;g1f5d965ad35_0_352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1048977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78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79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0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1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2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3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4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5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6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8987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3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01" name="Google Shape;3527;g1f5d965ad35_0_354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2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1049674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5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6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7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8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9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0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1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2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3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684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2" name="Google Shape;3541;g1f5d965ad35_0_3555" descr="Background pattern  Description automatically generated with medium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63" name="Google Shape;3542;g1f5d965ad35_0_3555" descr="A group of people sitting at a tabl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64" name="Google Shape;3543;g1f5d965ad35_0_35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75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76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377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78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Google Shape;3549;g1f5d965ad35_0_3563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9" name="Google Shape;3550;g1f5d965ad35_0_356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1048850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55" name="Google Shape;3553;g1f5d965ad35_0_3563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190" name="Google Shape;3554;g1f5d965ad35_0_3563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51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3" name="Google Shape;3557;g1f5d965ad35_0_3571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44" name="Google Shape;3558;g1f5d965ad35_0_357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807" name="Google Shape;3559;g1f5d965ad35_0_3571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251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45" name="Google Shape;3561;g1f5d965ad35_0_3571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5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3" name="Google Shape;193;p23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40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49941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42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43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44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7" name="Google Shape;3564;g1f5d965ad35_0_3578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08" name="Google Shape;3565;g1f5d965ad35_0_357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1049728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60" name="Google Shape;3568;g1f5d965ad35_0_3578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309" name="Google Shape;3569;g1f5d965ad35_0_3578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29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9" name="Google Shape;3572;g1f5d965ad35_0_3586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20" name="Google Shape;3573;g1f5d965ad35_0_358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87" name="Google Shape;3574;g1f5d965ad35_0_3586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68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21" name="Google Shape;3576;g1f5d965ad35_0_3586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69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0" name="Google Shape;3579;g1f5d965ad35_0_3593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91" name="Google Shape;3580;g1f5d965ad35_0_359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92" name="Google Shape;3581;g1f5d965ad35_0_3593" descr="A picture containing text, dark, night sky  Description automatically generated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93" name="Google Shape;3582;g1f5d965ad35_0_3593" descr="Chart  Description automatically generated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85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80" name="Google Shape;3586;g1f5d965ad35_0_35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81" name="Google Shape;3587;g1f5d965ad35_0_35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82" name="Google Shape;3588;g1f5d965ad35_0_359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83" name="Google Shape;3589;g1f5d965ad35_0_3599" descr="A picture containing text  Description automatically generated"/>
          <p:cNvPicPr preferRelativeResize="0">
            <a:picLocks/>
          </p:cNvPicPr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57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58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1" name="Google Shape;3593;g1f5d965ad35_0_3607"/>
          <p:cNvPicPr preferRelativeResize="0">
            <a:picLocks/>
          </p:cNvPicPr>
          <p:nvPr/>
        </p:nvPicPr>
        <p:blipFill rotWithShape="1">
          <a:blip r:embed="rId2">
            <a:alphaModFix amt="70000"/>
          </a:blip>
          <a:srcRect t="1814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2" name="Google Shape;3594;g1f5d965ad35_0_360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52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53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4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2097257" name="Google Shape;3600;g1f5d965ad35_0_3613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9363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258" name="Google Shape;3602;g1f5d965ad35_0_361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0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104936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6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36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6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2097228" name="Google Shape;3610;g1f5d965ad35_0_3623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9152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229" name="Google Shape;3612;g1f5d965ad35_0_362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2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1049153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54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55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56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5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96" name="Google Shape;3620;g1f5d965ad35_0_3633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797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98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99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00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89" name="Google Shape;3627;g1f5d965ad35_0_3640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8690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691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92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93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8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09" name="Google Shape;3634;g1f5d965ad35_0_364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310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11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12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13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3" name="Google Shape;200;p23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96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697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050698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9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00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1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11" name="Google Shape;3641;g1f5d965ad35_0_3654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049042" name="Google Shape;3642;g1f5d965ad35_0_365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145784" name="Google Shape;3643;g1f5d965ad35_0_3654"/>
          <p:cNvCxnSpPr>
            <a:cxnSpLocks/>
          </p:cNvCxnSpPr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7212" name="Google Shape;3644;g1f5d965ad35_0_3654" descr="A picture containing indoor  Description automatically generated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0443" r="22453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49043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44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5" name="Google Shape;3648;g1f5d965ad35_0_3662" descr="A picture containing graphical user interface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78" name="Google Shape;3649;g1f5d965ad35_0_366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4" name="Google Shape;207;p23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25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826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49827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28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39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40" name="Google Shape;214;p240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41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542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543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44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05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84" name="Google Shape;221;p24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85" name="Google Shape;222;p24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06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07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08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09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6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1050932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933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7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938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1050934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35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36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50937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938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939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1050212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13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40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741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1050214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15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16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50217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218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219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3" name="Google Shape;252;p244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1050890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oogle Shape;38;p217" descr="A computer on a table  Description automatically generated with medium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Google Shape;39;p21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76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54" name="Google Shape;41;p21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77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8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79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1" name="Google Shape;255;p245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18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4" name="Google Shape;258;p246" descr="Ico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891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92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5" name="Google Shape;262;p24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29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830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1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2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833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4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5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36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37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38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3" name="Google Shape;274;p24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48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49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0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1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52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3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4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55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56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57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5" name="Google Shape;286;p24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893" name="Google Shape;287;p249"/>
          <p:cNvCxnSpPr>
            <a:cxnSpLocks/>
          </p:cNvCxnSpPr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4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1049957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58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94" name="Google Shape;291;p249"/>
            <p:cNvCxnSpPr>
              <a:cxnSpLocks/>
            </p:cNvCxnSpPr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959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1049960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61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95" name="Google Shape;296;p249"/>
            <p:cNvCxnSpPr>
              <a:cxnSpLocks/>
            </p:cNvCxnSpPr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962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63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64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65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66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67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68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0" name="Google Shape;305;p25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17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18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19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0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21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22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3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4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25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26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7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8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29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30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3" name="Google Shape;321;p25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015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3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016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017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018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019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20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21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22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23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024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025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026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27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6" name="Google Shape;338;p25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0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124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125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126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127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128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29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30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31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32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133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134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135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36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9" name="Google Shape;355;p25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5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841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6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842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843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844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845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46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47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48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49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850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851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852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53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3" name="Google Shape;372;p25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0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392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1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393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394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395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396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97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98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99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00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401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402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403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04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Google Shape;46;p218" descr="Graphical user interface, applicatio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6" name="Google Shape;47;p2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4" name="Google Shape;389;p2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028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903" name="Google Shape;391;p255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029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30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31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32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33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34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35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036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037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038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39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40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41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42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7" name="Google Shape;407;p25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16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969" name="Google Shape;409;p256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17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18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19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20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21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22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23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524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525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526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27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28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29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30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1" name="Google Shape;425;p25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1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638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639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3145889" name="Google Shape;429;p257"/>
              <p:cNvCxnSpPr>
                <a:cxnSpLocks/>
                <a:endCxn id="1049918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17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18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0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3145890" name="Google Shape;433;p257"/>
              <p:cNvCxnSpPr>
                <a:cxnSpLocks/>
                <a:endCxn id="1049920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19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20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1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3145891" name="Google Shape;437;p257"/>
              <p:cNvCxnSpPr>
                <a:cxnSpLocks/>
                <a:endCxn id="1049922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21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22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2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3145892" name="Google Shape;441;p257"/>
              <p:cNvCxnSpPr>
                <a:cxnSpLocks/>
                <a:endCxn id="1049924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2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24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9925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26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27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28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29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30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31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32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33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34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7" name="Google Shape;455;p25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2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1050278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945" name="Google Shape;458;p258"/>
            <p:cNvCxnSpPr>
              <a:cxnSpLocks/>
            </p:cNvCxnSpPr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63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1050279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946" name="Google Shape;461;p258"/>
            <p:cNvCxnSpPr>
              <a:cxnSpLocks/>
            </p:cNvCxnSpPr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64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3145947" name="Google Shape;463;p258"/>
            <p:cNvCxnSpPr>
              <a:cxnSpLocks/>
            </p:cNvCxnSpPr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280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3145948" name="Google Shape;466;p258"/>
            <p:cNvCxnSpPr>
              <a:cxnSpLocks/>
            </p:cNvCxnSpPr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281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282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3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4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5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6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7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8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9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90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91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60" name="Google Shape;479;p25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1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942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1050944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6019" name="Google Shape;483;p259"/>
              <p:cNvCxnSpPr>
                <a:cxnSpLocks/>
              </p:cNvCxnSpPr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943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3146020" name="Google Shape;485;p259"/>
              <p:cNvCxnSpPr>
                <a:cxnSpLocks/>
              </p:cNvCxnSpPr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0945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0946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47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48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49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9" name="Google Shape;492;p26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4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715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1050168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922" name="Google Shape;496;p260"/>
              <p:cNvCxnSpPr>
                <a:cxnSpLocks/>
              </p:cNvCxnSpPr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716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3145923" name="Google Shape;498;p260"/>
              <p:cNvCxnSpPr>
                <a:cxnSpLocks/>
              </p:cNvCxnSpPr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016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017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7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7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7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1" name="Google Shape;505;p26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8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2097452" name="Google Shape;507;p261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0880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881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882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883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0884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85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86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87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88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89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2" name="Google Shape;519;p26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0242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3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4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5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6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47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48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49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50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251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252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253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254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55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9" name="Google Shape;535;p26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3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604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4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605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606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607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608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09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10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11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12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613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614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615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16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1049997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98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99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00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01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02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3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4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5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6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7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8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9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10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11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12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13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14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9" name="Google Shape;49;p219"/>
          <p:cNvPicPr preferRelativeResize="0">
            <a:picLocks/>
          </p:cNvPicPr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90" name="Google Shape;50;p21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14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15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16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17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1049849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0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1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2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3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54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55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56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57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58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59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0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1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2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3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4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5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6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4" name="Google Shape;592;p26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7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1050563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4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5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6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7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8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569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0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1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2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3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4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4" name="Google Shape;607;p26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6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1049945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6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7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8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9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50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51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52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53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54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55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56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5" name="Google Shape;622;p26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07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08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6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857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09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0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6" name="Google Shape;629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11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58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859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12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3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7" name="Google Shape;635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14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60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861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15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6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8" name="Google Shape;641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17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62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863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18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9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9" name="Google Shape;647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20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64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865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2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2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90" name="Google Shape;653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23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724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25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26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27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28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1" name="Google Shape;661;p26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220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21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3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744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45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22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23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3" name="Google Shape;669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24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46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47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25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26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4" name="Google Shape;675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27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48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49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28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29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5" name="Google Shape;681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30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50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51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31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32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6" name="Google Shape;687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33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52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53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34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35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7" name="Google Shape;693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36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237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38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39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40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41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2" name="Google Shape;701;p27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47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48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749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750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1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2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3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4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5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6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7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8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59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0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1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2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3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4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5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3" name="Google Shape;722;p27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57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58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59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60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1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2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3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4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5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6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7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8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69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0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1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2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3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4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5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61" name="Google Shape;743;p27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50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51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6021" name="Google Shape;746;p272"/>
          <p:cNvCxnSpPr>
            <a:cxnSpLocks/>
            <a:stCxn id="1050952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50952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3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4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5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6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7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8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9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0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1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2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3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4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5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9" name="Google Shape;762;p27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86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87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968" name="Google Shape;765;p273"/>
          <p:cNvCxnSpPr>
            <a:cxnSpLocks/>
            <a:stCxn id="1050488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50488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89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0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1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2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3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4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5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96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97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98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99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00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01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5" name="Google Shape;781;p27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77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78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2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3145880" name="Google Shape;785;p274"/>
            <p:cNvCxnSpPr>
              <a:cxnSpLocks/>
              <a:stCxn id="1049879" idx="6"/>
              <a:endCxn id="1049883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1" name="Google Shape;788;p274"/>
            <p:cNvCxnSpPr>
              <a:cxnSpLocks/>
              <a:stCxn id="1049879" idx="6"/>
              <a:endCxn id="10498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2" name="Google Shape;790;p274"/>
            <p:cNvCxnSpPr>
              <a:cxnSpLocks/>
              <a:stCxn id="1049879" idx="6"/>
              <a:endCxn id="1049892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3" name="Google Shape;792;p274"/>
            <p:cNvCxnSpPr>
              <a:cxnSpLocks/>
              <a:stCxn id="1049879" idx="6"/>
              <a:endCxn id="1049901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4" name="Google Shape;794;p274"/>
            <p:cNvCxnSpPr>
              <a:cxnSpLocks/>
              <a:stCxn id="1049879" idx="6"/>
              <a:endCxn id="1049898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5" name="Google Shape;796;p274"/>
            <p:cNvCxnSpPr>
              <a:cxnSpLocks/>
              <a:stCxn id="1049879" idx="6"/>
              <a:endCxn id="1049895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6" name="Google Shape;798;p274"/>
            <p:cNvCxnSpPr>
              <a:cxnSpLocks/>
              <a:stCxn id="1049879" idx="6"/>
              <a:endCxn id="1049886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33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1049879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880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881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2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3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6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7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8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0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1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2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3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4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5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6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7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8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9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00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01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02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3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4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5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6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7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8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9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7" name="Google Shape;56;p220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18" name="Google Shape;57;p22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00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01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02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03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2" name="Google Shape;825;p27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353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54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6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3145950" name="Google Shape;829;p275"/>
            <p:cNvCxnSpPr>
              <a:cxnSpLocks/>
              <a:stCxn id="1050355" idx="6"/>
              <a:endCxn id="1050359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1" name="Google Shape;832;p275"/>
            <p:cNvCxnSpPr>
              <a:cxnSpLocks/>
              <a:stCxn id="1050355" idx="6"/>
              <a:endCxn id="1050365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2" name="Google Shape;834;p275"/>
            <p:cNvCxnSpPr>
              <a:cxnSpLocks/>
              <a:stCxn id="1050355" idx="6"/>
              <a:endCxn id="1050368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3" name="Google Shape;836;p275"/>
            <p:cNvCxnSpPr>
              <a:cxnSpLocks/>
              <a:stCxn id="1050355" idx="6"/>
              <a:endCxn id="105037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4" name="Google Shape;838;p275"/>
            <p:cNvCxnSpPr>
              <a:cxnSpLocks/>
              <a:stCxn id="1050355" idx="6"/>
              <a:endCxn id="1050374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5" name="Google Shape;840;p275"/>
            <p:cNvCxnSpPr>
              <a:cxnSpLocks/>
              <a:stCxn id="1050355" idx="6"/>
              <a:endCxn id="105037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6" name="Google Shape;842;p275"/>
            <p:cNvCxnSpPr>
              <a:cxnSpLocks/>
              <a:stCxn id="1050355" idx="6"/>
              <a:endCxn id="1050362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77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1050355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56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357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58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59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0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1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2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3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4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5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6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7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8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9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0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2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3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4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5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6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378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79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80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81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82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83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84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85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06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457" name="Google Shape;870;p27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07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08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6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6011" name="Google Shape;874;p276"/>
            <p:cNvCxnSpPr>
              <a:cxnSpLocks/>
              <a:stCxn id="1050909" idx="6"/>
              <a:endCxn id="105091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2" name="Google Shape;877;p276"/>
            <p:cNvCxnSpPr>
              <a:cxnSpLocks/>
              <a:stCxn id="1050909" idx="6"/>
              <a:endCxn id="105091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3" name="Google Shape;879;p276"/>
            <p:cNvCxnSpPr>
              <a:cxnSpLocks/>
              <a:stCxn id="1050909" idx="6"/>
              <a:endCxn id="105091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4" name="Google Shape;881;p276"/>
            <p:cNvCxnSpPr>
              <a:cxnSpLocks/>
              <a:stCxn id="1050909" idx="6"/>
              <a:endCxn id="105092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5" name="Google Shape;883;p276"/>
            <p:cNvCxnSpPr>
              <a:cxnSpLocks/>
              <a:stCxn id="1050909" idx="6"/>
              <a:endCxn id="1050916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6" name="Google Shape;885;p276"/>
            <p:cNvCxnSpPr>
              <a:cxnSpLocks/>
              <a:stCxn id="1050909" idx="6"/>
              <a:endCxn id="105091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7" name="Google Shape;887;p276"/>
            <p:cNvCxnSpPr>
              <a:cxnSpLocks/>
              <a:endCxn id="1050920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909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27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28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910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9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912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0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914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1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916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2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918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3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920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2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4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92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2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5092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2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2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2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2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2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3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3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37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67" name="Google Shape;914;p27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138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39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3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5914" name="Google Shape;918;p277"/>
            <p:cNvCxnSpPr>
              <a:cxnSpLocks/>
              <a:stCxn id="1050140" idx="6"/>
              <a:endCxn id="1050141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5" name="Google Shape;921;p277"/>
            <p:cNvCxnSpPr>
              <a:cxnSpLocks/>
              <a:stCxn id="1050140" idx="6"/>
              <a:endCxn id="1050143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6" name="Google Shape;923;p277"/>
            <p:cNvCxnSpPr>
              <a:cxnSpLocks/>
              <a:stCxn id="1050140" idx="6"/>
              <a:endCxn id="1050149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7" name="Google Shape;925;p277"/>
            <p:cNvCxnSpPr>
              <a:cxnSpLocks/>
              <a:stCxn id="1050140" idx="6"/>
              <a:endCxn id="1050153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8" name="Google Shape;927;p277"/>
            <p:cNvCxnSpPr>
              <a:cxnSpLocks/>
              <a:stCxn id="1050140" idx="6"/>
              <a:endCxn id="1050147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9" name="Google Shape;929;p277"/>
            <p:cNvCxnSpPr>
              <a:cxnSpLocks/>
              <a:stCxn id="1050140" idx="6"/>
              <a:endCxn id="1050145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20" name="Google Shape;931;p277"/>
            <p:cNvCxnSpPr>
              <a:cxnSpLocks/>
              <a:endCxn id="1050151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140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04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705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141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2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143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4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7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145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6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8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147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8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9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149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50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0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151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52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1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153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54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50155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56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57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58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59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60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61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62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54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450" name="Google Shape;958;p27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855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56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8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6002" name="Google Shape;962;p278"/>
            <p:cNvCxnSpPr>
              <a:cxnSpLocks/>
              <a:stCxn id="1050857" idx="6"/>
              <a:endCxn id="1050858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3" name="Google Shape;965;p278"/>
            <p:cNvCxnSpPr>
              <a:cxnSpLocks/>
              <a:stCxn id="1050857" idx="6"/>
              <a:endCxn id="1050860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4" name="Google Shape;967;p278"/>
            <p:cNvCxnSpPr>
              <a:cxnSpLocks/>
              <a:stCxn id="1050857" idx="6"/>
              <a:endCxn id="1050866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5" name="Google Shape;969;p278"/>
            <p:cNvCxnSpPr>
              <a:cxnSpLocks/>
              <a:stCxn id="1050857" idx="6"/>
              <a:endCxn id="10508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6" name="Google Shape;971;p278"/>
            <p:cNvCxnSpPr>
              <a:cxnSpLocks/>
              <a:stCxn id="1050857" idx="6"/>
              <a:endCxn id="105086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7" name="Google Shape;973;p278"/>
            <p:cNvCxnSpPr>
              <a:cxnSpLocks/>
              <a:stCxn id="1050857" idx="6"/>
              <a:endCxn id="1050862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8" name="Google Shape;975;p278"/>
            <p:cNvCxnSpPr>
              <a:cxnSpLocks/>
              <a:endCxn id="105086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857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09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10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858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5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1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860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862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3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864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4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866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868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6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8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7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5087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3" name="Google Shape;1001;p27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256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57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6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938" name="Google Shape;1005;p279"/>
            <p:cNvCxnSpPr>
              <a:cxnSpLocks/>
              <a:stCxn id="1050258" idx="6"/>
              <a:endCxn id="1050259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39" name="Google Shape;1008;p279"/>
            <p:cNvCxnSpPr>
              <a:cxnSpLocks/>
              <a:stCxn id="1050258" idx="6"/>
              <a:endCxn id="1050260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0" name="Google Shape;1010;p279"/>
            <p:cNvCxnSpPr>
              <a:cxnSpLocks/>
              <a:stCxn id="1050258" idx="6"/>
              <a:endCxn id="1050263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1" name="Google Shape;1012;p279"/>
            <p:cNvCxnSpPr>
              <a:cxnSpLocks/>
              <a:stCxn id="1050258" idx="6"/>
              <a:endCxn id="1050265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2" name="Google Shape;1014;p279"/>
            <p:cNvCxnSpPr>
              <a:cxnSpLocks/>
              <a:stCxn id="1050258" idx="6"/>
              <a:endCxn id="1050262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3" name="Google Shape;1016;p279"/>
            <p:cNvCxnSpPr>
              <a:cxnSpLocks/>
              <a:stCxn id="1050258" idx="6"/>
              <a:endCxn id="1050261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4" name="Google Shape;1018;p279"/>
            <p:cNvCxnSpPr>
              <a:cxnSpLocks/>
              <a:endCxn id="1050264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258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59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0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1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2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3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4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5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266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67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68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69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70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71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72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73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6" name="Google Shape;1029;p28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69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70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1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896" name="Google Shape;1033;p280"/>
            <p:cNvCxnSpPr>
              <a:cxnSpLocks/>
              <a:stCxn id="1049971" idx="6"/>
              <a:endCxn id="1049972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7" name="Google Shape;1036;p280"/>
            <p:cNvCxnSpPr>
              <a:cxnSpLocks/>
              <a:stCxn id="1049971" idx="6"/>
              <a:endCxn id="1049973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8" name="Google Shape;1038;p280"/>
            <p:cNvCxnSpPr>
              <a:cxnSpLocks/>
              <a:stCxn id="1049971" idx="6"/>
              <a:endCxn id="1049976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9" name="Google Shape;1040;p280"/>
            <p:cNvCxnSpPr>
              <a:cxnSpLocks/>
              <a:stCxn id="1049971" idx="6"/>
              <a:endCxn id="1049978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0" name="Google Shape;1042;p280"/>
            <p:cNvCxnSpPr>
              <a:cxnSpLocks/>
              <a:stCxn id="1049971" idx="6"/>
              <a:endCxn id="104997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1" name="Google Shape;1044;p280"/>
            <p:cNvCxnSpPr>
              <a:cxnSpLocks/>
              <a:stCxn id="1049971" idx="6"/>
              <a:endCxn id="1049974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2" name="Google Shape;1046;p280"/>
            <p:cNvCxnSpPr>
              <a:cxnSpLocks/>
              <a:endCxn id="104997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971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2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3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4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5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6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8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79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0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1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2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3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4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5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6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2" name="Google Shape;1057;p28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7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7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2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979" name="Google Shape;1061;p281"/>
            <p:cNvCxnSpPr>
              <a:cxnSpLocks/>
              <a:stCxn id="1050680" idx="6"/>
              <a:endCxn id="1050681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0" name="Google Shape;1064;p281"/>
            <p:cNvCxnSpPr>
              <a:cxnSpLocks/>
              <a:stCxn id="1050680" idx="6"/>
              <a:endCxn id="1050682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1" name="Google Shape;1066;p281"/>
            <p:cNvCxnSpPr>
              <a:cxnSpLocks/>
              <a:stCxn id="1050680" idx="6"/>
              <a:endCxn id="1050685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2" name="Google Shape;1068;p281"/>
            <p:cNvCxnSpPr>
              <a:cxnSpLocks/>
              <a:stCxn id="1050680" idx="6"/>
              <a:endCxn id="1050687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3" name="Google Shape;1070;p281"/>
            <p:cNvCxnSpPr>
              <a:cxnSpLocks/>
              <a:stCxn id="1050680" idx="6"/>
              <a:endCxn id="1050684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4" name="Google Shape;1072;p281"/>
            <p:cNvCxnSpPr>
              <a:cxnSpLocks/>
              <a:stCxn id="1050680" idx="6"/>
              <a:endCxn id="105068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5" name="Google Shape;1074;p281"/>
            <p:cNvCxnSpPr>
              <a:cxnSpLocks/>
              <a:endCxn id="1050686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680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1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2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4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5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6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7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88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89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0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1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2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3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4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5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Google Shape;1085;p28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2097159" name="Google Shape;1089;p282" descr="Icon  Description automatically generated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48588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589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590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591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592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593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594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595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1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048596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597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598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99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00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01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02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03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04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05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06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5" name="Google Shape;1112;p28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75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6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9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050577" name="Google Shape;1116;p283" descr="A picture containing icon  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78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79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0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1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2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3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4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5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586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87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88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89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90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91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92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93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94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2" name="Google Shape;1135;p28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19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20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7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788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89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2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2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57" name="Google Shape;1143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23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0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91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24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25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58" name="Google Shape;1149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26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2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93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27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28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59" name="Google Shape;1155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29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4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95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30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31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0" name="Google Shape;1161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3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43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3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3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3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96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797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98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37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38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1" name="Google Shape;1172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39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9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0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0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1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2" name="Google Shape;1178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42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01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2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3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4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3" name="Google Shape;1184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4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03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4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6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7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4" name="Google Shape;1190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48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05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6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9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50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5" name="Google Shape;1196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51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452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53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54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55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56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87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47" name="Google Shape;64;p22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88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1049989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90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91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8" name="Google Shape;1204;p28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05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5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0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671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57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58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4" name="Google Shape;1212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59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3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4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60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1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5" name="Google Shape;1218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2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5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6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63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4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6" name="Google Shape;1224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66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7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7" name="Google Shape;1230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8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069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70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71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72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79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680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1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73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74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8" name="Google Shape;1241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75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2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3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76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77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9" name="Google Shape;1247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7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4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5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79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80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10" name="Google Shape;1253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1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6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7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82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83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11" name="Google Shape;1259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4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8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9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85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86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12" name="Google Shape;1265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7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088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89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90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91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92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0" name="Google Shape;1273;p28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1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8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719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0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76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77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4" name="Google Shape;1281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78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21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2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79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80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5" name="Google Shape;1287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81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23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4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82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83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6" name="Google Shape;1293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8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2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85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86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7" name="Google Shape;1299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87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188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89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90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91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27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728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29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92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93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8" name="Google Shape;1310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94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0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1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95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96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9" name="Google Shape;1316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9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2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3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98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99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0" name="Google Shape;1322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00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01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02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1" name="Google Shape;1328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03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6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7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04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05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2" name="Google Shape;1334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06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207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08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09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10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11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8" name="Google Shape;1342;p28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88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89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1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882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3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0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91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2" name="Google Shape;1350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92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4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5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3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94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3" name="Google Shape;1356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95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6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7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6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97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4" name="Google Shape;1362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98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8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9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9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00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5" name="Google Shape;1368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01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0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0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6" name="Google Shape;1374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04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805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06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07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08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09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892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893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4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0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11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7" name="Google Shape;1386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12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5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6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3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14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8" name="Google Shape;1392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15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7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8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1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9" name="Google Shape;1398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18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9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00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9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20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00" name="Google Shape;1404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21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901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02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22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23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01" name="Google Shape;1410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24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825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26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27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28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29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8" name="Google Shape;1418;p28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292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93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7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768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769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05029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770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050299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0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1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2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3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771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050304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5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6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7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8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9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0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1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2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3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4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5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6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7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8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9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0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1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2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3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4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5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6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7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8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9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0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1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2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3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4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5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336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37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38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39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0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1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2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3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4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5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6" name="Google Shape;1479;p28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04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05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43" name="Google Shape;1483;p290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28" name="Google Shape;1484;p29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3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878" name="Google Shape;1486;p290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44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45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83" name="Google Shape;1490;p291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98" name="Google Shape;1491;p29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1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967" name="Google Shape;1493;p291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48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48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71" name="Google Shape;1497;p292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32" name="Google Shape;1498;p29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879" name="Google Shape;1500;p292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72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73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31" name="Google Shape;1504;p293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21" name="Google Shape;1505;p29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7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3145977" name="Google Shape;1507;p293"/>
            <p:cNvCxnSpPr>
              <a:cxnSpLocks/>
            </p:cNvCxnSpPr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632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38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050633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34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35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50" name="Google Shape;1515;p294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351" name="Google Shape;1516;p294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352" name="Google Shape;1517;p29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7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49993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658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49994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95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996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9" name="Google Shape;70;p22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32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1050733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34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35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43" name="Google Shape;1526;p295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444" name="Google Shape;1527;p295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445" name="Google Shape;1528;p29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5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50766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76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50767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68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769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74" name="Google Shape;1537;p296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375" name="Google Shape;1538;p296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376" name="Google Shape;1539;p29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9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50274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60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50275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276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277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29" name="Google Shape;1548;p297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430" name="Google Shape;1549;p297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431" name="Google Shape;1550;p29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66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67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68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849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669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0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1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2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50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673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4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5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6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77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55" name="Google Shape;1567;p298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356" name="Google Shape;1568;p298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357" name="Google Shape;1569;p29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043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44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45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667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046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47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48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49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6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050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1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2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3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54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00" name="Google Shape;1586;p2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401" name="Google Shape;1587;p2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402" name="Google Shape;1588;p29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02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03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04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815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505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06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07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08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16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509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10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11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12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513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67" name="Google Shape;1604;p300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31" name="Google Shape;1605;p30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68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869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70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49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350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80" name="Google Shape;1612;p30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81" name="Google Shape;1613;p30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050351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949" name="Google Shape;1616;p301"/>
            <p:cNvCxnSpPr>
              <a:cxnSpLocks/>
            </p:cNvCxnSpPr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0352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98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899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55" name="Google Shape;1621;p302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00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01" name="Google Shape;1623;p30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3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050902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6010" name="Google Shape;1626;p302"/>
            <p:cNvCxnSpPr>
              <a:cxnSpLocks/>
            </p:cNvCxnSpPr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0903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63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164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68" name="Google Shape;1631;p30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921" name="Google Shape;1632;p303"/>
          <p:cNvCxnSpPr>
            <a:cxnSpLocks/>
          </p:cNvCxnSpPr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165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66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050167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36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737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38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39" name="Google Shape;1640;p30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40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41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991" name="Google Shape;1643;p304"/>
          <p:cNvCxnSpPr>
            <a:cxnSpLocks/>
          </p:cNvCxnSpPr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742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1050743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2097440" name="Google Shape;78;p223" descr="A group of people in clothing  Description automatically generated with medium confidence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441" name="Google Shape;79;p22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44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45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46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58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59" name="Google Shape;1647;p30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60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61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976" name="Google Shape;1650;p305"/>
          <p:cNvCxnSpPr>
            <a:cxnSpLocks/>
          </p:cNvCxnSpPr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62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9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94" name="Google Shape;1654;p306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9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9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6009" name="Google Shape;1657;p306"/>
          <p:cNvCxnSpPr>
            <a:cxnSpLocks/>
          </p:cNvCxnSpPr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897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4" name="Google Shape;1660;p30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76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77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8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97395" name="Google Shape;1664;p307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9" name="Google Shape;1666;p30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46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47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48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97330" name="Google Shape;1670;p308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95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16" name="Google Shape;1673;p30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96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97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98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99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8" name="Google Shape;1679;p31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49" name="Google Shape;1680;p31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92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30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37" name="Google Shape;1684;p31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38" name="Google Shape;1685;p312" descr="A picture containing text, vector graphics, toy, doll  Description automatically generated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31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00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64" name="Google Shape;1689;p31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6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05010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1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11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70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46" name="Google Shape;1704;p31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8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050771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2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3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4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5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6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7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8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9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80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781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6" name="Google Shape;1718;p315" descr="Background pattern  Description automatically generated with medium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87" name="Google Shape;1719;p315" descr="A group of people sitting at a tabl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88" name="Google Shape;1720;p31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10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11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12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13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 /><Relationship Id="rId21" Type="http://schemas.openxmlformats.org/officeDocument/2006/relationships/slideLayout" Target="../slideLayouts/slideLayout21.xml" /><Relationship Id="rId42" Type="http://schemas.openxmlformats.org/officeDocument/2006/relationships/slideLayout" Target="../slideLayouts/slideLayout42.xml" /><Relationship Id="rId47" Type="http://schemas.openxmlformats.org/officeDocument/2006/relationships/slideLayout" Target="../slideLayouts/slideLayout47.xml" /><Relationship Id="rId63" Type="http://schemas.openxmlformats.org/officeDocument/2006/relationships/slideLayout" Target="../slideLayouts/slideLayout63.xml" /><Relationship Id="rId68" Type="http://schemas.openxmlformats.org/officeDocument/2006/relationships/slideLayout" Target="../slideLayouts/slideLayout68.xml" /><Relationship Id="rId84" Type="http://schemas.openxmlformats.org/officeDocument/2006/relationships/slideLayout" Target="../slideLayouts/slideLayout84.xml" /><Relationship Id="rId89" Type="http://schemas.openxmlformats.org/officeDocument/2006/relationships/slideLayout" Target="../slideLayouts/slideLayout89.xml" /><Relationship Id="rId112" Type="http://schemas.openxmlformats.org/officeDocument/2006/relationships/slideLayout" Target="../slideLayouts/slideLayout112.xml" /><Relationship Id="rId16" Type="http://schemas.openxmlformats.org/officeDocument/2006/relationships/slideLayout" Target="../slideLayouts/slideLayout16.xml" /><Relationship Id="rId107" Type="http://schemas.openxmlformats.org/officeDocument/2006/relationships/slideLayout" Target="../slideLayouts/slideLayout107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32" Type="http://schemas.openxmlformats.org/officeDocument/2006/relationships/slideLayout" Target="../slideLayouts/slideLayout32.xml" /><Relationship Id="rId37" Type="http://schemas.openxmlformats.org/officeDocument/2006/relationships/slideLayout" Target="../slideLayouts/slideLayout37.xml" /><Relationship Id="rId40" Type="http://schemas.openxmlformats.org/officeDocument/2006/relationships/slideLayout" Target="../slideLayouts/slideLayout40.xml" /><Relationship Id="rId45" Type="http://schemas.openxmlformats.org/officeDocument/2006/relationships/slideLayout" Target="../slideLayouts/slideLayout45.xml" /><Relationship Id="rId53" Type="http://schemas.openxmlformats.org/officeDocument/2006/relationships/slideLayout" Target="../slideLayouts/slideLayout53.xml" /><Relationship Id="rId58" Type="http://schemas.openxmlformats.org/officeDocument/2006/relationships/slideLayout" Target="../slideLayouts/slideLayout58.xml" /><Relationship Id="rId66" Type="http://schemas.openxmlformats.org/officeDocument/2006/relationships/slideLayout" Target="../slideLayouts/slideLayout66.xml" /><Relationship Id="rId74" Type="http://schemas.openxmlformats.org/officeDocument/2006/relationships/slideLayout" Target="../slideLayouts/slideLayout74.xml" /><Relationship Id="rId79" Type="http://schemas.openxmlformats.org/officeDocument/2006/relationships/slideLayout" Target="../slideLayouts/slideLayout79.xml" /><Relationship Id="rId87" Type="http://schemas.openxmlformats.org/officeDocument/2006/relationships/slideLayout" Target="../slideLayouts/slideLayout87.xml" /><Relationship Id="rId102" Type="http://schemas.openxmlformats.org/officeDocument/2006/relationships/slideLayout" Target="../slideLayouts/slideLayout102.xml" /><Relationship Id="rId110" Type="http://schemas.openxmlformats.org/officeDocument/2006/relationships/slideLayout" Target="../slideLayouts/slideLayout110.xml" /><Relationship Id="rId115" Type="http://schemas.openxmlformats.org/officeDocument/2006/relationships/slideLayout" Target="../slideLayouts/slideLayout115.xml" /><Relationship Id="rId5" Type="http://schemas.openxmlformats.org/officeDocument/2006/relationships/slideLayout" Target="../slideLayouts/slideLayout5.xml" /><Relationship Id="rId61" Type="http://schemas.openxmlformats.org/officeDocument/2006/relationships/slideLayout" Target="../slideLayouts/slideLayout61.xml" /><Relationship Id="rId82" Type="http://schemas.openxmlformats.org/officeDocument/2006/relationships/slideLayout" Target="../slideLayouts/slideLayout82.xml" /><Relationship Id="rId90" Type="http://schemas.openxmlformats.org/officeDocument/2006/relationships/slideLayout" Target="../slideLayouts/slideLayout90.xml" /><Relationship Id="rId95" Type="http://schemas.openxmlformats.org/officeDocument/2006/relationships/slideLayout" Target="../slideLayouts/slideLayout95.xml" /><Relationship Id="rId19" Type="http://schemas.openxmlformats.org/officeDocument/2006/relationships/slideLayout" Target="../slideLayouts/slideLayout1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Relationship Id="rId27" Type="http://schemas.openxmlformats.org/officeDocument/2006/relationships/slideLayout" Target="../slideLayouts/slideLayout27.xml" /><Relationship Id="rId30" Type="http://schemas.openxmlformats.org/officeDocument/2006/relationships/slideLayout" Target="../slideLayouts/slideLayout30.xml" /><Relationship Id="rId35" Type="http://schemas.openxmlformats.org/officeDocument/2006/relationships/slideLayout" Target="../slideLayouts/slideLayout35.xml" /><Relationship Id="rId43" Type="http://schemas.openxmlformats.org/officeDocument/2006/relationships/slideLayout" Target="../slideLayouts/slideLayout43.xml" /><Relationship Id="rId48" Type="http://schemas.openxmlformats.org/officeDocument/2006/relationships/slideLayout" Target="../slideLayouts/slideLayout48.xml" /><Relationship Id="rId56" Type="http://schemas.openxmlformats.org/officeDocument/2006/relationships/slideLayout" Target="../slideLayouts/slideLayout56.xml" /><Relationship Id="rId64" Type="http://schemas.openxmlformats.org/officeDocument/2006/relationships/slideLayout" Target="../slideLayouts/slideLayout64.xml" /><Relationship Id="rId69" Type="http://schemas.openxmlformats.org/officeDocument/2006/relationships/slideLayout" Target="../slideLayouts/slideLayout69.xml" /><Relationship Id="rId77" Type="http://schemas.openxmlformats.org/officeDocument/2006/relationships/slideLayout" Target="../slideLayouts/slideLayout77.xml" /><Relationship Id="rId100" Type="http://schemas.openxmlformats.org/officeDocument/2006/relationships/slideLayout" Target="../slideLayouts/slideLayout100.xml" /><Relationship Id="rId105" Type="http://schemas.openxmlformats.org/officeDocument/2006/relationships/slideLayout" Target="../slideLayouts/slideLayout105.xml" /><Relationship Id="rId113" Type="http://schemas.openxmlformats.org/officeDocument/2006/relationships/slideLayout" Target="../slideLayouts/slideLayout113.xml" /><Relationship Id="rId8" Type="http://schemas.openxmlformats.org/officeDocument/2006/relationships/slideLayout" Target="../slideLayouts/slideLayout8.xml" /><Relationship Id="rId51" Type="http://schemas.openxmlformats.org/officeDocument/2006/relationships/slideLayout" Target="../slideLayouts/slideLayout51.xml" /><Relationship Id="rId72" Type="http://schemas.openxmlformats.org/officeDocument/2006/relationships/slideLayout" Target="../slideLayouts/slideLayout72.xml" /><Relationship Id="rId80" Type="http://schemas.openxmlformats.org/officeDocument/2006/relationships/slideLayout" Target="../slideLayouts/slideLayout80.xml" /><Relationship Id="rId85" Type="http://schemas.openxmlformats.org/officeDocument/2006/relationships/slideLayout" Target="../slideLayouts/slideLayout85.xml" /><Relationship Id="rId93" Type="http://schemas.openxmlformats.org/officeDocument/2006/relationships/slideLayout" Target="../slideLayouts/slideLayout93.xml" /><Relationship Id="rId98" Type="http://schemas.openxmlformats.org/officeDocument/2006/relationships/slideLayout" Target="../slideLayouts/slideLayout98.xml" /><Relationship Id="rId3" Type="http://schemas.openxmlformats.org/officeDocument/2006/relationships/slideLayout" Target="../slideLayouts/slideLayout3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slideLayout" Target="../slideLayouts/slideLayout25.xml" /><Relationship Id="rId33" Type="http://schemas.openxmlformats.org/officeDocument/2006/relationships/slideLayout" Target="../slideLayouts/slideLayout33.xml" /><Relationship Id="rId38" Type="http://schemas.openxmlformats.org/officeDocument/2006/relationships/slideLayout" Target="../slideLayouts/slideLayout38.xml" /><Relationship Id="rId46" Type="http://schemas.openxmlformats.org/officeDocument/2006/relationships/slideLayout" Target="../slideLayouts/slideLayout46.xml" /><Relationship Id="rId59" Type="http://schemas.openxmlformats.org/officeDocument/2006/relationships/slideLayout" Target="../slideLayouts/slideLayout59.xml" /><Relationship Id="rId67" Type="http://schemas.openxmlformats.org/officeDocument/2006/relationships/slideLayout" Target="../slideLayouts/slideLayout67.xml" /><Relationship Id="rId103" Type="http://schemas.openxmlformats.org/officeDocument/2006/relationships/slideLayout" Target="../slideLayouts/slideLayout103.xml" /><Relationship Id="rId108" Type="http://schemas.openxmlformats.org/officeDocument/2006/relationships/slideLayout" Target="../slideLayouts/slideLayout108.xml" /><Relationship Id="rId116" Type="http://schemas.openxmlformats.org/officeDocument/2006/relationships/theme" Target="../theme/theme1.xml" /><Relationship Id="rId20" Type="http://schemas.openxmlformats.org/officeDocument/2006/relationships/slideLayout" Target="../slideLayouts/slideLayout20.xml" /><Relationship Id="rId41" Type="http://schemas.openxmlformats.org/officeDocument/2006/relationships/slideLayout" Target="../slideLayouts/slideLayout41.xml" /><Relationship Id="rId54" Type="http://schemas.openxmlformats.org/officeDocument/2006/relationships/slideLayout" Target="../slideLayouts/slideLayout54.xml" /><Relationship Id="rId62" Type="http://schemas.openxmlformats.org/officeDocument/2006/relationships/slideLayout" Target="../slideLayouts/slideLayout62.xml" /><Relationship Id="rId70" Type="http://schemas.openxmlformats.org/officeDocument/2006/relationships/slideLayout" Target="../slideLayouts/slideLayout70.xml" /><Relationship Id="rId75" Type="http://schemas.openxmlformats.org/officeDocument/2006/relationships/slideLayout" Target="../slideLayouts/slideLayout75.xml" /><Relationship Id="rId83" Type="http://schemas.openxmlformats.org/officeDocument/2006/relationships/slideLayout" Target="../slideLayouts/slideLayout83.xml" /><Relationship Id="rId88" Type="http://schemas.openxmlformats.org/officeDocument/2006/relationships/slideLayout" Target="../slideLayouts/slideLayout88.xml" /><Relationship Id="rId91" Type="http://schemas.openxmlformats.org/officeDocument/2006/relationships/slideLayout" Target="../slideLayouts/slideLayout91.xml" /><Relationship Id="rId96" Type="http://schemas.openxmlformats.org/officeDocument/2006/relationships/slideLayout" Target="../slideLayouts/slideLayout96.xml" /><Relationship Id="rId111" Type="http://schemas.openxmlformats.org/officeDocument/2006/relationships/slideLayout" Target="../slideLayouts/slideLayout11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28" Type="http://schemas.openxmlformats.org/officeDocument/2006/relationships/slideLayout" Target="../slideLayouts/slideLayout28.xml" /><Relationship Id="rId36" Type="http://schemas.openxmlformats.org/officeDocument/2006/relationships/slideLayout" Target="../slideLayouts/slideLayout36.xml" /><Relationship Id="rId49" Type="http://schemas.openxmlformats.org/officeDocument/2006/relationships/slideLayout" Target="../slideLayouts/slideLayout49.xml" /><Relationship Id="rId57" Type="http://schemas.openxmlformats.org/officeDocument/2006/relationships/slideLayout" Target="../slideLayouts/slideLayout57.xml" /><Relationship Id="rId106" Type="http://schemas.openxmlformats.org/officeDocument/2006/relationships/slideLayout" Target="../slideLayouts/slideLayout106.xml" /><Relationship Id="rId114" Type="http://schemas.openxmlformats.org/officeDocument/2006/relationships/slideLayout" Target="../slideLayouts/slideLayout114.xml" /><Relationship Id="rId10" Type="http://schemas.openxmlformats.org/officeDocument/2006/relationships/slideLayout" Target="../slideLayouts/slideLayout10.xml" /><Relationship Id="rId31" Type="http://schemas.openxmlformats.org/officeDocument/2006/relationships/slideLayout" Target="../slideLayouts/slideLayout31.xml" /><Relationship Id="rId44" Type="http://schemas.openxmlformats.org/officeDocument/2006/relationships/slideLayout" Target="../slideLayouts/slideLayout44.xml" /><Relationship Id="rId52" Type="http://schemas.openxmlformats.org/officeDocument/2006/relationships/slideLayout" Target="../slideLayouts/slideLayout52.xml" /><Relationship Id="rId60" Type="http://schemas.openxmlformats.org/officeDocument/2006/relationships/slideLayout" Target="../slideLayouts/slideLayout60.xml" /><Relationship Id="rId65" Type="http://schemas.openxmlformats.org/officeDocument/2006/relationships/slideLayout" Target="../slideLayouts/slideLayout65.xml" /><Relationship Id="rId73" Type="http://schemas.openxmlformats.org/officeDocument/2006/relationships/slideLayout" Target="../slideLayouts/slideLayout73.xml" /><Relationship Id="rId78" Type="http://schemas.openxmlformats.org/officeDocument/2006/relationships/slideLayout" Target="../slideLayouts/slideLayout78.xml" /><Relationship Id="rId81" Type="http://schemas.openxmlformats.org/officeDocument/2006/relationships/slideLayout" Target="../slideLayouts/slideLayout81.xml" /><Relationship Id="rId86" Type="http://schemas.openxmlformats.org/officeDocument/2006/relationships/slideLayout" Target="../slideLayouts/slideLayout86.xml" /><Relationship Id="rId94" Type="http://schemas.openxmlformats.org/officeDocument/2006/relationships/slideLayout" Target="../slideLayouts/slideLayout94.xml" /><Relationship Id="rId99" Type="http://schemas.openxmlformats.org/officeDocument/2006/relationships/slideLayout" Target="../slideLayouts/slideLayout99.xml" /><Relationship Id="rId101" Type="http://schemas.openxmlformats.org/officeDocument/2006/relationships/slideLayout" Target="../slideLayouts/slideLayout10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9" Type="http://schemas.openxmlformats.org/officeDocument/2006/relationships/slideLayout" Target="../slideLayouts/slideLayout39.xml" /><Relationship Id="rId109" Type="http://schemas.openxmlformats.org/officeDocument/2006/relationships/slideLayout" Target="../slideLayouts/slideLayout109.xml" /><Relationship Id="rId34" Type="http://schemas.openxmlformats.org/officeDocument/2006/relationships/slideLayout" Target="../slideLayouts/slideLayout34.xml" /><Relationship Id="rId50" Type="http://schemas.openxmlformats.org/officeDocument/2006/relationships/slideLayout" Target="../slideLayouts/slideLayout50.xml" /><Relationship Id="rId55" Type="http://schemas.openxmlformats.org/officeDocument/2006/relationships/slideLayout" Target="../slideLayouts/slideLayout55.xml" /><Relationship Id="rId76" Type="http://schemas.openxmlformats.org/officeDocument/2006/relationships/slideLayout" Target="../slideLayouts/slideLayout76.xml" /><Relationship Id="rId97" Type="http://schemas.openxmlformats.org/officeDocument/2006/relationships/slideLayout" Target="../slideLayouts/slideLayout97.xml" /><Relationship Id="rId104" Type="http://schemas.openxmlformats.org/officeDocument/2006/relationships/slideLayout" Target="../slideLayouts/slideLayout104.xml" /><Relationship Id="rId7" Type="http://schemas.openxmlformats.org/officeDocument/2006/relationships/slideLayout" Target="../slideLayouts/slideLayout7.xml" /><Relationship Id="rId71" Type="http://schemas.openxmlformats.org/officeDocument/2006/relationships/slideLayout" Target="../slideLayouts/slideLayout71.xml" /><Relationship Id="rId92" Type="http://schemas.openxmlformats.org/officeDocument/2006/relationships/slideLayout" Target="../slideLayouts/slideLayout92.xml" /><Relationship Id="rId2" Type="http://schemas.openxmlformats.org/officeDocument/2006/relationships/slideLayout" Target="../slideLayouts/slideLayout2.xml" /><Relationship Id="rId29" Type="http://schemas.openxmlformats.org/officeDocument/2006/relationships/slideLayout" Target="../slideLayouts/slideLayout29.xml" 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1.xml" /><Relationship Id="rId117" Type="http://schemas.openxmlformats.org/officeDocument/2006/relationships/slideLayout" Target="../slideLayouts/slideLayout232.xml" /><Relationship Id="rId21" Type="http://schemas.openxmlformats.org/officeDocument/2006/relationships/slideLayout" Target="../slideLayouts/slideLayout136.xml" /><Relationship Id="rId42" Type="http://schemas.openxmlformats.org/officeDocument/2006/relationships/slideLayout" Target="../slideLayouts/slideLayout157.xml" /><Relationship Id="rId47" Type="http://schemas.openxmlformats.org/officeDocument/2006/relationships/slideLayout" Target="../slideLayouts/slideLayout162.xml" /><Relationship Id="rId63" Type="http://schemas.openxmlformats.org/officeDocument/2006/relationships/slideLayout" Target="../slideLayouts/slideLayout178.xml" /><Relationship Id="rId68" Type="http://schemas.openxmlformats.org/officeDocument/2006/relationships/slideLayout" Target="../slideLayouts/slideLayout183.xml" /><Relationship Id="rId84" Type="http://schemas.openxmlformats.org/officeDocument/2006/relationships/slideLayout" Target="../slideLayouts/slideLayout199.xml" /><Relationship Id="rId89" Type="http://schemas.openxmlformats.org/officeDocument/2006/relationships/slideLayout" Target="../slideLayouts/slideLayout204.xml" /><Relationship Id="rId112" Type="http://schemas.openxmlformats.org/officeDocument/2006/relationships/slideLayout" Target="../slideLayouts/slideLayout227.xml" /><Relationship Id="rId16" Type="http://schemas.openxmlformats.org/officeDocument/2006/relationships/slideLayout" Target="../slideLayouts/slideLayout131.xml" /><Relationship Id="rId107" Type="http://schemas.openxmlformats.org/officeDocument/2006/relationships/slideLayout" Target="../slideLayouts/slideLayout222.xml" /><Relationship Id="rId11" Type="http://schemas.openxmlformats.org/officeDocument/2006/relationships/slideLayout" Target="../slideLayouts/slideLayout126.xml" /><Relationship Id="rId24" Type="http://schemas.openxmlformats.org/officeDocument/2006/relationships/slideLayout" Target="../slideLayouts/slideLayout139.xml" /><Relationship Id="rId32" Type="http://schemas.openxmlformats.org/officeDocument/2006/relationships/slideLayout" Target="../slideLayouts/slideLayout147.xml" /><Relationship Id="rId37" Type="http://schemas.openxmlformats.org/officeDocument/2006/relationships/slideLayout" Target="../slideLayouts/slideLayout152.xml" /><Relationship Id="rId40" Type="http://schemas.openxmlformats.org/officeDocument/2006/relationships/slideLayout" Target="../slideLayouts/slideLayout155.xml" /><Relationship Id="rId45" Type="http://schemas.openxmlformats.org/officeDocument/2006/relationships/slideLayout" Target="../slideLayouts/slideLayout160.xml" /><Relationship Id="rId53" Type="http://schemas.openxmlformats.org/officeDocument/2006/relationships/slideLayout" Target="../slideLayouts/slideLayout168.xml" /><Relationship Id="rId58" Type="http://schemas.openxmlformats.org/officeDocument/2006/relationships/slideLayout" Target="../slideLayouts/slideLayout173.xml" /><Relationship Id="rId66" Type="http://schemas.openxmlformats.org/officeDocument/2006/relationships/slideLayout" Target="../slideLayouts/slideLayout181.xml" /><Relationship Id="rId74" Type="http://schemas.openxmlformats.org/officeDocument/2006/relationships/slideLayout" Target="../slideLayouts/slideLayout189.xml" /><Relationship Id="rId79" Type="http://schemas.openxmlformats.org/officeDocument/2006/relationships/slideLayout" Target="../slideLayouts/slideLayout194.xml" /><Relationship Id="rId87" Type="http://schemas.openxmlformats.org/officeDocument/2006/relationships/slideLayout" Target="../slideLayouts/slideLayout202.xml" /><Relationship Id="rId102" Type="http://schemas.openxmlformats.org/officeDocument/2006/relationships/slideLayout" Target="../slideLayouts/slideLayout217.xml" /><Relationship Id="rId110" Type="http://schemas.openxmlformats.org/officeDocument/2006/relationships/slideLayout" Target="../slideLayouts/slideLayout225.xml" /><Relationship Id="rId115" Type="http://schemas.openxmlformats.org/officeDocument/2006/relationships/slideLayout" Target="../slideLayouts/slideLayout230.xml" /><Relationship Id="rId5" Type="http://schemas.openxmlformats.org/officeDocument/2006/relationships/slideLayout" Target="../slideLayouts/slideLayout120.xml" /><Relationship Id="rId61" Type="http://schemas.openxmlformats.org/officeDocument/2006/relationships/slideLayout" Target="../slideLayouts/slideLayout176.xml" /><Relationship Id="rId82" Type="http://schemas.openxmlformats.org/officeDocument/2006/relationships/slideLayout" Target="../slideLayouts/slideLayout197.xml" /><Relationship Id="rId90" Type="http://schemas.openxmlformats.org/officeDocument/2006/relationships/slideLayout" Target="../slideLayouts/slideLayout205.xml" /><Relationship Id="rId95" Type="http://schemas.openxmlformats.org/officeDocument/2006/relationships/slideLayout" Target="../slideLayouts/slideLayout210.xml" /><Relationship Id="rId19" Type="http://schemas.openxmlformats.org/officeDocument/2006/relationships/slideLayout" Target="../slideLayouts/slideLayout134.xml" /><Relationship Id="rId14" Type="http://schemas.openxmlformats.org/officeDocument/2006/relationships/slideLayout" Target="../slideLayouts/slideLayout129.xml" /><Relationship Id="rId22" Type="http://schemas.openxmlformats.org/officeDocument/2006/relationships/slideLayout" Target="../slideLayouts/slideLayout137.xml" /><Relationship Id="rId27" Type="http://schemas.openxmlformats.org/officeDocument/2006/relationships/slideLayout" Target="../slideLayouts/slideLayout142.xml" /><Relationship Id="rId30" Type="http://schemas.openxmlformats.org/officeDocument/2006/relationships/slideLayout" Target="../slideLayouts/slideLayout145.xml" /><Relationship Id="rId35" Type="http://schemas.openxmlformats.org/officeDocument/2006/relationships/slideLayout" Target="../slideLayouts/slideLayout150.xml" /><Relationship Id="rId43" Type="http://schemas.openxmlformats.org/officeDocument/2006/relationships/slideLayout" Target="../slideLayouts/slideLayout158.xml" /><Relationship Id="rId48" Type="http://schemas.openxmlformats.org/officeDocument/2006/relationships/slideLayout" Target="../slideLayouts/slideLayout163.xml" /><Relationship Id="rId56" Type="http://schemas.openxmlformats.org/officeDocument/2006/relationships/slideLayout" Target="../slideLayouts/slideLayout171.xml" /><Relationship Id="rId64" Type="http://schemas.openxmlformats.org/officeDocument/2006/relationships/slideLayout" Target="../slideLayouts/slideLayout179.xml" /><Relationship Id="rId69" Type="http://schemas.openxmlformats.org/officeDocument/2006/relationships/slideLayout" Target="../slideLayouts/slideLayout184.xml" /><Relationship Id="rId77" Type="http://schemas.openxmlformats.org/officeDocument/2006/relationships/slideLayout" Target="../slideLayouts/slideLayout192.xml" /><Relationship Id="rId100" Type="http://schemas.openxmlformats.org/officeDocument/2006/relationships/slideLayout" Target="../slideLayouts/slideLayout215.xml" /><Relationship Id="rId105" Type="http://schemas.openxmlformats.org/officeDocument/2006/relationships/slideLayout" Target="../slideLayouts/slideLayout220.xml" /><Relationship Id="rId113" Type="http://schemas.openxmlformats.org/officeDocument/2006/relationships/slideLayout" Target="../slideLayouts/slideLayout228.xml" /><Relationship Id="rId118" Type="http://schemas.openxmlformats.org/officeDocument/2006/relationships/theme" Target="../theme/theme2.xml" /><Relationship Id="rId8" Type="http://schemas.openxmlformats.org/officeDocument/2006/relationships/slideLayout" Target="../slideLayouts/slideLayout123.xml" /><Relationship Id="rId51" Type="http://schemas.openxmlformats.org/officeDocument/2006/relationships/slideLayout" Target="../slideLayouts/slideLayout166.xml" /><Relationship Id="rId72" Type="http://schemas.openxmlformats.org/officeDocument/2006/relationships/slideLayout" Target="../slideLayouts/slideLayout187.xml" /><Relationship Id="rId80" Type="http://schemas.openxmlformats.org/officeDocument/2006/relationships/slideLayout" Target="../slideLayouts/slideLayout195.xml" /><Relationship Id="rId85" Type="http://schemas.openxmlformats.org/officeDocument/2006/relationships/slideLayout" Target="../slideLayouts/slideLayout200.xml" /><Relationship Id="rId93" Type="http://schemas.openxmlformats.org/officeDocument/2006/relationships/slideLayout" Target="../slideLayouts/slideLayout208.xml" /><Relationship Id="rId98" Type="http://schemas.openxmlformats.org/officeDocument/2006/relationships/slideLayout" Target="../slideLayouts/slideLayout213.xml" /><Relationship Id="rId3" Type="http://schemas.openxmlformats.org/officeDocument/2006/relationships/slideLayout" Target="../slideLayouts/slideLayout118.xml" /><Relationship Id="rId12" Type="http://schemas.openxmlformats.org/officeDocument/2006/relationships/slideLayout" Target="../slideLayouts/slideLayout127.xml" /><Relationship Id="rId17" Type="http://schemas.openxmlformats.org/officeDocument/2006/relationships/slideLayout" Target="../slideLayouts/slideLayout132.xml" /><Relationship Id="rId25" Type="http://schemas.openxmlformats.org/officeDocument/2006/relationships/slideLayout" Target="../slideLayouts/slideLayout140.xml" /><Relationship Id="rId33" Type="http://schemas.openxmlformats.org/officeDocument/2006/relationships/slideLayout" Target="../slideLayouts/slideLayout148.xml" /><Relationship Id="rId38" Type="http://schemas.openxmlformats.org/officeDocument/2006/relationships/slideLayout" Target="../slideLayouts/slideLayout153.xml" /><Relationship Id="rId46" Type="http://schemas.openxmlformats.org/officeDocument/2006/relationships/slideLayout" Target="../slideLayouts/slideLayout161.xml" /><Relationship Id="rId59" Type="http://schemas.openxmlformats.org/officeDocument/2006/relationships/slideLayout" Target="../slideLayouts/slideLayout174.xml" /><Relationship Id="rId67" Type="http://schemas.openxmlformats.org/officeDocument/2006/relationships/slideLayout" Target="../slideLayouts/slideLayout182.xml" /><Relationship Id="rId103" Type="http://schemas.openxmlformats.org/officeDocument/2006/relationships/slideLayout" Target="../slideLayouts/slideLayout218.xml" /><Relationship Id="rId108" Type="http://schemas.openxmlformats.org/officeDocument/2006/relationships/slideLayout" Target="../slideLayouts/slideLayout223.xml" /><Relationship Id="rId116" Type="http://schemas.openxmlformats.org/officeDocument/2006/relationships/slideLayout" Target="../slideLayouts/slideLayout231.xml" /><Relationship Id="rId20" Type="http://schemas.openxmlformats.org/officeDocument/2006/relationships/slideLayout" Target="../slideLayouts/slideLayout135.xml" /><Relationship Id="rId41" Type="http://schemas.openxmlformats.org/officeDocument/2006/relationships/slideLayout" Target="../slideLayouts/slideLayout156.xml" /><Relationship Id="rId54" Type="http://schemas.openxmlformats.org/officeDocument/2006/relationships/slideLayout" Target="../slideLayouts/slideLayout169.xml" /><Relationship Id="rId62" Type="http://schemas.openxmlformats.org/officeDocument/2006/relationships/slideLayout" Target="../slideLayouts/slideLayout177.xml" /><Relationship Id="rId70" Type="http://schemas.openxmlformats.org/officeDocument/2006/relationships/slideLayout" Target="../slideLayouts/slideLayout185.xml" /><Relationship Id="rId75" Type="http://schemas.openxmlformats.org/officeDocument/2006/relationships/slideLayout" Target="../slideLayouts/slideLayout190.xml" /><Relationship Id="rId83" Type="http://schemas.openxmlformats.org/officeDocument/2006/relationships/slideLayout" Target="../slideLayouts/slideLayout198.xml" /><Relationship Id="rId88" Type="http://schemas.openxmlformats.org/officeDocument/2006/relationships/slideLayout" Target="../slideLayouts/slideLayout203.xml" /><Relationship Id="rId91" Type="http://schemas.openxmlformats.org/officeDocument/2006/relationships/slideLayout" Target="../slideLayouts/slideLayout206.xml" /><Relationship Id="rId96" Type="http://schemas.openxmlformats.org/officeDocument/2006/relationships/slideLayout" Target="../slideLayouts/slideLayout211.xml" /><Relationship Id="rId111" Type="http://schemas.openxmlformats.org/officeDocument/2006/relationships/slideLayout" Target="../slideLayouts/slideLayout226.xml" /><Relationship Id="rId1" Type="http://schemas.openxmlformats.org/officeDocument/2006/relationships/slideLayout" Target="../slideLayouts/slideLayout116.xml" /><Relationship Id="rId6" Type="http://schemas.openxmlformats.org/officeDocument/2006/relationships/slideLayout" Target="../slideLayouts/slideLayout121.xml" /><Relationship Id="rId15" Type="http://schemas.openxmlformats.org/officeDocument/2006/relationships/slideLayout" Target="../slideLayouts/slideLayout130.xml" /><Relationship Id="rId23" Type="http://schemas.openxmlformats.org/officeDocument/2006/relationships/slideLayout" Target="../slideLayouts/slideLayout138.xml" /><Relationship Id="rId28" Type="http://schemas.openxmlformats.org/officeDocument/2006/relationships/slideLayout" Target="../slideLayouts/slideLayout143.xml" /><Relationship Id="rId36" Type="http://schemas.openxmlformats.org/officeDocument/2006/relationships/slideLayout" Target="../slideLayouts/slideLayout151.xml" /><Relationship Id="rId49" Type="http://schemas.openxmlformats.org/officeDocument/2006/relationships/slideLayout" Target="../slideLayouts/slideLayout164.xml" /><Relationship Id="rId57" Type="http://schemas.openxmlformats.org/officeDocument/2006/relationships/slideLayout" Target="../slideLayouts/slideLayout172.xml" /><Relationship Id="rId106" Type="http://schemas.openxmlformats.org/officeDocument/2006/relationships/slideLayout" Target="../slideLayouts/slideLayout221.xml" /><Relationship Id="rId114" Type="http://schemas.openxmlformats.org/officeDocument/2006/relationships/slideLayout" Target="../slideLayouts/slideLayout229.xml" /><Relationship Id="rId10" Type="http://schemas.openxmlformats.org/officeDocument/2006/relationships/slideLayout" Target="../slideLayouts/slideLayout125.xml" /><Relationship Id="rId31" Type="http://schemas.openxmlformats.org/officeDocument/2006/relationships/slideLayout" Target="../slideLayouts/slideLayout146.xml" /><Relationship Id="rId44" Type="http://schemas.openxmlformats.org/officeDocument/2006/relationships/slideLayout" Target="../slideLayouts/slideLayout159.xml" /><Relationship Id="rId52" Type="http://schemas.openxmlformats.org/officeDocument/2006/relationships/slideLayout" Target="../slideLayouts/slideLayout167.xml" /><Relationship Id="rId60" Type="http://schemas.openxmlformats.org/officeDocument/2006/relationships/slideLayout" Target="../slideLayouts/slideLayout175.xml" /><Relationship Id="rId65" Type="http://schemas.openxmlformats.org/officeDocument/2006/relationships/slideLayout" Target="../slideLayouts/slideLayout180.xml" /><Relationship Id="rId73" Type="http://schemas.openxmlformats.org/officeDocument/2006/relationships/slideLayout" Target="../slideLayouts/slideLayout188.xml" /><Relationship Id="rId78" Type="http://schemas.openxmlformats.org/officeDocument/2006/relationships/slideLayout" Target="../slideLayouts/slideLayout193.xml" /><Relationship Id="rId81" Type="http://schemas.openxmlformats.org/officeDocument/2006/relationships/slideLayout" Target="../slideLayouts/slideLayout196.xml" /><Relationship Id="rId86" Type="http://schemas.openxmlformats.org/officeDocument/2006/relationships/slideLayout" Target="../slideLayouts/slideLayout201.xml" /><Relationship Id="rId94" Type="http://schemas.openxmlformats.org/officeDocument/2006/relationships/slideLayout" Target="../slideLayouts/slideLayout209.xml" /><Relationship Id="rId99" Type="http://schemas.openxmlformats.org/officeDocument/2006/relationships/slideLayout" Target="../slideLayouts/slideLayout214.xml" /><Relationship Id="rId101" Type="http://schemas.openxmlformats.org/officeDocument/2006/relationships/slideLayout" Target="../slideLayouts/slideLayout216.xml" /><Relationship Id="rId4" Type="http://schemas.openxmlformats.org/officeDocument/2006/relationships/slideLayout" Target="../slideLayouts/slideLayout119.xml" /><Relationship Id="rId9" Type="http://schemas.openxmlformats.org/officeDocument/2006/relationships/slideLayout" Target="../slideLayouts/slideLayout124.xml" /><Relationship Id="rId13" Type="http://schemas.openxmlformats.org/officeDocument/2006/relationships/slideLayout" Target="../slideLayouts/slideLayout128.xml" /><Relationship Id="rId18" Type="http://schemas.openxmlformats.org/officeDocument/2006/relationships/slideLayout" Target="../slideLayouts/slideLayout133.xml" /><Relationship Id="rId39" Type="http://schemas.openxmlformats.org/officeDocument/2006/relationships/slideLayout" Target="../slideLayouts/slideLayout154.xml" /><Relationship Id="rId109" Type="http://schemas.openxmlformats.org/officeDocument/2006/relationships/slideLayout" Target="../slideLayouts/slideLayout224.xml" /><Relationship Id="rId34" Type="http://schemas.openxmlformats.org/officeDocument/2006/relationships/slideLayout" Target="../slideLayouts/slideLayout149.xml" /><Relationship Id="rId50" Type="http://schemas.openxmlformats.org/officeDocument/2006/relationships/slideLayout" Target="../slideLayouts/slideLayout165.xml" /><Relationship Id="rId55" Type="http://schemas.openxmlformats.org/officeDocument/2006/relationships/slideLayout" Target="../slideLayouts/slideLayout170.xml" /><Relationship Id="rId76" Type="http://schemas.openxmlformats.org/officeDocument/2006/relationships/slideLayout" Target="../slideLayouts/slideLayout191.xml" /><Relationship Id="rId97" Type="http://schemas.openxmlformats.org/officeDocument/2006/relationships/slideLayout" Target="../slideLayouts/slideLayout212.xml" /><Relationship Id="rId104" Type="http://schemas.openxmlformats.org/officeDocument/2006/relationships/slideLayout" Target="../slideLayouts/slideLayout219.xml" /><Relationship Id="rId7" Type="http://schemas.openxmlformats.org/officeDocument/2006/relationships/slideLayout" Target="../slideLayouts/slideLayout122.xml" /><Relationship Id="rId71" Type="http://schemas.openxmlformats.org/officeDocument/2006/relationships/slideLayout" Target="../slideLayouts/slideLayout186.xml" /><Relationship Id="rId92" Type="http://schemas.openxmlformats.org/officeDocument/2006/relationships/slideLayout" Target="../slideLayouts/slideLayout207.xml" /><Relationship Id="rId2" Type="http://schemas.openxmlformats.org/officeDocument/2006/relationships/slideLayout" Target="../slideLayouts/slideLayout117.xml" /><Relationship Id="rId29" Type="http://schemas.openxmlformats.org/officeDocument/2006/relationships/slideLayout" Target="../slideLayouts/slideLayout14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  <p:sldLayoutId id="2147483708" r:id="rId59"/>
    <p:sldLayoutId id="2147483709" r:id="rId60"/>
    <p:sldLayoutId id="2147483710" r:id="rId61"/>
    <p:sldLayoutId id="2147483711" r:id="rId62"/>
    <p:sldLayoutId id="2147483712" r:id="rId63"/>
    <p:sldLayoutId id="2147483713" r:id="rId64"/>
    <p:sldLayoutId id="2147483714" r:id="rId65"/>
    <p:sldLayoutId id="2147483715" r:id="rId66"/>
    <p:sldLayoutId id="2147483716" r:id="rId67"/>
    <p:sldLayoutId id="2147483717" r:id="rId68"/>
    <p:sldLayoutId id="2147483718" r:id="rId69"/>
    <p:sldLayoutId id="2147483719" r:id="rId70"/>
    <p:sldLayoutId id="2147483720" r:id="rId71"/>
    <p:sldLayoutId id="2147483721" r:id="rId72"/>
    <p:sldLayoutId id="2147483722" r:id="rId73"/>
    <p:sldLayoutId id="2147483723" r:id="rId74"/>
    <p:sldLayoutId id="2147483724" r:id="rId75"/>
    <p:sldLayoutId id="2147483725" r:id="rId76"/>
    <p:sldLayoutId id="2147483726" r:id="rId77"/>
    <p:sldLayoutId id="2147483727" r:id="rId78"/>
    <p:sldLayoutId id="2147483728" r:id="rId79"/>
    <p:sldLayoutId id="2147483729" r:id="rId80"/>
    <p:sldLayoutId id="2147483730" r:id="rId81"/>
    <p:sldLayoutId id="2147483731" r:id="rId82"/>
    <p:sldLayoutId id="2147483732" r:id="rId83"/>
    <p:sldLayoutId id="2147483733" r:id="rId84"/>
    <p:sldLayoutId id="2147483734" r:id="rId85"/>
    <p:sldLayoutId id="2147483735" r:id="rId86"/>
    <p:sldLayoutId id="2147483736" r:id="rId87"/>
    <p:sldLayoutId id="2147483737" r:id="rId88"/>
    <p:sldLayoutId id="2147483738" r:id="rId89"/>
    <p:sldLayoutId id="2147483739" r:id="rId90"/>
    <p:sldLayoutId id="2147483740" r:id="rId91"/>
    <p:sldLayoutId id="2147483741" r:id="rId92"/>
    <p:sldLayoutId id="2147483742" r:id="rId93"/>
    <p:sldLayoutId id="2147483743" r:id="rId94"/>
    <p:sldLayoutId id="2147483744" r:id="rId95"/>
    <p:sldLayoutId id="2147483745" r:id="rId96"/>
    <p:sldLayoutId id="2147483746" r:id="rId97"/>
    <p:sldLayoutId id="2147483747" r:id="rId98"/>
    <p:sldLayoutId id="2147483748" r:id="rId99"/>
    <p:sldLayoutId id="2147483749" r:id="rId100"/>
    <p:sldLayoutId id="2147483750" r:id="rId101"/>
    <p:sldLayoutId id="2147483751" r:id="rId102"/>
    <p:sldLayoutId id="2147483752" r:id="rId103"/>
    <p:sldLayoutId id="2147483753" r:id="rId104"/>
    <p:sldLayoutId id="2147483754" r:id="rId105"/>
    <p:sldLayoutId id="2147483755" r:id="rId106"/>
    <p:sldLayoutId id="2147483756" r:id="rId107"/>
    <p:sldLayoutId id="2147483757" r:id="rId108"/>
    <p:sldLayoutId id="2147483758" r:id="rId109"/>
    <p:sldLayoutId id="2147483759" r:id="rId110"/>
    <p:sldLayoutId id="2147483760" r:id="rId111"/>
    <p:sldLayoutId id="2147483761" r:id="rId112"/>
    <p:sldLayoutId id="2147483762" r:id="rId113"/>
    <p:sldLayoutId id="2147483763" r:id="rId114"/>
    <p:sldLayoutId id="2147483764" r:id="rId1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  <p:sldLayoutId id="2147483789" r:id="rId25"/>
    <p:sldLayoutId id="2147483790" r:id="rId26"/>
    <p:sldLayoutId id="2147483791" r:id="rId27"/>
    <p:sldLayoutId id="2147483792" r:id="rId28"/>
    <p:sldLayoutId id="2147483793" r:id="rId29"/>
    <p:sldLayoutId id="2147483794" r:id="rId30"/>
    <p:sldLayoutId id="2147483795" r:id="rId31"/>
    <p:sldLayoutId id="2147483796" r:id="rId32"/>
    <p:sldLayoutId id="2147483797" r:id="rId33"/>
    <p:sldLayoutId id="2147483798" r:id="rId34"/>
    <p:sldLayoutId id="2147483799" r:id="rId35"/>
    <p:sldLayoutId id="2147483800" r:id="rId36"/>
    <p:sldLayoutId id="2147483801" r:id="rId37"/>
    <p:sldLayoutId id="2147483802" r:id="rId38"/>
    <p:sldLayoutId id="2147483803" r:id="rId39"/>
    <p:sldLayoutId id="2147483804" r:id="rId40"/>
    <p:sldLayoutId id="2147483805" r:id="rId41"/>
    <p:sldLayoutId id="2147483806" r:id="rId42"/>
    <p:sldLayoutId id="2147483807" r:id="rId43"/>
    <p:sldLayoutId id="2147483808" r:id="rId44"/>
    <p:sldLayoutId id="2147483809" r:id="rId45"/>
    <p:sldLayoutId id="2147483810" r:id="rId46"/>
    <p:sldLayoutId id="2147483811" r:id="rId47"/>
    <p:sldLayoutId id="2147483812" r:id="rId48"/>
    <p:sldLayoutId id="2147483813" r:id="rId49"/>
    <p:sldLayoutId id="2147483814" r:id="rId50"/>
    <p:sldLayoutId id="2147483815" r:id="rId51"/>
    <p:sldLayoutId id="2147483816" r:id="rId52"/>
    <p:sldLayoutId id="2147483817" r:id="rId53"/>
    <p:sldLayoutId id="2147483818" r:id="rId54"/>
    <p:sldLayoutId id="2147483819" r:id="rId55"/>
    <p:sldLayoutId id="2147483820" r:id="rId56"/>
    <p:sldLayoutId id="2147483821" r:id="rId57"/>
    <p:sldLayoutId id="2147483822" r:id="rId58"/>
    <p:sldLayoutId id="2147483823" r:id="rId59"/>
    <p:sldLayoutId id="2147483824" r:id="rId60"/>
    <p:sldLayoutId id="2147483825" r:id="rId61"/>
    <p:sldLayoutId id="2147483826" r:id="rId62"/>
    <p:sldLayoutId id="2147483827" r:id="rId63"/>
    <p:sldLayoutId id="2147483828" r:id="rId64"/>
    <p:sldLayoutId id="2147483829" r:id="rId65"/>
    <p:sldLayoutId id="2147483830" r:id="rId66"/>
    <p:sldLayoutId id="2147483831" r:id="rId67"/>
    <p:sldLayoutId id="2147483832" r:id="rId68"/>
    <p:sldLayoutId id="2147483833" r:id="rId69"/>
    <p:sldLayoutId id="2147483834" r:id="rId70"/>
    <p:sldLayoutId id="2147483835" r:id="rId71"/>
    <p:sldLayoutId id="2147483836" r:id="rId72"/>
    <p:sldLayoutId id="2147483837" r:id="rId73"/>
    <p:sldLayoutId id="2147483838" r:id="rId74"/>
    <p:sldLayoutId id="2147483839" r:id="rId75"/>
    <p:sldLayoutId id="2147483840" r:id="rId76"/>
    <p:sldLayoutId id="2147483841" r:id="rId77"/>
    <p:sldLayoutId id="2147483842" r:id="rId78"/>
    <p:sldLayoutId id="2147483843" r:id="rId79"/>
    <p:sldLayoutId id="2147483844" r:id="rId80"/>
    <p:sldLayoutId id="2147483845" r:id="rId81"/>
    <p:sldLayoutId id="2147483846" r:id="rId82"/>
    <p:sldLayoutId id="2147483847" r:id="rId83"/>
    <p:sldLayoutId id="2147483848" r:id="rId84"/>
    <p:sldLayoutId id="2147483849" r:id="rId85"/>
    <p:sldLayoutId id="2147483850" r:id="rId86"/>
    <p:sldLayoutId id="2147483851" r:id="rId87"/>
    <p:sldLayoutId id="2147483852" r:id="rId88"/>
    <p:sldLayoutId id="2147483853" r:id="rId89"/>
    <p:sldLayoutId id="2147483854" r:id="rId90"/>
    <p:sldLayoutId id="2147483855" r:id="rId91"/>
    <p:sldLayoutId id="2147483856" r:id="rId92"/>
    <p:sldLayoutId id="2147483857" r:id="rId93"/>
    <p:sldLayoutId id="2147483858" r:id="rId94"/>
    <p:sldLayoutId id="2147483859" r:id="rId95"/>
    <p:sldLayoutId id="2147483860" r:id="rId96"/>
    <p:sldLayoutId id="2147483861" r:id="rId97"/>
    <p:sldLayoutId id="2147483862" r:id="rId98"/>
    <p:sldLayoutId id="2147483863" r:id="rId99"/>
    <p:sldLayoutId id="2147483864" r:id="rId100"/>
    <p:sldLayoutId id="2147483865" r:id="rId101"/>
    <p:sldLayoutId id="2147483866" r:id="rId102"/>
    <p:sldLayoutId id="2147483867" r:id="rId103"/>
    <p:sldLayoutId id="2147483868" r:id="rId104"/>
    <p:sldLayoutId id="2147483869" r:id="rId105"/>
    <p:sldLayoutId id="2147483870" r:id="rId106"/>
    <p:sldLayoutId id="2147483871" r:id="rId107"/>
    <p:sldLayoutId id="2147483872" r:id="rId108"/>
    <p:sldLayoutId id="2147483873" r:id="rId109"/>
    <p:sldLayoutId id="2147483874" r:id="rId110"/>
    <p:sldLayoutId id="2147483875" r:id="rId111"/>
    <p:sldLayoutId id="2147483876" r:id="rId112"/>
    <p:sldLayoutId id="2147483877" r:id="rId113"/>
    <p:sldLayoutId id="2147483878" r:id="rId114"/>
    <p:sldLayoutId id="2147483879" r:id="rId115"/>
    <p:sldLayoutId id="2147483880" r:id="rId116"/>
    <p:sldLayoutId id="2147483881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 /><Relationship Id="rId2" Type="http://schemas.openxmlformats.org/officeDocument/2006/relationships/image" Target="../media/image38.jpeg" /><Relationship Id="rId1" Type="http://schemas.openxmlformats.org/officeDocument/2006/relationships/slideLayout" Target="../slideLayouts/slideLayout115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18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6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object 2"/>
          <p:cNvGrpSpPr/>
          <p:nvPr/>
        </p:nvGrpSpPr>
        <p:grpSpPr>
          <a:xfrm>
            <a:off x="5638" y="3947"/>
            <a:ext cx="9132725" cy="5128913"/>
            <a:chOff x="0" y="3951"/>
            <a:chExt cx="9144000" cy="5135245"/>
          </a:xfrm>
        </p:grpSpPr>
        <p:pic>
          <p:nvPicPr>
            <p:cNvPr id="2097161" name="object 3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51"/>
              <a:ext cx="9143631" cy="5134686"/>
            </a:xfrm>
            <a:prstGeom prst="rect">
              <a:avLst/>
            </a:prstGeom>
          </p:spPr>
        </p:pic>
        <p:sp>
          <p:nvSpPr>
            <p:cNvPr id="1048626" name="object 4"/>
            <p:cNvSpPr/>
            <p:nvPr/>
          </p:nvSpPr>
          <p:spPr>
            <a:xfrm>
              <a:off x="343446" y="3256917"/>
              <a:ext cx="527050" cy="1270"/>
            </a:xfrm>
            <a:custGeom>
              <a:avLst/>
              <a:gdLst/>
              <a:ahLst/>
              <a:cxnLst/>
              <a:rect l="l" t="t" r="r" b="b"/>
              <a:pathLst>
                <a:path w="527050" h="1270">
                  <a:moveTo>
                    <a:pt x="0" y="0"/>
                  </a:moveTo>
                  <a:lnTo>
                    <a:pt x="527037" y="723"/>
                  </a:lnTo>
                </a:path>
              </a:pathLst>
            </a:custGeom>
            <a:ln w="28439">
              <a:solidFill>
                <a:srgbClr val="213569"/>
              </a:solidFill>
            </a:ln>
          </p:spPr>
          <p:txBody>
            <a:bodyPr wrap="square" lIns="0" tIns="0" rIns="0" bIns="0" rtlCol="0"/>
            <a:lstStyle/>
            <a:p>
              <a:endParaRPr sz="1398"/>
            </a:p>
          </p:txBody>
        </p:sp>
      </p:grpSp>
      <p:sp>
        <p:nvSpPr>
          <p:cNvPr id="1048627" name="object 5"/>
          <p:cNvSpPr txBox="1"/>
          <p:nvPr/>
        </p:nvSpPr>
        <p:spPr>
          <a:xfrm>
            <a:off x="345679" y="2383402"/>
            <a:ext cx="3693579" cy="711185"/>
          </a:xfrm>
          <a:prstGeom prst="rect">
            <a:avLst/>
          </a:prstGeom>
        </p:spPr>
        <p:txBody>
          <a:bodyPr vert="horz" wrap="square" lIns="0" tIns="12684" rIns="0" bIns="0" rtlCol="0">
            <a:spAutoFit/>
          </a:bodyPr>
          <a:lstStyle/>
          <a:p>
            <a:pPr marL="12685" marR="5074">
              <a:spcBef>
                <a:spcPts val="100"/>
              </a:spcBef>
            </a:pPr>
            <a:r>
              <a:rPr lang="en-IN" sz="2397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FOOD DELIVERY</a:t>
            </a:r>
          </a:p>
          <a:p>
            <a:pPr marL="12685" marR="5074">
              <a:spcBef>
                <a:spcPts val="100"/>
              </a:spcBef>
            </a:pPr>
            <a:r>
              <a:rPr lang="en-IN" sz="2397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TASK -4</a:t>
            </a:r>
            <a:endParaRPr sz="2397" dirty="0">
              <a:latin typeface="PUBLIC SANS" panose="020B0604020202020204" charset="0"/>
              <a:cs typeface="Arial Black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72259" y="14"/>
            <a:ext cx="5165736" cy="50118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1048581" name="Google Shape;3702;p212"/>
          <p:cNvSpPr txBox="1">
            <a:spLocks noGrp="1"/>
          </p:cNvSpPr>
          <p:nvPr>
            <p:ph type="body" idx="2"/>
          </p:nvPr>
        </p:nvSpPr>
        <p:spPr>
          <a:xfrm rot="10800000" flipV="1">
            <a:off x="4039410" y="1696786"/>
            <a:ext cx="246502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GB" b="0" i="0" dirty="0">
                <a:solidFill>
                  <a:srgbClr val="BD8738"/>
                </a:solidFill>
                <a:latin typeface="+mn-lt"/>
                <a:ea typeface="EB Garamond SemiBold"/>
                <a:cs typeface="EB Garamond SemiBold"/>
                <a:sym typeface="EB Garamond SemiBold"/>
              </a:rPr>
              <a:t>https://github.com/Deetyasrikanth/GROUP_A53_10</a:t>
            </a:r>
            <a:endParaRPr b="0" i="0" dirty="0">
              <a:solidFill>
                <a:srgbClr val="BD8738"/>
              </a:solidFill>
              <a:latin typeface="+mn-lt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Google Shape;3707;p213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Google Shape;1839;p210"/>
          <p:cNvSpPr txBox="1">
            <a:spLocks noGrp="1"/>
          </p:cNvSpPr>
          <p:nvPr>
            <p:ph type="title"/>
          </p:nvPr>
        </p:nvSpPr>
        <p:spPr>
          <a:xfrm>
            <a:off x="386168" y="843399"/>
            <a:ext cx="3417231" cy="343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89" tIns="45644" rIns="91312" bIns="45644" anchor="ctr" anchorCtr="0">
            <a:noAutofit/>
          </a:bodyPr>
          <a:lstStyle/>
          <a:p>
            <a:r>
              <a:rPr lang="en-US" sz="1827" dirty="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Chat Application and Website</a:t>
            </a:r>
            <a:endParaRPr sz="1827" dirty="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3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50171" y="1297233"/>
            <a:ext cx="4542978" cy="303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12" tIns="45644" rIns="91312" bIns="45644" anchor="t" anchorCtr="0">
            <a:noAutofit/>
          </a:bodyPr>
          <a:lstStyle/>
          <a:p>
            <a:pPr marL="285407" indent="-285407">
              <a:buFont typeface="EB Garamond Medium"/>
              <a:buChar char="▪"/>
            </a:pPr>
            <a:r>
              <a:rPr lang="en-US" dirty="0">
                <a:latin typeface="EB Garamond Medium"/>
                <a:ea typeface="EB Garamond Medium"/>
                <a:cs typeface="EB Garamond Medium"/>
                <a:sym typeface="EB Garamond Medium"/>
              </a:rPr>
              <a:t>To create a to do planner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2097165" name="Google Shape;1841;p21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952529" y="244990"/>
            <a:ext cx="8447846" cy="51371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94304" name="Google Shape;1842;p2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711453"/>
              </p:ext>
            </p:extLst>
          </p:nvPr>
        </p:nvGraphicFramePr>
        <p:xfrm>
          <a:off x="150171" y="1955580"/>
          <a:ext cx="4421830" cy="24233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6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8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Name </a:t>
                      </a:r>
                      <a:endParaRPr sz="1400" b="1" u="none" strike="noStrike" cap="none" dirty="0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Batch</a:t>
                      </a:r>
                      <a:r>
                        <a:rPr lang="en-US" sz="1400" b="1" u="none" strike="noStrike" cap="none" dirty="0">
                          <a:solidFill>
                            <a:schemeClr val="lt2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endParaRPr sz="1400" b="1" u="none" strike="noStrike" cap="none" dirty="0">
                        <a:solidFill>
                          <a:schemeClr val="lt2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2113a5322</a:t>
                      </a:r>
                      <a:r>
                        <a:rPr lang="en-GB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5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DEETYA.D.S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</a:t>
                      </a: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</a:t>
                      </a:r>
                      <a:r>
                        <a:rPr lang="en-GB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20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BRINDHA.S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</a:t>
                      </a: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</a:t>
                      </a:r>
                      <a:r>
                        <a:rPr lang="en-GB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43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KRITHIKA .K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</a:t>
                      </a:r>
                      <a:r>
                        <a:rPr lang="en-GB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32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GAYATHRI.N.R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885">
                <a:tc>
                  <a:txBody>
                    <a:bodyPr/>
                    <a:lstStyle/>
                    <a:p>
                      <a:endParaRPr lang="en-IN" altLang="en-US" dirty="0"/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endParaRPr lang="en-IN" altLang="en-US" dirty="0"/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endParaRPr lang="en-IN" altLang="en-US" dirty="0"/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3670;g1f5d965ad35_0_1833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Do database modelling and create models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Design schema for all the data to be stored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Start mongodb local server and point the backend to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mongoose schema at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Run test queries to set up the database</a:t>
            </a:r>
            <a:b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Various APIs to ensure data flow within the website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Define all the routes for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authentication middleware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controllers for all the paths to handle api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Environment variables for all authentication keys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Note: Always handle all possible cases with the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7" name="Google Shape;3671;g1f5d965ad35_0_1833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Nosql databases modeling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Querying and filtering mongodb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various req methods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Getting familiar with cookies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Server side authentication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8" name="Google Shape;3672;g1f5d965ad35_0_1833"/>
          <p:cNvSpPr txBox="1"/>
          <p:nvPr/>
        </p:nvSpPr>
        <p:spPr>
          <a:xfrm>
            <a:off x="489450" y="3037177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9" name="Google Shape;3673;g1f5d965ad35_0_1833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40" name="Google Shape;3674;g1f5d965ad35_0_1833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Backend (Module 4)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048641" name="Google Shape;3675;g1f5d965ad35_0_1833"/>
          <p:cNvSpPr txBox="1"/>
          <p:nvPr/>
        </p:nvSpPr>
        <p:spPr>
          <a:xfrm>
            <a:off x="489450" y="2758367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Rectangle 3"/>
          <p:cNvSpPr/>
          <p:nvPr/>
        </p:nvSpPr>
        <p:spPr>
          <a:xfrm>
            <a:off x="629478" y="351183"/>
            <a:ext cx="4399722" cy="334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java.util.ArrayList;import</a:t>
            </a:r>
            <a:r>
              <a:rPr lang="en-US" dirty="0"/>
              <a:t> </a:t>
            </a:r>
            <a:r>
              <a:rPr lang="en-US" dirty="0" err="1"/>
              <a:t>java.util.HashMap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java.util.Map</a:t>
            </a:r>
            <a:r>
              <a:rPr lang="en-US" dirty="0"/>
              <a:t>;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FoodDeliveryApp</a:t>
            </a:r>
            <a:r>
              <a:rPr lang="en-US" dirty="0"/>
              <a:t> {</a:t>
            </a:r>
          </a:p>
          <a:p>
            <a:r>
              <a:rPr lang="en-US" dirty="0"/>
              <a:t>    </a:t>
            </a:r>
          </a:p>
          <a:p>
            <a:r>
              <a:rPr lang="en-US" dirty="0"/>
              <a:t>    // Store all the restaurants in a </a:t>
            </a:r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    private Map&lt;String, Restaurant&gt; </a:t>
            </a:r>
            <a:r>
              <a:rPr lang="en-US" dirty="0" err="1"/>
              <a:t>restaurantMap</a:t>
            </a:r>
            <a:r>
              <a:rPr lang="en-US" dirty="0"/>
              <a:t>;</a:t>
            </a:r>
          </a:p>
          <a:p>
            <a:r>
              <a:rPr lang="en-US" dirty="0"/>
              <a:t>    </a:t>
            </a:r>
          </a:p>
          <a:p>
            <a:r>
              <a:rPr lang="en-US" dirty="0"/>
              <a:t>    // Store all the orders in a </a:t>
            </a:r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    private Map&lt;String, Order&gt; </a:t>
            </a:r>
            <a:r>
              <a:rPr lang="en-US" dirty="0" err="1"/>
              <a:t>orderMap</a:t>
            </a:r>
            <a:r>
              <a:rPr lang="en-US" dirty="0"/>
              <a:t>;</a:t>
            </a:r>
          </a:p>
          <a:p>
            <a:r>
              <a:rPr lang="en-US" dirty="0"/>
              <a:t>    </a:t>
            </a:r>
          </a:p>
          <a:p>
            <a:r>
              <a:rPr lang="en-US" dirty="0"/>
              <a:t>    // Store all the customers in a </a:t>
            </a:r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    private Map&lt;String, Customer&gt; </a:t>
            </a:r>
            <a:r>
              <a:rPr lang="en-US" dirty="0" err="1"/>
              <a:t>customerMap</a:t>
            </a:r>
            <a:r>
              <a:rPr lang="en-US" dirty="0"/>
              <a:t>;</a:t>
            </a:r>
          </a:p>
          <a:p>
            <a:r>
              <a:rPr lang="en-US" dirty="0"/>
              <a:t>   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Rectangle 6"/>
          <p:cNvSpPr/>
          <p:nvPr/>
        </p:nvSpPr>
        <p:spPr>
          <a:xfrm>
            <a:off x="828261" y="384314"/>
            <a:ext cx="8050696" cy="3952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Constructor    public </a:t>
            </a:r>
            <a:r>
              <a:rPr lang="en-US" dirty="0" err="1"/>
              <a:t>FoodDeliveryApp</a:t>
            </a:r>
            <a:r>
              <a:rPr lang="en-US" dirty="0"/>
              <a:t>() </a:t>
            </a:r>
          </a:p>
          <a:p>
            <a:r>
              <a:rPr lang="en-US" dirty="0"/>
              <a:t>{        </a:t>
            </a:r>
          </a:p>
          <a:p>
            <a:r>
              <a:rPr lang="en-US" dirty="0" err="1"/>
              <a:t>restaurantMap</a:t>
            </a:r>
            <a:r>
              <a:rPr lang="en-US" dirty="0"/>
              <a:t> = new </a:t>
            </a:r>
          </a:p>
          <a:p>
            <a:r>
              <a:rPr lang="en-US" dirty="0" err="1"/>
              <a:t>HashMap</a:t>
            </a:r>
            <a:r>
              <a:rPr lang="en-US" dirty="0"/>
              <a:t>&lt;&gt;();      </a:t>
            </a:r>
          </a:p>
          <a:p>
            <a:r>
              <a:rPr lang="en-US" dirty="0"/>
              <a:t>  </a:t>
            </a:r>
            <a:r>
              <a:rPr lang="en-US" dirty="0" err="1"/>
              <a:t>orderMap</a:t>
            </a:r>
            <a:r>
              <a:rPr lang="en-US" dirty="0"/>
              <a:t> = new</a:t>
            </a:r>
          </a:p>
          <a:p>
            <a:r>
              <a:rPr lang="en-US" dirty="0"/>
              <a:t> </a:t>
            </a:r>
            <a:r>
              <a:rPr lang="en-US" dirty="0" err="1"/>
              <a:t>HashMap</a:t>
            </a:r>
            <a:r>
              <a:rPr lang="en-US" dirty="0"/>
              <a:t>&lt;&gt;();       </a:t>
            </a:r>
          </a:p>
          <a:p>
            <a:r>
              <a:rPr lang="en-US" dirty="0"/>
              <a:t> </a:t>
            </a:r>
            <a:r>
              <a:rPr lang="en-US" dirty="0" err="1"/>
              <a:t>customerMap</a:t>
            </a:r>
            <a:r>
              <a:rPr lang="en-US" dirty="0"/>
              <a:t> = new</a:t>
            </a:r>
          </a:p>
          <a:p>
            <a:r>
              <a:rPr lang="en-US" dirty="0"/>
              <a:t> </a:t>
            </a:r>
            <a:r>
              <a:rPr lang="en-US" dirty="0" err="1"/>
              <a:t>HashMap</a:t>
            </a:r>
            <a:r>
              <a:rPr lang="en-US" dirty="0"/>
              <a:t>&lt;&gt;();   </a:t>
            </a:r>
          </a:p>
          <a:p>
            <a:r>
              <a:rPr lang="en-US" dirty="0"/>
              <a:t> }    </a:t>
            </a:r>
          </a:p>
          <a:p>
            <a:r>
              <a:rPr lang="en-US" dirty="0"/>
              <a:t>   // Add a new restaurant to the app    </a:t>
            </a:r>
          </a:p>
          <a:p>
            <a:r>
              <a:rPr lang="en-US" dirty="0"/>
              <a:t>public void </a:t>
            </a:r>
            <a:r>
              <a:rPr lang="en-US" dirty="0" err="1"/>
              <a:t>addRestaurant</a:t>
            </a:r>
            <a:r>
              <a:rPr lang="en-US" dirty="0"/>
              <a:t>(String </a:t>
            </a:r>
            <a:r>
              <a:rPr lang="en-US" dirty="0" err="1"/>
              <a:t>restaurantName</a:t>
            </a:r>
            <a:r>
              <a:rPr lang="en-US" dirty="0"/>
              <a:t>, Restaurant </a:t>
            </a:r>
            <a:r>
              <a:rPr lang="en-US" dirty="0" err="1"/>
              <a:t>restaurant</a:t>
            </a:r>
            <a:r>
              <a:rPr lang="en-US" dirty="0"/>
              <a:t>) </a:t>
            </a:r>
          </a:p>
          <a:p>
            <a:r>
              <a:rPr lang="en-US" dirty="0"/>
              <a:t>{        </a:t>
            </a:r>
          </a:p>
          <a:p>
            <a:r>
              <a:rPr lang="en-US" dirty="0" err="1"/>
              <a:t>restaurantMap.put</a:t>
            </a:r>
            <a:r>
              <a:rPr lang="en-US" dirty="0"/>
              <a:t>(</a:t>
            </a:r>
            <a:r>
              <a:rPr lang="en-US" dirty="0" err="1"/>
              <a:t>restaurantName</a:t>
            </a:r>
            <a:r>
              <a:rPr lang="en-US" dirty="0"/>
              <a:t>, restaurant);    </a:t>
            </a:r>
          </a:p>
          <a:p>
            <a:r>
              <a:rPr lang="en-US" dirty="0"/>
              <a:t>}    </a:t>
            </a:r>
          </a:p>
          <a:p>
            <a:r>
              <a:rPr lang="en-US" dirty="0"/>
              <a:t>    // Add a new customer to the app   </a:t>
            </a:r>
          </a:p>
          <a:p>
            <a:r>
              <a:rPr lang="en-US" dirty="0"/>
              <a:t> public void </a:t>
            </a:r>
            <a:r>
              <a:rPr lang="en-US" dirty="0" err="1"/>
              <a:t>addCustomer</a:t>
            </a:r>
            <a:r>
              <a:rPr lang="en-US" dirty="0"/>
              <a:t>(String </a:t>
            </a:r>
            <a:r>
              <a:rPr lang="en-US" dirty="0" err="1"/>
              <a:t>customerId</a:t>
            </a:r>
            <a:r>
              <a:rPr lang="en-US" dirty="0"/>
              <a:t>, Customer </a:t>
            </a:r>
            <a:r>
              <a:rPr lang="en-US" dirty="0" err="1"/>
              <a:t>customer</a:t>
            </a:r>
            <a:r>
              <a:rPr lang="en-US" dirty="0"/>
              <a:t>) </a:t>
            </a:r>
          </a:p>
          <a:p>
            <a:r>
              <a:rPr lang="en-US" dirty="0"/>
              <a:t>{       </a:t>
            </a:r>
          </a:p>
          <a:p>
            <a:r>
              <a:rPr lang="en-US" dirty="0"/>
              <a:t> </a:t>
            </a:r>
            <a:r>
              <a:rPr lang="en-US" dirty="0" err="1"/>
              <a:t>customerMap.put</a:t>
            </a:r>
            <a:r>
              <a:rPr lang="en-US" dirty="0"/>
              <a:t>(</a:t>
            </a:r>
            <a:r>
              <a:rPr lang="en-US" dirty="0" err="1"/>
              <a:t>customerId</a:t>
            </a:r>
            <a:r>
              <a:rPr lang="en-US" dirty="0"/>
              <a:t>, customer); </a:t>
            </a:r>
          </a:p>
          <a:p>
            <a:r>
              <a:rPr lang="en-US" dirty="0"/>
              <a:t>   }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Rectangle 1"/>
          <p:cNvSpPr/>
          <p:nvPr/>
        </p:nvSpPr>
        <p:spPr>
          <a:xfrm>
            <a:off x="864523" y="115172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048647" name="Rectangle 2"/>
          <p:cNvSpPr/>
          <p:nvPr/>
        </p:nvSpPr>
        <p:spPr>
          <a:xfrm>
            <a:off x="510209" y="258417"/>
            <a:ext cx="7454348" cy="4561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// Create a new order    </a:t>
            </a:r>
          </a:p>
          <a:p>
            <a:r>
              <a:rPr lang="en-US" dirty="0"/>
              <a:t>public void </a:t>
            </a:r>
            <a:r>
              <a:rPr lang="en-US" dirty="0" err="1"/>
              <a:t>createOrder</a:t>
            </a:r>
            <a:r>
              <a:rPr lang="en-US" dirty="0"/>
              <a:t>(String </a:t>
            </a:r>
            <a:r>
              <a:rPr lang="en-US" dirty="0" err="1"/>
              <a:t>orderId</a:t>
            </a:r>
            <a:r>
              <a:rPr lang="en-US" dirty="0"/>
              <a:t>, String </a:t>
            </a:r>
            <a:r>
              <a:rPr lang="en-US" dirty="0" err="1"/>
              <a:t>customerId</a:t>
            </a:r>
            <a:r>
              <a:rPr lang="en-US" dirty="0"/>
              <a:t>, String </a:t>
            </a:r>
            <a:r>
              <a:rPr lang="en-US" dirty="0" err="1"/>
              <a:t>restaurantName</a:t>
            </a:r>
            <a:r>
              <a:rPr lang="en-US" dirty="0"/>
              <a:t>, List&lt;</a:t>
            </a:r>
            <a:r>
              <a:rPr lang="en-US" dirty="0" err="1"/>
              <a:t>FoodItem</a:t>
            </a:r>
            <a:r>
              <a:rPr lang="en-US" dirty="0"/>
              <a:t>&gt; </a:t>
            </a:r>
            <a:r>
              <a:rPr lang="en-US" dirty="0" err="1"/>
              <a:t>foodItems</a:t>
            </a:r>
            <a:r>
              <a:rPr lang="en-US" dirty="0"/>
              <a:t>)</a:t>
            </a:r>
          </a:p>
          <a:p>
            <a:r>
              <a:rPr lang="en-US" dirty="0"/>
              <a:t> {        </a:t>
            </a:r>
          </a:p>
          <a:p>
            <a:r>
              <a:rPr lang="en-US" dirty="0"/>
              <a:t>Customer </a:t>
            </a:r>
            <a:r>
              <a:rPr lang="en-US" dirty="0" err="1"/>
              <a:t>customer</a:t>
            </a:r>
            <a:r>
              <a:rPr lang="en-US" dirty="0"/>
              <a:t> = </a:t>
            </a:r>
            <a:r>
              <a:rPr lang="en-US" dirty="0" err="1"/>
              <a:t>customerMap.get</a:t>
            </a:r>
            <a:r>
              <a:rPr lang="en-US" dirty="0"/>
              <a:t>(</a:t>
            </a:r>
            <a:r>
              <a:rPr lang="en-US" dirty="0" err="1"/>
              <a:t>customerId</a:t>
            </a:r>
            <a:r>
              <a:rPr lang="en-US" dirty="0"/>
              <a:t>);       </a:t>
            </a:r>
          </a:p>
          <a:p>
            <a:r>
              <a:rPr lang="en-US" dirty="0"/>
              <a:t> Restaurant </a:t>
            </a:r>
            <a:r>
              <a:rPr lang="en-US" dirty="0" err="1"/>
              <a:t>restaurant</a:t>
            </a:r>
            <a:r>
              <a:rPr lang="en-US" dirty="0"/>
              <a:t> = </a:t>
            </a:r>
            <a:r>
              <a:rPr lang="en-US" dirty="0" err="1"/>
              <a:t>restaurantMap.get</a:t>
            </a:r>
            <a:r>
              <a:rPr lang="en-US" dirty="0"/>
              <a:t>(</a:t>
            </a:r>
            <a:r>
              <a:rPr lang="en-US" dirty="0" err="1"/>
              <a:t>restaurantName</a:t>
            </a:r>
            <a:r>
              <a:rPr lang="en-US" dirty="0"/>
              <a:t>);      </a:t>
            </a:r>
          </a:p>
          <a:p>
            <a:r>
              <a:rPr lang="en-US" dirty="0"/>
              <a:t>  Order </a:t>
            </a:r>
            <a:r>
              <a:rPr lang="en-US" dirty="0" err="1"/>
              <a:t>order</a:t>
            </a:r>
            <a:r>
              <a:rPr lang="en-US" dirty="0"/>
              <a:t> = new Order(</a:t>
            </a:r>
            <a:r>
              <a:rPr lang="en-US" dirty="0" err="1"/>
              <a:t>orderId</a:t>
            </a:r>
            <a:r>
              <a:rPr lang="en-US" dirty="0"/>
              <a:t>, customer, restaurant, </a:t>
            </a:r>
            <a:r>
              <a:rPr lang="en-US" dirty="0" err="1"/>
              <a:t>foodItems</a:t>
            </a:r>
            <a:r>
              <a:rPr lang="en-US" dirty="0"/>
              <a:t>);        </a:t>
            </a:r>
            <a:r>
              <a:rPr lang="en-US" dirty="0" err="1"/>
              <a:t>orderMap.put</a:t>
            </a:r>
            <a:r>
              <a:rPr lang="en-US" dirty="0"/>
              <a:t>(</a:t>
            </a:r>
            <a:r>
              <a:rPr lang="en-US" dirty="0" err="1"/>
              <a:t>orderId</a:t>
            </a:r>
            <a:r>
              <a:rPr lang="en-US" dirty="0"/>
              <a:t>, order); </a:t>
            </a:r>
          </a:p>
          <a:p>
            <a:r>
              <a:rPr lang="en-US" dirty="0"/>
              <a:t>   }       </a:t>
            </a:r>
          </a:p>
          <a:p>
            <a:r>
              <a:rPr lang="en-US" dirty="0"/>
              <a:t>// Get a list of all the orders for a particular restaurant    </a:t>
            </a:r>
          </a:p>
          <a:p>
            <a:r>
              <a:rPr lang="en-US" dirty="0"/>
              <a:t>public List&lt;Order&gt; </a:t>
            </a:r>
            <a:r>
              <a:rPr lang="en-US" dirty="0" err="1"/>
              <a:t>getRestaurantOrders</a:t>
            </a:r>
            <a:r>
              <a:rPr lang="en-US" dirty="0"/>
              <a:t>(String </a:t>
            </a:r>
            <a:r>
              <a:rPr lang="en-US" dirty="0" err="1"/>
              <a:t>restaurantName</a:t>
            </a:r>
            <a:r>
              <a:rPr lang="en-US" dirty="0"/>
              <a:t>) </a:t>
            </a:r>
          </a:p>
          <a:p>
            <a:r>
              <a:rPr lang="en-US" dirty="0"/>
              <a:t>{        </a:t>
            </a:r>
          </a:p>
          <a:p>
            <a:r>
              <a:rPr lang="en-US" dirty="0"/>
              <a:t>List&lt;Order&gt; </a:t>
            </a:r>
            <a:r>
              <a:rPr lang="en-US" dirty="0" err="1"/>
              <a:t>restaurantOrders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&lt;&gt;();       </a:t>
            </a:r>
          </a:p>
          <a:p>
            <a:r>
              <a:rPr lang="en-US" dirty="0"/>
              <a:t> for (</a:t>
            </a:r>
            <a:r>
              <a:rPr lang="en-US" dirty="0" err="1"/>
              <a:t>Map.Entry</a:t>
            </a:r>
            <a:r>
              <a:rPr lang="en-US" dirty="0"/>
              <a:t>&lt;String, Order&gt; entry : </a:t>
            </a:r>
            <a:r>
              <a:rPr lang="en-US" dirty="0" err="1"/>
              <a:t>orderMap.entrySet</a:t>
            </a:r>
            <a:r>
              <a:rPr lang="en-US" dirty="0"/>
              <a:t>()) </a:t>
            </a:r>
          </a:p>
          <a:p>
            <a:r>
              <a:rPr lang="en-US" dirty="0"/>
              <a:t>{          </a:t>
            </a:r>
          </a:p>
          <a:p>
            <a:r>
              <a:rPr lang="en-US" dirty="0"/>
              <a:t>  Order </a:t>
            </a:r>
            <a:r>
              <a:rPr lang="en-US" dirty="0" err="1"/>
              <a:t>order</a:t>
            </a:r>
            <a:r>
              <a:rPr lang="en-US" dirty="0"/>
              <a:t> = </a:t>
            </a:r>
            <a:r>
              <a:rPr lang="en-US" dirty="0" err="1"/>
              <a:t>entry.getValue</a:t>
            </a:r>
            <a:r>
              <a:rPr lang="en-US" dirty="0"/>
              <a:t>();         </a:t>
            </a:r>
          </a:p>
          <a:p>
            <a:r>
              <a:rPr lang="en-US" dirty="0"/>
              <a:t>   if (</a:t>
            </a:r>
            <a:r>
              <a:rPr lang="en-US" dirty="0" err="1"/>
              <a:t>order.getRestaurant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().equals(</a:t>
            </a:r>
            <a:r>
              <a:rPr lang="en-US" dirty="0" err="1"/>
              <a:t>restaurantName</a:t>
            </a:r>
            <a:r>
              <a:rPr lang="en-US" dirty="0"/>
              <a:t>)) </a:t>
            </a:r>
          </a:p>
          <a:p>
            <a:r>
              <a:rPr lang="en-US" dirty="0"/>
              <a:t>{                </a:t>
            </a:r>
          </a:p>
          <a:p>
            <a:r>
              <a:rPr lang="en-US" dirty="0" err="1"/>
              <a:t>restaurantOrders.add</a:t>
            </a:r>
            <a:r>
              <a:rPr lang="en-US" dirty="0"/>
              <a:t>(order);         </a:t>
            </a:r>
          </a:p>
          <a:p>
            <a:r>
              <a:rPr lang="en-US" dirty="0"/>
              <a:t>   }        }      </a:t>
            </a:r>
          </a:p>
          <a:p>
            <a:r>
              <a:rPr lang="en-US" dirty="0"/>
              <a:t>  return </a:t>
            </a:r>
            <a:r>
              <a:rPr lang="en-US" dirty="0" err="1"/>
              <a:t>restaurantOrders</a:t>
            </a:r>
            <a:r>
              <a:rPr lang="en-US" dirty="0"/>
              <a:t>;    </a:t>
            </a:r>
          </a:p>
          <a:p>
            <a:r>
              <a:rPr lang="en-US" dirty="0"/>
              <a:t>}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2"/>
          <p:cNvSpPr/>
          <p:nvPr/>
        </p:nvSpPr>
        <p:spPr>
          <a:xfrm>
            <a:off x="616227" y="629478"/>
            <a:ext cx="5254487" cy="334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Get a list of all the orders for a particular customer   </a:t>
            </a:r>
          </a:p>
          <a:p>
            <a:r>
              <a:rPr lang="en-US" dirty="0"/>
              <a:t>public List&lt;Order&gt; </a:t>
            </a:r>
          </a:p>
          <a:p>
            <a:r>
              <a:rPr lang="en-US" dirty="0" err="1"/>
              <a:t>getCustomerOrders</a:t>
            </a:r>
            <a:r>
              <a:rPr lang="en-US" dirty="0"/>
              <a:t>(String </a:t>
            </a:r>
            <a:r>
              <a:rPr lang="en-US" dirty="0" err="1"/>
              <a:t>customerId</a:t>
            </a:r>
            <a:r>
              <a:rPr lang="en-US" dirty="0"/>
              <a:t>) </a:t>
            </a:r>
          </a:p>
          <a:p>
            <a:r>
              <a:rPr lang="en-US" dirty="0"/>
              <a:t>{    </a:t>
            </a:r>
          </a:p>
          <a:p>
            <a:r>
              <a:rPr lang="en-US" dirty="0"/>
              <a:t>    List&lt;Order&gt; </a:t>
            </a:r>
            <a:r>
              <a:rPr lang="en-US" dirty="0" err="1"/>
              <a:t>customerOrders</a:t>
            </a:r>
            <a:r>
              <a:rPr lang="en-US" dirty="0"/>
              <a:t> = new </a:t>
            </a:r>
          </a:p>
          <a:p>
            <a:r>
              <a:rPr lang="en-US" dirty="0" err="1"/>
              <a:t>ArrayList</a:t>
            </a:r>
            <a:r>
              <a:rPr lang="en-US" dirty="0"/>
              <a:t>&lt;&gt;();   </a:t>
            </a:r>
          </a:p>
          <a:p>
            <a:r>
              <a:rPr lang="en-US" dirty="0"/>
              <a:t>     for (</a:t>
            </a:r>
            <a:r>
              <a:rPr lang="en-US" dirty="0" err="1"/>
              <a:t>Map.Entry</a:t>
            </a:r>
            <a:r>
              <a:rPr lang="en-US" dirty="0"/>
              <a:t>&lt;String, Order&gt; entry : </a:t>
            </a:r>
            <a:r>
              <a:rPr lang="en-US" dirty="0" err="1"/>
              <a:t>orderMap.entrySet</a:t>
            </a:r>
            <a:r>
              <a:rPr lang="en-US" dirty="0"/>
              <a:t>()) </a:t>
            </a:r>
          </a:p>
          <a:p>
            <a:r>
              <a:rPr lang="en-US" dirty="0"/>
              <a:t>{           </a:t>
            </a:r>
          </a:p>
          <a:p>
            <a:r>
              <a:rPr lang="en-US" dirty="0"/>
              <a:t> Order </a:t>
            </a:r>
            <a:r>
              <a:rPr lang="en-US" dirty="0" err="1"/>
              <a:t>order</a:t>
            </a:r>
            <a:r>
              <a:rPr lang="en-US" dirty="0"/>
              <a:t> = </a:t>
            </a:r>
            <a:r>
              <a:rPr lang="en-US" dirty="0" err="1"/>
              <a:t>entry.getValue</a:t>
            </a:r>
            <a:r>
              <a:rPr lang="en-US" dirty="0"/>
              <a:t>();         </a:t>
            </a:r>
          </a:p>
          <a:p>
            <a:r>
              <a:rPr lang="en-US" dirty="0"/>
              <a:t>   if (</a:t>
            </a:r>
            <a:r>
              <a:rPr lang="en-US" dirty="0" err="1"/>
              <a:t>order.getCustomer</a:t>
            </a:r>
            <a:r>
              <a:rPr lang="en-US" dirty="0"/>
              <a:t>().</a:t>
            </a:r>
            <a:r>
              <a:rPr lang="en-US" dirty="0" err="1"/>
              <a:t>getId</a:t>
            </a:r>
            <a:r>
              <a:rPr lang="en-US" dirty="0"/>
              <a:t>().equals(</a:t>
            </a:r>
            <a:r>
              <a:rPr lang="en-US" dirty="0" err="1"/>
              <a:t>customerId</a:t>
            </a:r>
            <a:r>
              <a:rPr lang="en-US" dirty="0"/>
              <a:t>)) </a:t>
            </a:r>
          </a:p>
          <a:p>
            <a:r>
              <a:rPr lang="en-US" dirty="0"/>
              <a:t>{             </a:t>
            </a:r>
          </a:p>
          <a:p>
            <a:r>
              <a:rPr lang="en-US" dirty="0"/>
              <a:t>   </a:t>
            </a:r>
            <a:r>
              <a:rPr lang="en-US" dirty="0" err="1"/>
              <a:t>customerOrders.add</a:t>
            </a:r>
            <a:r>
              <a:rPr lang="en-US" dirty="0"/>
              <a:t>(order);   </a:t>
            </a:r>
          </a:p>
          <a:p>
            <a:r>
              <a:rPr lang="en-US" dirty="0"/>
              <a:t>         }     </a:t>
            </a:r>
          </a:p>
          <a:p>
            <a:r>
              <a:rPr lang="en-US" dirty="0"/>
              <a:t>   }       </a:t>
            </a:r>
          </a:p>
          <a:p>
            <a:r>
              <a:rPr lang="en-US" dirty="0"/>
              <a:t> return </a:t>
            </a:r>
            <a:r>
              <a:rPr lang="en-US" dirty="0" err="1"/>
              <a:t>customerOrders</a:t>
            </a:r>
            <a:r>
              <a:rPr lang="en-US" dirty="0"/>
              <a:t>;  </a:t>
            </a:r>
          </a:p>
          <a:p>
            <a:r>
              <a:rPr lang="en-US" dirty="0"/>
              <a:t> 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1"/>
          <p:cNvSpPr/>
          <p:nvPr/>
        </p:nvSpPr>
        <p:spPr>
          <a:xfrm>
            <a:off x="868017" y="530087"/>
            <a:ext cx="5989983" cy="273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// Update the status of an order    </a:t>
            </a:r>
          </a:p>
          <a:p>
            <a:r>
              <a:rPr lang="en-US" dirty="0"/>
              <a:t>public void </a:t>
            </a:r>
            <a:r>
              <a:rPr lang="en-US" dirty="0" err="1"/>
              <a:t>updateOrderStatus</a:t>
            </a:r>
            <a:r>
              <a:rPr lang="en-US" dirty="0"/>
              <a:t>(String </a:t>
            </a:r>
            <a:r>
              <a:rPr lang="en-US" dirty="0" err="1"/>
              <a:t>orderId</a:t>
            </a:r>
            <a:r>
              <a:rPr lang="en-US" dirty="0"/>
              <a:t>, </a:t>
            </a:r>
            <a:r>
              <a:rPr lang="en-US" dirty="0" err="1"/>
              <a:t>OrderStatus</a:t>
            </a:r>
            <a:r>
              <a:rPr lang="en-US" dirty="0"/>
              <a:t> status) </a:t>
            </a:r>
          </a:p>
          <a:p>
            <a:r>
              <a:rPr lang="en-US" dirty="0"/>
              <a:t>{     </a:t>
            </a:r>
          </a:p>
          <a:p>
            <a:r>
              <a:rPr lang="en-US" dirty="0"/>
              <a:t>   Order </a:t>
            </a:r>
            <a:r>
              <a:rPr lang="en-US" dirty="0" err="1"/>
              <a:t>order</a:t>
            </a:r>
            <a:r>
              <a:rPr lang="en-US" dirty="0"/>
              <a:t> = </a:t>
            </a:r>
            <a:r>
              <a:rPr lang="en-US" dirty="0" err="1"/>
              <a:t>orderMap.get</a:t>
            </a:r>
            <a:r>
              <a:rPr lang="en-US" dirty="0"/>
              <a:t>(</a:t>
            </a:r>
            <a:r>
              <a:rPr lang="en-US" dirty="0" err="1"/>
              <a:t>orderId</a:t>
            </a:r>
            <a:r>
              <a:rPr lang="en-US" dirty="0"/>
              <a:t>);  </a:t>
            </a:r>
          </a:p>
          <a:p>
            <a:r>
              <a:rPr lang="en-US" dirty="0"/>
              <a:t>      </a:t>
            </a:r>
            <a:r>
              <a:rPr lang="en-US" dirty="0" err="1"/>
              <a:t>order.setStatus</a:t>
            </a:r>
            <a:r>
              <a:rPr lang="en-US" dirty="0"/>
              <a:t>(status);  </a:t>
            </a:r>
          </a:p>
          <a:p>
            <a:r>
              <a:rPr lang="en-US" dirty="0"/>
              <a:t>  }   </a:t>
            </a:r>
          </a:p>
          <a:p>
            <a:r>
              <a:rPr lang="en-US" dirty="0"/>
              <a:t>     // Get the status of an order </a:t>
            </a:r>
          </a:p>
          <a:p>
            <a:r>
              <a:rPr lang="en-US" dirty="0"/>
              <a:t>   public </a:t>
            </a:r>
            <a:r>
              <a:rPr lang="en-US" dirty="0" err="1"/>
              <a:t>OrderStatus</a:t>
            </a:r>
            <a:r>
              <a:rPr lang="en-US" dirty="0"/>
              <a:t> </a:t>
            </a:r>
            <a:r>
              <a:rPr lang="en-US" dirty="0" err="1"/>
              <a:t>getOrderStatus</a:t>
            </a:r>
            <a:r>
              <a:rPr lang="en-US" dirty="0"/>
              <a:t>(String </a:t>
            </a:r>
            <a:r>
              <a:rPr lang="en-US" dirty="0" err="1"/>
              <a:t>orderId</a:t>
            </a:r>
            <a:r>
              <a:rPr lang="en-US" dirty="0"/>
              <a:t>) </a:t>
            </a:r>
          </a:p>
          <a:p>
            <a:r>
              <a:rPr lang="en-US" dirty="0"/>
              <a:t>{        </a:t>
            </a:r>
          </a:p>
          <a:p>
            <a:r>
              <a:rPr lang="en-US" dirty="0"/>
              <a:t>Order </a:t>
            </a:r>
            <a:r>
              <a:rPr lang="en-US" dirty="0" err="1"/>
              <a:t>order</a:t>
            </a:r>
            <a:r>
              <a:rPr lang="en-US" dirty="0"/>
              <a:t> = </a:t>
            </a:r>
            <a:r>
              <a:rPr lang="en-US" dirty="0" err="1"/>
              <a:t>orderMap.get</a:t>
            </a:r>
            <a:r>
              <a:rPr lang="en-US" dirty="0"/>
              <a:t>(</a:t>
            </a:r>
            <a:r>
              <a:rPr lang="en-US" dirty="0" err="1"/>
              <a:t>orderId</a:t>
            </a:r>
            <a:r>
              <a:rPr lang="en-US" dirty="0"/>
              <a:t>);   </a:t>
            </a:r>
          </a:p>
          <a:p>
            <a:r>
              <a:rPr lang="en-US" dirty="0"/>
              <a:t>     return </a:t>
            </a:r>
            <a:r>
              <a:rPr lang="en-US" dirty="0" err="1"/>
              <a:t>order.getStatus</a:t>
            </a:r>
            <a:r>
              <a:rPr lang="en-US" dirty="0"/>
              <a:t>();  </a:t>
            </a:r>
          </a:p>
          <a:p>
            <a:r>
              <a:rPr lang="en-US" dirty="0"/>
              <a:t>  }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3687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08" name="Google Shape;3688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09" name="Google Shape;3689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10" name="Google Shape;3690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11" name="Google Shape;3691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12" name="Google Shape;3692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13" name="Google Shape;3693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14" name="Google Shape;3694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15" name="Google Shape;3695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16" name="Google Shape;3696;g1f5d965ad35_0_3666"/>
          <p:cNvSpPr txBox="1"/>
          <p:nvPr/>
        </p:nvSpPr>
        <p:spPr>
          <a:xfrm>
            <a:off x="193300" y="125175"/>
            <a:ext cx="3126300" cy="8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5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Simple Light</vt:lpstr>
      <vt:lpstr>Simple Light</vt:lpstr>
      <vt:lpstr>PowerPoint Presentation</vt:lpstr>
      <vt:lpstr>Chat Application and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dsdeetya@gmail.com</cp:lastModifiedBy>
  <cp:revision>1</cp:revision>
  <dcterms:created xsi:type="dcterms:W3CDTF">2020-08-12T02:21:46Z</dcterms:created>
  <dcterms:modified xsi:type="dcterms:W3CDTF">2023-05-04T17:28:00Z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f8164f65fa394a3ca234d66cfbee7286</vt:lpwstr>
  </property>
</Properties>
</file>