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B552-ECF1-4DCC-B096-58613C5921D4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21EF-2A3B-4058-9DCD-B3A9C88231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75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B552-ECF1-4DCC-B096-58613C5921D4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21EF-2A3B-4058-9DCD-B3A9C88231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11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B552-ECF1-4DCC-B096-58613C5921D4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21EF-2A3B-4058-9DCD-B3A9C88231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5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B552-ECF1-4DCC-B096-58613C5921D4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21EF-2A3B-4058-9DCD-B3A9C88231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03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B552-ECF1-4DCC-B096-58613C5921D4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21EF-2A3B-4058-9DCD-B3A9C88231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78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B552-ECF1-4DCC-B096-58613C5921D4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21EF-2A3B-4058-9DCD-B3A9C88231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19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B552-ECF1-4DCC-B096-58613C5921D4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21EF-2A3B-4058-9DCD-B3A9C88231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38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B552-ECF1-4DCC-B096-58613C5921D4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21EF-2A3B-4058-9DCD-B3A9C88231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51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B552-ECF1-4DCC-B096-58613C5921D4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21EF-2A3B-4058-9DCD-B3A9C88231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27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B552-ECF1-4DCC-B096-58613C5921D4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21EF-2A3B-4058-9DCD-B3A9C88231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08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B552-ECF1-4DCC-B096-58613C5921D4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21EF-2A3B-4058-9DCD-B3A9C88231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98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DB552-ECF1-4DCC-B096-58613C5921D4}" type="datetimeFigureOut">
              <a:rPr lang="ru-RU" smtClean="0"/>
              <a:t>07.03.2022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21EF-2A3B-4058-9DCD-B3A9C88231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922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F6CBF5-1B78-43D2-A3CC-D761B9C2C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9C74839-A5FC-484B-A905-8B5137362928}"/>
              </a:ext>
            </a:extLst>
          </p:cNvPr>
          <p:cNvSpPr/>
          <p:nvPr/>
        </p:nvSpPr>
        <p:spPr>
          <a:xfrm>
            <a:off x="2812472" y="2403764"/>
            <a:ext cx="6567054" cy="1025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74CB462-6A76-4F01-AD43-6A7B71EFE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2472" y="2446514"/>
            <a:ext cx="6567054" cy="1025236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chemeClr val="bg1"/>
                </a:solidFill>
                <a:latin typeface="Algerian" panose="04020705040A02060702" pitchFamily="82" charset="0"/>
              </a:rPr>
              <a:t>Pixel Gamble</a:t>
            </a:r>
            <a:endParaRPr lang="ru-RU" sz="7200" dirty="0">
              <a:solidFill>
                <a:schemeClr val="bg1"/>
              </a:solidFill>
            </a:endParaRPr>
          </a:p>
        </p:txBody>
      </p:sp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19C8E4E4-2FEE-47F9-9459-0F35ADE8F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91" y="6315941"/>
            <a:ext cx="3836894" cy="41415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Работу выполнил Деев Егор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E9C6AD2-4BFB-4DB8-A9F1-59B369CC0767}"/>
              </a:ext>
            </a:extLst>
          </p:cNvPr>
          <p:cNvSpPr/>
          <p:nvPr/>
        </p:nvSpPr>
        <p:spPr>
          <a:xfrm>
            <a:off x="124691" y="6315942"/>
            <a:ext cx="3836894" cy="414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Работу выполнил Егор Деев</a:t>
            </a:r>
          </a:p>
        </p:txBody>
      </p:sp>
    </p:spTree>
    <p:extLst>
      <p:ext uri="{BB962C8B-B14F-4D97-AF65-F5344CB8AC3E}">
        <p14:creationId xmlns:p14="http://schemas.microsoft.com/office/powerpoint/2010/main" val="293731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63354-B700-46F3-936D-A06DD8BD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24" y="401782"/>
            <a:ext cx="4544741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Gameplay</a:t>
            </a:r>
            <a:endParaRPr lang="ru-RU" sz="44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C3B2F9D-8E01-4A95-8BBD-01531A2B2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3424" y="1454727"/>
            <a:ext cx="4544741" cy="486294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r>
              <a:rPr lang="ru-RU" sz="2400" dirty="0"/>
              <a:t>В моей игре используется пять перечисленных клавиш. Четыре из которых для передвижения и одна для атаки. Атака лишь одна, с помощью которой можно кроме убийства мобов разрушать расставленные по округе камни. Кнопки перемещения же позволяют передвигать по прекрасной и продуманной карте.</a:t>
            </a:r>
          </a:p>
        </p:txBody>
      </p: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0E4D73EC-296A-4A9D-9BF7-AD93DB1E6C0B}"/>
              </a:ext>
            </a:extLst>
          </p:cNvPr>
          <p:cNvGrpSpPr/>
          <p:nvPr/>
        </p:nvGrpSpPr>
        <p:grpSpPr>
          <a:xfrm>
            <a:off x="5713673" y="547793"/>
            <a:ext cx="5984903" cy="5762413"/>
            <a:chOff x="5364414" y="432199"/>
            <a:chExt cx="5070788" cy="4680129"/>
          </a:xfrm>
        </p:grpSpPr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055A3EE0-390A-452C-82D8-EDC174D02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ass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64417" y="432199"/>
              <a:ext cx="731583" cy="731583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FFDDF2-1F90-4954-9A71-64E1A5B20E41}"/>
                </a:ext>
              </a:extLst>
            </p:cNvPr>
            <p:cNvSpPr txBox="1"/>
            <p:nvPr/>
          </p:nvSpPr>
          <p:spPr>
            <a:xfrm>
              <a:off x="5469559" y="530589"/>
              <a:ext cx="521297" cy="524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Arial Rounded MT Bold" panose="020F0704030504030204" pitchFamily="34" charset="0"/>
                </a:rPr>
                <a:t>W</a:t>
              </a:r>
              <a:endParaRPr lang="ru-RU" sz="3600" dirty="0"/>
            </a:p>
          </p:txBody>
        </p:sp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DC2AD662-D386-4627-AF60-F7938BABE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4414" y="1437031"/>
              <a:ext cx="731583" cy="731583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DFCED007-0094-4DC0-A245-36D450C41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4414" y="2441863"/>
              <a:ext cx="731583" cy="731583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FFCAE8E0-E441-4973-BEFB-140DDA4ED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4414" y="3446695"/>
              <a:ext cx="731583" cy="731583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05999003-E714-48FF-B986-E48B847DE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4415" y="4380745"/>
              <a:ext cx="731583" cy="731583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E0A3BA4-8F9F-4F98-AB26-9729EC12D8E6}"/>
                </a:ext>
              </a:extLst>
            </p:cNvPr>
            <p:cNvSpPr txBox="1"/>
            <p:nvPr/>
          </p:nvSpPr>
          <p:spPr>
            <a:xfrm>
              <a:off x="5508830" y="1541212"/>
              <a:ext cx="442750" cy="524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Arial Rounded MT Bold" panose="020F0704030504030204" pitchFamily="34" charset="0"/>
                </a:rPr>
                <a:t>A</a:t>
              </a:r>
              <a:endParaRPr lang="ru-RU" sz="36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F997D1-DC16-4D65-837F-C469DF14E82F}"/>
                </a:ext>
              </a:extLst>
            </p:cNvPr>
            <p:cNvSpPr txBox="1"/>
            <p:nvPr/>
          </p:nvSpPr>
          <p:spPr>
            <a:xfrm>
              <a:off x="5518448" y="2546044"/>
              <a:ext cx="423514" cy="524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Arial Rounded MT Bold" panose="020F0704030504030204" pitchFamily="34" charset="0"/>
                </a:rPr>
                <a:t>S</a:t>
              </a:r>
              <a:endParaRPr lang="ru-RU" sz="36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881F70-E9D4-40EC-BC5A-55282FB269C7}"/>
                </a:ext>
              </a:extLst>
            </p:cNvPr>
            <p:cNvSpPr txBox="1"/>
            <p:nvPr/>
          </p:nvSpPr>
          <p:spPr>
            <a:xfrm>
              <a:off x="5518448" y="3550876"/>
              <a:ext cx="450764" cy="524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Arial Rounded MT Bold" panose="020F0704030504030204" pitchFamily="34" charset="0"/>
                </a:rPr>
                <a:t>D</a:t>
              </a:r>
              <a:endParaRPr lang="ru-RU" sz="3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18C7F4-DFA9-443B-BF37-B899A0E1E6D8}"/>
                </a:ext>
              </a:extLst>
            </p:cNvPr>
            <p:cNvSpPr txBox="1"/>
            <p:nvPr/>
          </p:nvSpPr>
          <p:spPr>
            <a:xfrm>
              <a:off x="5508830" y="4484926"/>
              <a:ext cx="423514" cy="524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Arial Rounded MT Bold" panose="020F0704030504030204" pitchFamily="34" charset="0"/>
                </a:rPr>
                <a:t>E</a:t>
              </a:r>
              <a:endParaRPr lang="ru-RU" sz="36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7699D8-BA34-4461-91E3-68320818B9E2}"/>
                </a:ext>
              </a:extLst>
            </p:cNvPr>
            <p:cNvSpPr txBox="1"/>
            <p:nvPr/>
          </p:nvSpPr>
          <p:spPr>
            <a:xfrm>
              <a:off x="6382870" y="1577139"/>
              <a:ext cx="4016190" cy="4749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ru-RU" sz="3200" b="1" dirty="0"/>
                <a:t>Движение налево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1B861D-0BB4-48DE-9866-7D37B99AE0B7}"/>
                </a:ext>
              </a:extLst>
            </p:cNvPr>
            <p:cNvSpPr txBox="1"/>
            <p:nvPr/>
          </p:nvSpPr>
          <p:spPr>
            <a:xfrm>
              <a:off x="6382870" y="2576092"/>
              <a:ext cx="4045222" cy="4749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ru-RU" sz="3200" b="1" dirty="0"/>
                <a:t>Движение направо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C84C131-C647-4B71-9E74-8A7E85FDF27B}"/>
                </a:ext>
              </a:extLst>
            </p:cNvPr>
            <p:cNvSpPr txBox="1"/>
            <p:nvPr/>
          </p:nvSpPr>
          <p:spPr>
            <a:xfrm>
              <a:off x="6382869" y="3580924"/>
              <a:ext cx="4052333" cy="4749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ru-RU" sz="3200" b="1" dirty="0"/>
                <a:t>Движение на себя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ECB1F05-B627-4017-A336-F3DF50D24BC3}"/>
                </a:ext>
              </a:extLst>
            </p:cNvPr>
            <p:cNvSpPr txBox="1"/>
            <p:nvPr/>
          </p:nvSpPr>
          <p:spPr>
            <a:xfrm>
              <a:off x="6382869" y="4514974"/>
              <a:ext cx="4045223" cy="4749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ru-RU" sz="3200" b="1" dirty="0"/>
                <a:t>Использование атаки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632EDDD-525D-4ED1-91DC-D6A4B9417559}"/>
                </a:ext>
              </a:extLst>
            </p:cNvPr>
            <p:cNvSpPr txBox="1"/>
            <p:nvPr/>
          </p:nvSpPr>
          <p:spPr>
            <a:xfrm>
              <a:off x="6382870" y="566428"/>
              <a:ext cx="4016189" cy="4749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ru-RU" sz="3200" b="1" dirty="0"/>
                <a:t>Движение от себя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339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3D5DD1A-D835-46D7-9F64-74C92E9EC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02353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A98692-2455-4DC3-8253-3BA2D24B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86385"/>
            <a:ext cx="10378440" cy="6766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Map</a:t>
            </a:r>
            <a:endParaRPr lang="ru-RU" sz="44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840DC3-E797-4AB2-8F43-DB0B7B09C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1911096"/>
            <a:ext cx="9884664" cy="3822192"/>
          </a:xfrm>
        </p:spPr>
        <p:txBody>
          <a:bodyPr>
            <a:normAutofit/>
          </a:bodyPr>
          <a:lstStyle/>
          <a:p>
            <a:pPr algn="just"/>
            <a:r>
              <a:rPr lang="ru-RU" sz="3200" dirty="0"/>
              <a:t>Карта выполнена в особом стиле и представляет из себя крайне сложную и интересную структуру. Она была тщательно спланирована для </a:t>
            </a:r>
            <a:r>
              <a:rPr lang="en-US" sz="3200" dirty="0"/>
              <a:t>PVE </a:t>
            </a:r>
            <a:r>
              <a:rPr lang="ru-RU" sz="3200" dirty="0"/>
              <a:t>битв, имея в себе кучу творческого потенциала. Также на ней размещены камни, способные разрушаться, для усложнения игры. В целом карта является очень важной частью игры из-за чего на неё было уделено достаточно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202690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4AF98-CDFB-481D-9B41-2B0D4847B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56" y="229765"/>
            <a:ext cx="4626864" cy="79552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technology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A74E38-50CC-44C4-B371-BAA04B63B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658" y="1093694"/>
            <a:ext cx="9412942" cy="2832847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Весь проект был создан при помощи библиотеки </a:t>
            </a:r>
            <a:r>
              <a:rPr lang="en-US" sz="2800" dirty="0"/>
              <a:t>Pygame</a:t>
            </a:r>
            <a:r>
              <a:rPr lang="ru-RU" sz="2800" dirty="0"/>
              <a:t>, в которой есть уйму полезных конструкций. Проект был реализован в шести файлах программного кода и в множестве файлов с текстурами и аудио дорожками. В которых отрисовка кадров, уровня, персонажей и врагов как раз и производятся.</a:t>
            </a:r>
          </a:p>
        </p:txBody>
      </p:sp>
      <p:pic>
        <p:nvPicPr>
          <p:cNvPr id="1030" name="Picture 6" descr="Getting Started with Pygame - GC Digital Fellows">
            <a:extLst>
              <a:ext uri="{FF2B5EF4-FFF2-40B4-BE49-F238E27FC236}">
                <a16:creationId xmlns:a16="http://schemas.microsoft.com/office/drawing/2014/main" id="{23185F84-2C91-4E33-AEDA-BAEEF56D6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6996"/>
            <a:ext cx="12215881" cy="444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87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185</Words>
  <Application>Microsoft Office PowerPoint</Application>
  <PresentationFormat>Широкоэкранный</PresentationFormat>
  <Paragraphs>19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Algerian</vt:lpstr>
      <vt:lpstr>Arial</vt:lpstr>
      <vt:lpstr>Arial Rounded MT Bold</vt:lpstr>
      <vt:lpstr>Calibri</vt:lpstr>
      <vt:lpstr>Calibri Light</vt:lpstr>
      <vt:lpstr>Office Theme</vt:lpstr>
      <vt:lpstr>Pixel Gamble</vt:lpstr>
      <vt:lpstr>Gameplay</vt:lpstr>
      <vt:lpstr>Map</vt:lpstr>
      <vt:lpstr>technology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 Gamble</dc:title>
  <dc:creator>Egor Deev</dc:creator>
  <cp:lastModifiedBy>Egor Deev</cp:lastModifiedBy>
  <cp:revision>5</cp:revision>
  <dcterms:created xsi:type="dcterms:W3CDTF">2022-03-07T14:35:31Z</dcterms:created>
  <dcterms:modified xsi:type="dcterms:W3CDTF">2022-03-07T17:29:15Z</dcterms:modified>
</cp:coreProperties>
</file>