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8" r:id="rId2"/>
    <p:sldId id="272" r:id="rId3"/>
    <p:sldId id="270" r:id="rId4"/>
    <p:sldId id="271" r:id="rId5"/>
    <p:sldId id="263" r:id="rId6"/>
    <p:sldId id="261" r:id="rId7"/>
    <p:sldId id="273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vanshi Sharma" userId="facc465719ddafdf" providerId="LiveId" clId="{8C3DDF8E-0D3D-4093-BB67-C77266F9B42B}"/>
    <pc:docChg chg="undo redo custSel addSld delSld modSld sldOrd">
      <pc:chgData name="Deevanshi Sharma" userId="facc465719ddafdf" providerId="LiveId" clId="{8C3DDF8E-0D3D-4093-BB67-C77266F9B42B}" dt="2023-04-22T11:34:29.725" v="373" actId="1076"/>
      <pc:docMkLst>
        <pc:docMk/>
      </pc:docMkLst>
      <pc:sldChg chg="delSp modSp del mod">
        <pc:chgData name="Deevanshi Sharma" userId="facc465719ddafdf" providerId="LiveId" clId="{8C3DDF8E-0D3D-4093-BB67-C77266F9B42B}" dt="2023-04-08T16:14:14.488" v="94" actId="2696"/>
        <pc:sldMkLst>
          <pc:docMk/>
          <pc:sldMk cId="3478787062" sldId="258"/>
        </pc:sldMkLst>
        <pc:spChg chg="mod">
          <ac:chgData name="Deevanshi Sharma" userId="facc465719ddafdf" providerId="LiveId" clId="{8C3DDF8E-0D3D-4093-BB67-C77266F9B42B}" dt="2023-04-08T16:08:27.588" v="11" actId="1076"/>
          <ac:spMkLst>
            <pc:docMk/>
            <pc:sldMk cId="3478787062" sldId="258"/>
            <ac:spMk id="2" creationId="{865C4A2A-3BA4-455B-B2F0-EE678D627B82}"/>
          </ac:spMkLst>
        </pc:spChg>
        <pc:spChg chg="del mod">
          <ac:chgData name="Deevanshi Sharma" userId="facc465719ddafdf" providerId="LiveId" clId="{8C3DDF8E-0D3D-4093-BB67-C77266F9B42B}" dt="2023-04-08T16:09:47.615" v="35" actId="478"/>
          <ac:spMkLst>
            <pc:docMk/>
            <pc:sldMk cId="3478787062" sldId="258"/>
            <ac:spMk id="5" creationId="{6E14B7AE-38D2-4881-989B-F66FB7D63764}"/>
          </ac:spMkLst>
        </pc:spChg>
        <pc:spChg chg="del mod">
          <ac:chgData name="Deevanshi Sharma" userId="facc465719ddafdf" providerId="LiveId" clId="{8C3DDF8E-0D3D-4093-BB67-C77266F9B42B}" dt="2023-04-08T16:09:49.733" v="36" actId="478"/>
          <ac:spMkLst>
            <pc:docMk/>
            <pc:sldMk cId="3478787062" sldId="258"/>
            <ac:spMk id="7" creationId="{FECD197D-8105-4686-97DD-48184202F8DC}"/>
          </ac:spMkLst>
        </pc:spChg>
      </pc:sldChg>
      <pc:sldChg chg="del">
        <pc:chgData name="Deevanshi Sharma" userId="facc465719ddafdf" providerId="LiveId" clId="{8C3DDF8E-0D3D-4093-BB67-C77266F9B42B}" dt="2023-04-08T16:16:30.564" v="109" actId="47"/>
        <pc:sldMkLst>
          <pc:docMk/>
          <pc:sldMk cId="712682177" sldId="259"/>
        </pc:sldMkLst>
      </pc:sldChg>
      <pc:sldChg chg="addSp delSp modSp mod ord">
        <pc:chgData name="Deevanshi Sharma" userId="facc465719ddafdf" providerId="LiveId" clId="{8C3DDF8E-0D3D-4093-BB67-C77266F9B42B}" dt="2023-04-22T11:34:29.725" v="373" actId="1076"/>
        <pc:sldMkLst>
          <pc:docMk/>
          <pc:sldMk cId="3443378218" sldId="261"/>
        </pc:sldMkLst>
        <pc:spChg chg="add del mod">
          <ac:chgData name="Deevanshi Sharma" userId="facc465719ddafdf" providerId="LiveId" clId="{8C3DDF8E-0D3D-4093-BB67-C77266F9B42B}" dt="2023-04-22T11:34:29.725" v="373" actId="1076"/>
          <ac:spMkLst>
            <pc:docMk/>
            <pc:sldMk cId="3443378218" sldId="261"/>
            <ac:spMk id="6" creationId="{66154A8E-CAA2-42CA-856E-66DF7DF005B2}"/>
          </ac:spMkLst>
        </pc:spChg>
        <pc:spChg chg="del mod">
          <ac:chgData name="Deevanshi Sharma" userId="facc465719ddafdf" providerId="LiveId" clId="{8C3DDF8E-0D3D-4093-BB67-C77266F9B42B}" dt="2023-04-22T11:25:52.872" v="309" actId="21"/>
          <ac:spMkLst>
            <pc:docMk/>
            <pc:sldMk cId="3443378218" sldId="261"/>
            <ac:spMk id="26" creationId="{FAA4D542-6C42-4DAA-8D3A-791CE0E11B94}"/>
          </ac:spMkLst>
        </pc:spChg>
        <pc:graphicFrameChg chg="add del mod">
          <ac:chgData name="Deevanshi Sharma" userId="facc465719ddafdf" providerId="LiveId" clId="{8C3DDF8E-0D3D-4093-BB67-C77266F9B42B}" dt="2023-04-08T16:18:58.571" v="136"/>
          <ac:graphicFrameMkLst>
            <pc:docMk/>
            <pc:sldMk cId="3443378218" sldId="261"/>
            <ac:graphicFrameMk id="2" creationId="{55E44EBF-763E-C0C4-9FCB-0C4BB1AA2150}"/>
          </ac:graphicFrameMkLst>
        </pc:graphicFrameChg>
        <pc:graphicFrameChg chg="add mod">
          <ac:chgData name="Deevanshi Sharma" userId="facc465719ddafdf" providerId="LiveId" clId="{8C3DDF8E-0D3D-4093-BB67-C77266F9B42B}" dt="2023-04-22T11:33:37.651" v="366"/>
          <ac:graphicFrameMkLst>
            <pc:docMk/>
            <pc:sldMk cId="3443378218" sldId="261"/>
            <ac:graphicFrameMk id="4" creationId="{3370F1DB-39DB-E1FE-4538-AF85FFBD3D0F}"/>
          </ac:graphicFrameMkLst>
        </pc:graphicFrameChg>
        <pc:graphicFrameChg chg="del mod">
          <ac:chgData name="Deevanshi Sharma" userId="facc465719ddafdf" providerId="LiveId" clId="{8C3DDF8E-0D3D-4093-BB67-C77266F9B42B}" dt="2023-04-22T11:26:41.613" v="323" actId="21"/>
          <ac:graphicFrameMkLst>
            <pc:docMk/>
            <pc:sldMk cId="3443378218" sldId="261"/>
            <ac:graphicFrameMk id="14" creationId="{1CE1D856-5BB5-42BE-A2FF-D38D6C55869A}"/>
          </ac:graphicFrameMkLst>
        </pc:graphicFrameChg>
      </pc:sldChg>
      <pc:sldChg chg="modSp mod">
        <pc:chgData name="Deevanshi Sharma" userId="facc465719ddafdf" providerId="LiveId" clId="{8C3DDF8E-0D3D-4093-BB67-C77266F9B42B}" dt="2023-04-22T11:34:14.007" v="371" actId="1076"/>
        <pc:sldMkLst>
          <pc:docMk/>
          <pc:sldMk cId="2297726069" sldId="263"/>
        </pc:sldMkLst>
        <pc:spChg chg="mod">
          <ac:chgData name="Deevanshi Sharma" userId="facc465719ddafdf" providerId="LiveId" clId="{8C3DDF8E-0D3D-4093-BB67-C77266F9B42B}" dt="2023-04-22T11:34:14.007" v="371" actId="1076"/>
          <ac:spMkLst>
            <pc:docMk/>
            <pc:sldMk cId="2297726069" sldId="263"/>
            <ac:spMk id="6" creationId="{66154A8E-CAA2-42CA-856E-66DF7DF005B2}"/>
          </ac:spMkLst>
        </pc:spChg>
      </pc:sldChg>
      <pc:sldChg chg="modSp mod">
        <pc:chgData name="Deevanshi Sharma" userId="facc465719ddafdf" providerId="LiveId" clId="{8C3DDF8E-0D3D-4093-BB67-C77266F9B42B}" dt="2023-04-08T16:16:57.516" v="125" actId="20577"/>
        <pc:sldMkLst>
          <pc:docMk/>
          <pc:sldMk cId="1161998155" sldId="267"/>
        </pc:sldMkLst>
        <pc:spChg chg="mod">
          <ac:chgData name="Deevanshi Sharma" userId="facc465719ddafdf" providerId="LiveId" clId="{8C3DDF8E-0D3D-4093-BB67-C77266F9B42B}" dt="2023-04-08T16:16:57.516" v="125" actId="20577"/>
          <ac:spMkLst>
            <pc:docMk/>
            <pc:sldMk cId="1161998155" sldId="267"/>
            <ac:spMk id="6" creationId="{66154A8E-CAA2-42CA-856E-66DF7DF005B2}"/>
          </ac:spMkLst>
        </pc:spChg>
        <pc:graphicFrameChg chg="mod">
          <ac:chgData name="Deevanshi Sharma" userId="facc465719ddafdf" providerId="LiveId" clId="{8C3DDF8E-0D3D-4093-BB67-C77266F9B42B}" dt="2023-04-08T16:16:49.971" v="110"/>
          <ac:graphicFrameMkLst>
            <pc:docMk/>
            <pc:sldMk cId="1161998155" sldId="267"/>
            <ac:graphicFrameMk id="13" creationId="{2B4E6D8B-42EA-41C8-9936-F8DB6C54FE53}"/>
          </ac:graphicFrameMkLst>
        </pc:graphicFrameChg>
      </pc:sldChg>
      <pc:sldChg chg="new del">
        <pc:chgData name="Deevanshi Sharma" userId="facc465719ddafdf" providerId="LiveId" clId="{8C3DDF8E-0D3D-4093-BB67-C77266F9B42B}" dt="2023-04-08T16:11:25.061" v="51" actId="2696"/>
        <pc:sldMkLst>
          <pc:docMk/>
          <pc:sldMk cId="167634236" sldId="269"/>
        </pc:sldMkLst>
      </pc:sldChg>
      <pc:sldChg chg="addSp delSp modSp new mod">
        <pc:chgData name="Deevanshi Sharma" userId="facc465719ddafdf" providerId="LiveId" clId="{8C3DDF8E-0D3D-4093-BB67-C77266F9B42B}" dt="2023-04-08T16:16:07.781" v="106" actId="207"/>
        <pc:sldMkLst>
          <pc:docMk/>
          <pc:sldMk cId="3599445421" sldId="270"/>
        </pc:sldMkLst>
        <pc:spChg chg="add del">
          <ac:chgData name="Deevanshi Sharma" userId="facc465719ddafdf" providerId="LiveId" clId="{8C3DDF8E-0D3D-4093-BB67-C77266F9B42B}" dt="2023-04-08T16:08:55.396" v="18" actId="22"/>
          <ac:spMkLst>
            <pc:docMk/>
            <pc:sldMk cId="3599445421" sldId="270"/>
            <ac:spMk id="3" creationId="{FA5E3F30-FBD5-D17E-1754-E72A01516428}"/>
          </ac:spMkLst>
        </pc:spChg>
        <pc:spChg chg="add mod">
          <ac:chgData name="Deevanshi Sharma" userId="facc465719ddafdf" providerId="LiveId" clId="{8C3DDF8E-0D3D-4093-BB67-C77266F9B42B}" dt="2023-04-08T16:13:05.547" v="76" actId="403"/>
          <ac:spMkLst>
            <pc:docMk/>
            <pc:sldMk cId="3599445421" sldId="270"/>
            <ac:spMk id="5" creationId="{1CC9FBDB-17FB-FAA0-3FBF-1011830E78F8}"/>
          </ac:spMkLst>
        </pc:spChg>
        <pc:spChg chg="add del">
          <ac:chgData name="Deevanshi Sharma" userId="facc465719ddafdf" providerId="LiveId" clId="{8C3DDF8E-0D3D-4093-BB67-C77266F9B42B}" dt="2023-04-08T16:09:08.657" v="24" actId="22"/>
          <ac:spMkLst>
            <pc:docMk/>
            <pc:sldMk cId="3599445421" sldId="270"/>
            <ac:spMk id="7" creationId="{81DC08D7-8C17-D37D-1056-726AB2187665}"/>
          </ac:spMkLst>
        </pc:spChg>
        <pc:spChg chg="add mod">
          <ac:chgData name="Deevanshi Sharma" userId="facc465719ddafdf" providerId="LiveId" clId="{8C3DDF8E-0D3D-4093-BB67-C77266F9B42B}" dt="2023-04-08T16:16:07.781" v="106" actId="207"/>
          <ac:spMkLst>
            <pc:docMk/>
            <pc:sldMk cId="3599445421" sldId="270"/>
            <ac:spMk id="9" creationId="{A31189E3-BAA3-2008-F769-1813462247C2}"/>
          </ac:spMkLst>
        </pc:spChg>
        <pc:spChg chg="add mod ord">
          <ac:chgData name="Deevanshi Sharma" userId="facc465719ddafdf" providerId="LiveId" clId="{8C3DDF8E-0D3D-4093-BB67-C77266F9B42B}" dt="2023-04-08T16:15:56.774" v="105" actId="13822"/>
          <ac:spMkLst>
            <pc:docMk/>
            <pc:sldMk cId="3599445421" sldId="270"/>
            <ac:spMk id="10" creationId="{33756183-93C6-8714-B4CE-2AC172B81D45}"/>
          </ac:spMkLst>
        </pc:spChg>
      </pc:sldChg>
      <pc:sldChg chg="addSp delSp modSp add mod">
        <pc:chgData name="Deevanshi Sharma" userId="facc465719ddafdf" providerId="LiveId" clId="{8C3DDF8E-0D3D-4093-BB67-C77266F9B42B}" dt="2023-04-08T16:16:22.022" v="108" actId="13822"/>
        <pc:sldMkLst>
          <pc:docMk/>
          <pc:sldMk cId="3648966428" sldId="271"/>
        </pc:sldMkLst>
        <pc:spChg chg="add del mod">
          <ac:chgData name="Deevanshi Sharma" userId="facc465719ddafdf" providerId="LiveId" clId="{8C3DDF8E-0D3D-4093-BB67-C77266F9B42B}" dt="2023-04-08T16:13:44.533" v="86" actId="403"/>
          <ac:spMkLst>
            <pc:docMk/>
            <pc:sldMk cId="3648966428" sldId="271"/>
            <ac:spMk id="5" creationId="{1CC9FBDB-17FB-FAA0-3FBF-1011830E78F8}"/>
          </ac:spMkLst>
        </pc:spChg>
        <pc:spChg chg="mod">
          <ac:chgData name="Deevanshi Sharma" userId="facc465719ddafdf" providerId="LiveId" clId="{8C3DDF8E-0D3D-4093-BB67-C77266F9B42B}" dt="2023-04-08T16:16:13.454" v="107" actId="207"/>
          <ac:spMkLst>
            <pc:docMk/>
            <pc:sldMk cId="3648966428" sldId="271"/>
            <ac:spMk id="9" creationId="{A31189E3-BAA3-2008-F769-1813462247C2}"/>
          </ac:spMkLst>
        </pc:spChg>
        <pc:spChg chg="mod">
          <ac:chgData name="Deevanshi Sharma" userId="facc465719ddafdf" providerId="LiveId" clId="{8C3DDF8E-0D3D-4093-BB67-C77266F9B42B}" dt="2023-04-08T16:16:22.022" v="108" actId="13822"/>
          <ac:spMkLst>
            <pc:docMk/>
            <pc:sldMk cId="3648966428" sldId="271"/>
            <ac:spMk id="10" creationId="{33756183-93C6-8714-B4CE-2AC172B81D45}"/>
          </ac:spMkLst>
        </pc:spChg>
      </pc:sldChg>
      <pc:sldChg chg="modSp add mod">
        <pc:chgData name="Deevanshi Sharma" userId="facc465719ddafdf" providerId="LiveId" clId="{8C3DDF8E-0D3D-4093-BB67-C77266F9B42B}" dt="2023-04-22T11:24:25.196" v="142" actId="13822"/>
        <pc:sldMkLst>
          <pc:docMk/>
          <pc:sldMk cId="84047599" sldId="272"/>
        </pc:sldMkLst>
        <pc:spChg chg="mod">
          <ac:chgData name="Deevanshi Sharma" userId="facc465719ddafdf" providerId="LiveId" clId="{8C3DDF8E-0D3D-4093-BB67-C77266F9B42B}" dt="2023-04-08T16:13:14.768" v="77" actId="1076"/>
          <ac:spMkLst>
            <pc:docMk/>
            <pc:sldMk cId="84047599" sldId="272"/>
            <ac:spMk id="5" creationId="{1CC9FBDB-17FB-FAA0-3FBF-1011830E78F8}"/>
          </ac:spMkLst>
        </pc:spChg>
        <pc:spChg chg="mod">
          <ac:chgData name="Deevanshi Sharma" userId="facc465719ddafdf" providerId="LiveId" clId="{8C3DDF8E-0D3D-4093-BB67-C77266F9B42B}" dt="2023-04-08T16:15:43.472" v="104" actId="20577"/>
          <ac:spMkLst>
            <pc:docMk/>
            <pc:sldMk cId="84047599" sldId="272"/>
            <ac:spMk id="9" creationId="{A31189E3-BAA3-2008-F769-1813462247C2}"/>
          </ac:spMkLst>
        </pc:spChg>
        <pc:spChg chg="mod">
          <ac:chgData name="Deevanshi Sharma" userId="facc465719ddafdf" providerId="LiveId" clId="{8C3DDF8E-0D3D-4093-BB67-C77266F9B42B}" dt="2023-04-22T11:24:25.196" v="142" actId="13822"/>
          <ac:spMkLst>
            <pc:docMk/>
            <pc:sldMk cId="84047599" sldId="272"/>
            <ac:spMk id="10" creationId="{33756183-93C6-8714-B4CE-2AC172B81D45}"/>
          </ac:spMkLst>
        </pc:spChg>
      </pc:sldChg>
      <pc:sldChg chg="modSp mod">
        <pc:chgData name="Deevanshi Sharma" userId="facc465719ddafdf" providerId="LiveId" clId="{8C3DDF8E-0D3D-4093-BB67-C77266F9B42B}" dt="2023-04-22T11:33:10.161" v="358" actId="1076"/>
        <pc:sldMkLst>
          <pc:docMk/>
          <pc:sldMk cId="1739885179" sldId="273"/>
        </pc:sldMkLst>
        <pc:spChg chg="mod">
          <ac:chgData name="Deevanshi Sharma" userId="facc465719ddafdf" providerId="LiveId" clId="{8C3DDF8E-0D3D-4093-BB67-C77266F9B42B}" dt="2023-04-22T11:33:10.161" v="358" actId="1076"/>
          <ac:spMkLst>
            <pc:docMk/>
            <pc:sldMk cId="1739885179" sldId="273"/>
            <ac:spMk id="26" creationId="{FAA4D542-6C42-4DAA-8D3A-791CE0E11B94}"/>
          </ac:spMkLst>
        </pc:spChg>
        <pc:graphicFrameChg chg="mod">
          <ac:chgData name="Deevanshi Sharma" userId="facc465719ddafdf" providerId="LiveId" clId="{8C3DDF8E-0D3D-4093-BB67-C77266F9B42B}" dt="2023-04-22T11:33:05.489" v="357" actId="14100"/>
          <ac:graphicFrameMkLst>
            <pc:docMk/>
            <pc:sldMk cId="1739885179" sldId="273"/>
            <ac:graphicFrameMk id="14" creationId="{1CE1D856-5BB5-42BE-A2FF-D38D6C55869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Quantity</c:v>
                </c:pt>
              </c:strCache>
            </c:strRef>
          </c:tx>
          <c:spPr>
            <a:solidFill>
              <a:schemeClr val="accent1">
                <a:shade val="80000"/>
                <a:satMod val="1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Better Large canned Shrip</c:v>
                </c:pt>
                <c:pt idx="1">
                  <c:v>High Top Dried Mushrooms</c:v>
                </c:pt>
                <c:pt idx="2">
                  <c:v>Better Canned Tuna in Oil</c:v>
                </c:pt>
                <c:pt idx="3">
                  <c:v>Walrus Chardonnay</c:v>
                </c:pt>
                <c:pt idx="4">
                  <c:v>Red Spade Pimento Loaf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590343</c:v>
                </c:pt>
                <c:pt idx="1">
                  <c:v>377259</c:v>
                </c:pt>
                <c:pt idx="2">
                  <c:v>266996</c:v>
                </c:pt>
                <c:pt idx="3">
                  <c:v>212021</c:v>
                </c:pt>
                <c:pt idx="4">
                  <c:v>163296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69-4460-88BA-3606285EE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27441199"/>
        <c:axId val="1427442159"/>
      </c:barChart>
      <c:catAx>
        <c:axId val="14274411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42159"/>
        <c:crosses val="autoZero"/>
        <c:auto val="1"/>
        <c:lblAlgn val="ctr"/>
        <c:lblOffset val="100"/>
        <c:noMultiLvlLbl val="0"/>
      </c:catAx>
      <c:valAx>
        <c:axId val="1427442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41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7855731966673986"/>
                  <c:y val="7.2389142576239462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2.4391847890431792E-2"/>
                  <c:y val="-6.364334519839930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8.089298292174632E-2"/>
                  <c:y val="2.277125297860539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2.6892184597555234E-2"/>
                  <c:y val="2.9519139081868911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8563421624405469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solidFill>
            <a:schemeClr val="accent1">
              <a:tint val="65000"/>
            </a:schemeClr>
          </a:soli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tint val="65000"/>
            </a:schemeClr>
          </a:soli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tint val="65000"/>
            </a:schemeClr>
          </a:soli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tint val="65000"/>
            </a:schemeClr>
          </a:soli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tint val="65000"/>
            </a:schemeClr>
          </a:soli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tint val="65000"/>
            </a:schemeClr>
          </a:soli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tint val="65000"/>
            </a:schemeClr>
          </a:soli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tint val="65000"/>
            </a:schemeClr>
          </a:soli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tint val="65000"/>
            </a:schemeClr>
          </a:soli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54823698024589"/>
          <c:y val="3.3553324957083221E-2"/>
          <c:w val="6.1359735460698991E-2"/>
          <c:h val="0.17304759525892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8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2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4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4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8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5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2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3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499291" y="1315958"/>
            <a:ext cx="10492185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ANALYSIS </a:t>
            </a:r>
          </a:p>
          <a:p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693628"/>
            <a:ext cx="660852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</a:rPr>
              <a:t>By- Deevanshi Sharma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33756183-93C6-8714-B4CE-2AC172B81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2355" y="2"/>
            <a:ext cx="5307290" cy="6857998"/>
          </a:xfrm>
          <a:prstGeom prst="parallelogram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9FBDB-17FB-FAA0-3FBF-1011830E78F8}"/>
              </a:ext>
            </a:extLst>
          </p:cNvPr>
          <p:cNvSpPr txBox="1"/>
          <p:nvPr/>
        </p:nvSpPr>
        <p:spPr>
          <a:xfrm>
            <a:off x="3180761" y="112356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189E3-BAA3-2008-F769-1813462247C2}"/>
              </a:ext>
            </a:extLst>
          </p:cNvPr>
          <p:cNvSpPr txBox="1"/>
          <p:nvPr/>
        </p:nvSpPr>
        <p:spPr>
          <a:xfrm>
            <a:off x="3824140" y="2555365"/>
            <a:ext cx="48076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33756183-93C6-8714-B4CE-2AC172B81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2355" y="0"/>
            <a:ext cx="5307290" cy="6857998"/>
          </a:xfrm>
          <a:prstGeom prst="parallelogram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9FBDB-17FB-FAA0-3FBF-1011830E78F8}"/>
              </a:ext>
            </a:extLst>
          </p:cNvPr>
          <p:cNvSpPr txBox="1"/>
          <p:nvPr/>
        </p:nvSpPr>
        <p:spPr>
          <a:xfrm>
            <a:off x="3048786" y="1067007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189E3-BAA3-2008-F769-1813462247C2}"/>
              </a:ext>
            </a:extLst>
          </p:cNvPr>
          <p:cNvSpPr txBox="1"/>
          <p:nvPr/>
        </p:nvSpPr>
        <p:spPr>
          <a:xfrm>
            <a:off x="3692165" y="2593073"/>
            <a:ext cx="48076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Helps in easy flow for managing resources.</a:t>
            </a:r>
          </a:p>
        </p:txBody>
      </p:sp>
    </p:spTree>
    <p:extLst>
      <p:ext uri="{BB962C8B-B14F-4D97-AF65-F5344CB8AC3E}">
        <p14:creationId xmlns:p14="http://schemas.microsoft.com/office/powerpoint/2010/main" val="359944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33756183-93C6-8714-B4CE-2AC172B81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2355" y="0"/>
            <a:ext cx="5307290" cy="6857998"/>
          </a:xfrm>
          <a:prstGeom prst="parallelogram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9FBDB-17FB-FAA0-3FBF-1011830E78F8}"/>
              </a:ext>
            </a:extLst>
          </p:cNvPr>
          <p:cNvSpPr txBox="1"/>
          <p:nvPr/>
        </p:nvSpPr>
        <p:spPr>
          <a:xfrm>
            <a:off x="3048786" y="699361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189E3-BAA3-2008-F769-1813462247C2}"/>
              </a:ext>
            </a:extLst>
          </p:cNvPr>
          <p:cNvSpPr txBox="1"/>
          <p:nvPr/>
        </p:nvSpPr>
        <p:spPr>
          <a:xfrm>
            <a:off x="3692165" y="3219374"/>
            <a:ext cx="480767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6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Insight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517781" y="304168"/>
            <a:ext cx="738188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most sold Items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370F1DB-39DB-E1FE-4538-AF85FFBD3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125580"/>
              </p:ext>
            </p:extLst>
          </p:nvPr>
        </p:nvGraphicFramePr>
        <p:xfrm>
          <a:off x="2149310" y="1725105"/>
          <a:ext cx="8010689" cy="4413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8584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﻿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accounted for 73% of Revenue followed by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Australia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. The least revenue was accounted by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followed by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794"/>
              </p:ext>
            </p:extLst>
          </p:nvPr>
        </p:nvGraphicFramePr>
        <p:xfrm>
          <a:off x="782077" y="2007908"/>
          <a:ext cx="9823077" cy="4850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988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Trend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554583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625576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2140515"/>
            <a:ext cx="11193416" cy="3508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</TotalTime>
  <Words>312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Corbel</vt:lpstr>
      <vt:lpstr>Segoe UI</vt:lpstr>
      <vt:lpstr>Segoe UI Light</vt:lpstr>
      <vt:lpstr>Segoe UI Semibold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Deevanshi Sharma</cp:lastModifiedBy>
  <cp:revision>47</cp:revision>
  <dcterms:created xsi:type="dcterms:W3CDTF">2021-12-23T07:21:38Z</dcterms:created>
  <dcterms:modified xsi:type="dcterms:W3CDTF">2023-04-22T11:35:20Z</dcterms:modified>
</cp:coreProperties>
</file>