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5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6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7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8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7" r:id="rId2"/>
    <p:sldMasterId id="2147483724" r:id="rId3"/>
    <p:sldMasterId id="2147483788" r:id="rId4"/>
    <p:sldMasterId id="2147483824" r:id="rId5"/>
    <p:sldMasterId id="2147483889" r:id="rId6"/>
    <p:sldMasterId id="2147483908" r:id="rId7"/>
    <p:sldMasterId id="2147483920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5C3"/>
    <a:srgbClr val="9AB5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5CEC9-5FFE-4CD5-AFBB-2A5472A4C36F}" type="doc">
      <dgm:prSet loTypeId="urn:microsoft.com/office/officeart/2005/8/layout/vList5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4810974F-CFA2-497B-AAE2-E3DB1FF3D692}">
      <dgm:prSet phldrT="[Text]"/>
      <dgm:spPr/>
      <dgm:t>
        <a:bodyPr/>
        <a:lstStyle/>
        <a:p>
          <a:r>
            <a:rPr lang="en-US" b="1" i="0" u="none" dirty="0"/>
            <a:t>Reliability and validity of task</a:t>
          </a:r>
          <a:endParaRPr lang="en-IN" dirty="0"/>
        </a:p>
      </dgm:t>
    </dgm:pt>
    <dgm:pt modelId="{D49F4460-F93C-47A0-B2A3-61E44115438D}" type="parTrans" cxnId="{3A7B2AE2-0EAA-4EFB-9FBD-818B173A99C6}">
      <dgm:prSet/>
      <dgm:spPr/>
      <dgm:t>
        <a:bodyPr/>
        <a:lstStyle/>
        <a:p>
          <a:endParaRPr lang="en-IN"/>
        </a:p>
      </dgm:t>
    </dgm:pt>
    <dgm:pt modelId="{0F6347E9-A92E-47C3-B199-925FEF7ED013}" type="sibTrans" cxnId="{3A7B2AE2-0EAA-4EFB-9FBD-818B173A99C6}">
      <dgm:prSet/>
      <dgm:spPr/>
      <dgm:t>
        <a:bodyPr/>
        <a:lstStyle/>
        <a:p>
          <a:endParaRPr lang="en-IN"/>
        </a:p>
      </dgm:t>
    </dgm:pt>
    <dgm:pt modelId="{4DCFD4EA-8494-44CC-826F-65243F49F476}">
      <dgm:prSet phldrT="[Text]"/>
      <dgm:spPr/>
      <dgm:t>
        <a:bodyPr/>
        <a:lstStyle/>
        <a:p>
          <a:r>
            <a:rPr lang="en-US" b="1" i="0" u="none" dirty="0"/>
            <a:t>Relevance in clinical and non-clinical populations </a:t>
          </a:r>
          <a:endParaRPr lang="en-IN" dirty="0"/>
        </a:p>
      </dgm:t>
    </dgm:pt>
    <dgm:pt modelId="{75154FCE-EEC1-4A23-8CBB-EEBE02468EAC}" type="parTrans" cxnId="{BDFD19AA-6646-49AC-8703-2EE07D960B2E}">
      <dgm:prSet/>
      <dgm:spPr/>
      <dgm:t>
        <a:bodyPr/>
        <a:lstStyle/>
        <a:p>
          <a:endParaRPr lang="en-IN"/>
        </a:p>
      </dgm:t>
    </dgm:pt>
    <dgm:pt modelId="{E31B3366-90AD-4D2A-B054-660EB4E56C17}" type="sibTrans" cxnId="{BDFD19AA-6646-49AC-8703-2EE07D960B2E}">
      <dgm:prSet/>
      <dgm:spPr/>
      <dgm:t>
        <a:bodyPr/>
        <a:lstStyle/>
        <a:p>
          <a:endParaRPr lang="en-IN"/>
        </a:p>
      </dgm:t>
    </dgm:pt>
    <dgm:pt modelId="{E2A1B09A-6381-4DEC-97FF-7ED41A04E744}">
      <dgm:prSet phldrT="[Text]" custT="1"/>
      <dgm:spPr/>
      <dgm:t>
        <a:bodyPr/>
        <a:lstStyle/>
        <a:p>
          <a:r>
            <a:rPr lang="en-IN" sz="1600" dirty="0"/>
            <a:t>For example </a:t>
          </a:r>
          <a:r>
            <a:rPr lang="en-IN" sz="1600" b="0" i="0" u="none" dirty="0"/>
            <a:t>ADHD, Autism, Depression, Anxiety</a:t>
          </a:r>
          <a:endParaRPr lang="en-IN" sz="1600" dirty="0"/>
        </a:p>
      </dgm:t>
    </dgm:pt>
    <dgm:pt modelId="{CCE4B585-7145-43B0-BAF8-B3F33F70296D}" type="parTrans" cxnId="{5E8F82F0-AD80-4496-891E-CDC24BBA56A1}">
      <dgm:prSet/>
      <dgm:spPr/>
      <dgm:t>
        <a:bodyPr/>
        <a:lstStyle/>
        <a:p>
          <a:endParaRPr lang="en-IN"/>
        </a:p>
      </dgm:t>
    </dgm:pt>
    <dgm:pt modelId="{DACC62DC-9C35-49D7-B791-B2A51BE5B075}" type="sibTrans" cxnId="{5E8F82F0-AD80-4496-891E-CDC24BBA56A1}">
      <dgm:prSet/>
      <dgm:spPr/>
      <dgm:t>
        <a:bodyPr/>
        <a:lstStyle/>
        <a:p>
          <a:endParaRPr lang="en-IN"/>
        </a:p>
      </dgm:t>
    </dgm:pt>
    <dgm:pt modelId="{B5E1A1CA-A30B-4969-8A9A-ECFF7E69F21B}">
      <dgm:prSet phldrT="[Text]"/>
      <dgm:spPr/>
      <dgm:t>
        <a:bodyPr/>
        <a:lstStyle/>
        <a:p>
          <a:r>
            <a:rPr lang="en-US" b="1" i="0" u="none" dirty="0"/>
            <a:t>EEG testing</a:t>
          </a:r>
          <a:r>
            <a:rPr lang="en-US" b="0" i="0" u="none" dirty="0"/>
            <a:t> allows for </a:t>
          </a:r>
          <a:r>
            <a:rPr lang="en-US" b="1" i="0" u="none" dirty="0"/>
            <a:t>temporal accuracy</a:t>
          </a:r>
          <a:endParaRPr lang="en-IN" dirty="0"/>
        </a:p>
      </dgm:t>
    </dgm:pt>
    <dgm:pt modelId="{5393CC19-D0CD-4509-A3D4-5A3B9E20F717}" type="parTrans" cxnId="{163A1C9C-D455-4959-823F-4079D4DC4870}">
      <dgm:prSet/>
      <dgm:spPr/>
      <dgm:t>
        <a:bodyPr/>
        <a:lstStyle/>
        <a:p>
          <a:endParaRPr lang="en-IN"/>
        </a:p>
      </dgm:t>
    </dgm:pt>
    <dgm:pt modelId="{061FC843-B767-42AA-BE02-D833F02B5D84}" type="sibTrans" cxnId="{163A1C9C-D455-4959-823F-4079D4DC4870}">
      <dgm:prSet/>
      <dgm:spPr/>
      <dgm:t>
        <a:bodyPr/>
        <a:lstStyle/>
        <a:p>
          <a:endParaRPr lang="en-IN"/>
        </a:p>
      </dgm:t>
    </dgm:pt>
    <dgm:pt modelId="{DD47B71C-8975-454E-89EF-B817B12C34B3}">
      <dgm:prSet phldrT="[Text]"/>
      <dgm:spPr/>
      <dgm:t>
        <a:bodyPr/>
        <a:lstStyle/>
        <a:p>
          <a:r>
            <a:rPr lang="en-IN" b="1" i="0" u="none" dirty="0"/>
            <a:t>Application</a:t>
          </a:r>
          <a:endParaRPr lang="en-IN" dirty="0"/>
        </a:p>
      </dgm:t>
    </dgm:pt>
    <dgm:pt modelId="{65CBE754-28A8-4DD5-B06D-6A4A76AB9FF7}" type="parTrans" cxnId="{C0A85097-662C-453C-AA01-B3658757AD1D}">
      <dgm:prSet/>
      <dgm:spPr/>
      <dgm:t>
        <a:bodyPr/>
        <a:lstStyle/>
        <a:p>
          <a:endParaRPr lang="en-IN"/>
        </a:p>
      </dgm:t>
    </dgm:pt>
    <dgm:pt modelId="{7AA36D0E-FE0C-4A6E-8F10-353D6E546C51}" type="sibTrans" cxnId="{C0A85097-662C-453C-AA01-B3658757AD1D}">
      <dgm:prSet/>
      <dgm:spPr/>
      <dgm:t>
        <a:bodyPr/>
        <a:lstStyle/>
        <a:p>
          <a:endParaRPr lang="en-IN"/>
        </a:p>
      </dgm:t>
    </dgm:pt>
    <dgm:pt modelId="{9291C296-9AA9-41B1-9868-BD9545D20344}">
      <dgm:prSet/>
      <dgm:spPr/>
      <dgm:t>
        <a:bodyPr/>
        <a:lstStyle/>
        <a:p>
          <a:r>
            <a:rPr lang="en-IN" b="1" i="0" u="none"/>
            <a:t>Ecological cognition</a:t>
          </a:r>
          <a:endParaRPr lang="en-IN"/>
        </a:p>
      </dgm:t>
    </dgm:pt>
    <dgm:pt modelId="{4C8520E7-380E-4AA5-8ED8-61108E75779F}" type="sibTrans" cxnId="{A4DA76EA-846F-4DD7-8EF9-B244C61ED4CF}">
      <dgm:prSet/>
      <dgm:spPr/>
      <dgm:t>
        <a:bodyPr/>
        <a:lstStyle/>
        <a:p>
          <a:endParaRPr lang="en-IN"/>
        </a:p>
      </dgm:t>
    </dgm:pt>
    <dgm:pt modelId="{A051BC82-81F8-46B5-A805-94729A35D1B6}" type="parTrans" cxnId="{A4DA76EA-846F-4DD7-8EF9-B244C61ED4CF}">
      <dgm:prSet/>
      <dgm:spPr/>
      <dgm:t>
        <a:bodyPr/>
        <a:lstStyle/>
        <a:p>
          <a:endParaRPr lang="en-IN"/>
        </a:p>
      </dgm:t>
    </dgm:pt>
    <dgm:pt modelId="{D6C96443-6916-454C-8C80-0D2F3C552A01}">
      <dgm:prSet custT="1"/>
      <dgm:spPr/>
      <dgm:t>
        <a:bodyPr/>
        <a:lstStyle/>
        <a:p>
          <a:pPr algn="just">
            <a:buFont typeface="+mj-lt"/>
            <a:buNone/>
          </a:pPr>
          <a:r>
            <a:rPr lang="en-US" sz="1800" b="0" i="0" u="none" dirty="0"/>
            <a:t>with the help of cognitive workload</a:t>
          </a:r>
          <a:endParaRPr lang="en-IN" sz="1800" dirty="0"/>
        </a:p>
      </dgm:t>
    </dgm:pt>
    <dgm:pt modelId="{97281057-FE17-4555-A49B-36F24E1D99CC}" type="parTrans" cxnId="{9A24FEBB-8DDA-495C-9E91-CF081EAED7A0}">
      <dgm:prSet/>
      <dgm:spPr/>
      <dgm:t>
        <a:bodyPr/>
        <a:lstStyle/>
        <a:p>
          <a:endParaRPr lang="en-IN"/>
        </a:p>
      </dgm:t>
    </dgm:pt>
    <dgm:pt modelId="{6301C4ED-8A51-4352-BEB1-CD6C4D9F0163}" type="sibTrans" cxnId="{9A24FEBB-8DDA-495C-9E91-CF081EAED7A0}">
      <dgm:prSet/>
      <dgm:spPr/>
      <dgm:t>
        <a:bodyPr/>
        <a:lstStyle/>
        <a:p>
          <a:endParaRPr lang="en-IN"/>
        </a:p>
      </dgm:t>
    </dgm:pt>
    <dgm:pt modelId="{74FB07B8-33DA-438D-AE4E-1618A313E450}">
      <dgm:prSet custT="1"/>
      <dgm:spPr/>
      <dgm:t>
        <a:bodyPr/>
        <a:lstStyle/>
        <a:p>
          <a:pPr algn="ctr">
            <a:buFont typeface="+mj-lt"/>
            <a:buNone/>
          </a:pPr>
          <a:r>
            <a:rPr lang="en-US" sz="1800" b="0" i="0" u="none" dirty="0"/>
            <a:t>The tool used for assessment has robust validity and reliability, and it provides an </a:t>
          </a:r>
          <a:r>
            <a:rPr lang="en-US" sz="1800" b="1" i="0" u="none" dirty="0"/>
            <a:t>objective measure </a:t>
          </a:r>
          <a:r>
            <a:rPr lang="en-US" sz="1800" b="0" i="0" u="none" dirty="0"/>
            <a:t>of multitasking and stress tolerance.</a:t>
          </a:r>
          <a:endParaRPr lang="en-IN" sz="1800" dirty="0"/>
        </a:p>
      </dgm:t>
    </dgm:pt>
    <dgm:pt modelId="{BBE3CE08-3689-42AD-AA56-39D741C38DAE}" type="parTrans" cxnId="{E5950417-897D-4C27-A152-CCB8E9966E1B}">
      <dgm:prSet/>
      <dgm:spPr/>
      <dgm:t>
        <a:bodyPr/>
        <a:lstStyle/>
        <a:p>
          <a:endParaRPr lang="en-IN"/>
        </a:p>
      </dgm:t>
    </dgm:pt>
    <dgm:pt modelId="{1250475F-9D52-4A86-AD29-C0304C50BDE4}" type="sibTrans" cxnId="{E5950417-897D-4C27-A152-CCB8E9966E1B}">
      <dgm:prSet/>
      <dgm:spPr/>
      <dgm:t>
        <a:bodyPr/>
        <a:lstStyle/>
        <a:p>
          <a:endParaRPr lang="en-IN"/>
        </a:p>
      </dgm:t>
    </dgm:pt>
    <dgm:pt modelId="{A5D291E9-6614-4F1B-A067-F4A3EC572A6B}">
      <dgm:prSet custT="1"/>
      <dgm:spPr/>
      <dgm:t>
        <a:bodyPr/>
        <a:lstStyle/>
        <a:p>
          <a:pPr algn="ctr">
            <a:buFont typeface="+mj-lt"/>
            <a:buNone/>
          </a:pPr>
          <a:r>
            <a:rPr lang="en-US" sz="1600" b="0" i="0" u="none" dirty="0"/>
            <a:t> and building on existing literature about corresponding spatial neural research, this study can provide deeper insights into understanding the mechanisms of action with </a:t>
          </a:r>
          <a:r>
            <a:rPr lang="en-US" sz="1600" b="1" i="0" u="none" dirty="0"/>
            <a:t>precision</a:t>
          </a:r>
          <a:r>
            <a:rPr lang="en-US" sz="1600" b="0" i="0" u="none" dirty="0"/>
            <a:t>. </a:t>
          </a:r>
          <a:endParaRPr lang="en-IN" sz="1600" dirty="0"/>
        </a:p>
      </dgm:t>
    </dgm:pt>
    <dgm:pt modelId="{287C6AF0-0548-4EBC-9178-73FC0A60620D}" type="parTrans" cxnId="{98B57CD9-A55F-4F95-9153-B4E6D44410BE}">
      <dgm:prSet/>
      <dgm:spPr/>
      <dgm:t>
        <a:bodyPr/>
        <a:lstStyle/>
        <a:p>
          <a:endParaRPr lang="en-IN"/>
        </a:p>
      </dgm:t>
    </dgm:pt>
    <dgm:pt modelId="{EC0E564A-4369-4160-A35F-BA73EAEC24AC}" type="sibTrans" cxnId="{98B57CD9-A55F-4F95-9153-B4E6D44410BE}">
      <dgm:prSet/>
      <dgm:spPr/>
      <dgm:t>
        <a:bodyPr/>
        <a:lstStyle/>
        <a:p>
          <a:endParaRPr lang="en-IN"/>
        </a:p>
      </dgm:t>
    </dgm:pt>
    <dgm:pt modelId="{B4125D81-65F2-46C1-9C9E-6F80A30E0E59}">
      <dgm:prSet/>
      <dgm:spPr/>
      <dgm:t>
        <a:bodyPr/>
        <a:lstStyle/>
        <a:p>
          <a:pPr algn="ctr">
            <a:buFont typeface="+mj-lt"/>
            <a:buNone/>
          </a:pPr>
          <a:r>
            <a:rPr lang="en-US" b="0" i="0" u="none" dirty="0"/>
            <a:t>HCI research, fields with high cognitive demand like aviation, sport and military, neuromarketing among others.</a:t>
          </a:r>
          <a:endParaRPr lang="en-IN" dirty="0"/>
        </a:p>
      </dgm:t>
    </dgm:pt>
    <dgm:pt modelId="{70841C44-4152-4C35-9E1A-40B159A2666F}" type="parTrans" cxnId="{B6A4024D-6002-4D56-B294-B2CF3D05E2FA}">
      <dgm:prSet/>
      <dgm:spPr/>
      <dgm:t>
        <a:bodyPr/>
        <a:lstStyle/>
        <a:p>
          <a:endParaRPr lang="en-IN"/>
        </a:p>
      </dgm:t>
    </dgm:pt>
    <dgm:pt modelId="{5B2B8BA2-FE7E-4B79-A1E8-1D50905A5AE6}" type="sibTrans" cxnId="{B6A4024D-6002-4D56-B294-B2CF3D05E2FA}">
      <dgm:prSet/>
      <dgm:spPr/>
      <dgm:t>
        <a:bodyPr/>
        <a:lstStyle/>
        <a:p>
          <a:endParaRPr lang="en-IN"/>
        </a:p>
      </dgm:t>
    </dgm:pt>
    <dgm:pt modelId="{7F2D9BDC-2417-42DD-A045-A4B6C2311439}" type="pres">
      <dgm:prSet presAssocID="{C335CEC9-5FFE-4CD5-AFBB-2A5472A4C36F}" presName="Name0" presStyleCnt="0">
        <dgm:presLayoutVars>
          <dgm:dir/>
          <dgm:animLvl val="lvl"/>
          <dgm:resizeHandles val="exact"/>
        </dgm:presLayoutVars>
      </dgm:prSet>
      <dgm:spPr/>
    </dgm:pt>
    <dgm:pt modelId="{6799D9D9-8BFB-4FE4-A334-BB44D651129F}" type="pres">
      <dgm:prSet presAssocID="{4810974F-CFA2-497B-AAE2-E3DB1FF3D692}" presName="linNode" presStyleCnt="0"/>
      <dgm:spPr/>
    </dgm:pt>
    <dgm:pt modelId="{AE1336C3-2822-4A61-B172-9226A073CF24}" type="pres">
      <dgm:prSet presAssocID="{4810974F-CFA2-497B-AAE2-E3DB1FF3D692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7946C9D8-FD45-4FA5-9FAF-C4796BCEE95D}" type="pres">
      <dgm:prSet presAssocID="{4810974F-CFA2-497B-AAE2-E3DB1FF3D692}" presName="descendantText" presStyleLbl="alignAccFollowNode1" presStyleIdx="0" presStyleCnt="5">
        <dgm:presLayoutVars>
          <dgm:bulletEnabled val="1"/>
        </dgm:presLayoutVars>
      </dgm:prSet>
      <dgm:spPr/>
    </dgm:pt>
    <dgm:pt modelId="{D1FC0FDA-1862-4356-9CDB-5835550820B2}" type="pres">
      <dgm:prSet presAssocID="{0F6347E9-A92E-47C3-B199-925FEF7ED013}" presName="sp" presStyleCnt="0"/>
      <dgm:spPr/>
    </dgm:pt>
    <dgm:pt modelId="{5CACB41E-67CF-47DC-B1EF-C228431D83C9}" type="pres">
      <dgm:prSet presAssocID="{9291C296-9AA9-41B1-9868-BD9545D20344}" presName="linNode" presStyleCnt="0"/>
      <dgm:spPr/>
    </dgm:pt>
    <dgm:pt modelId="{39755D18-75D9-4F6A-AF49-C9113404D1E7}" type="pres">
      <dgm:prSet presAssocID="{9291C296-9AA9-41B1-9868-BD9545D20344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C5F1BB11-F55A-461E-AF1A-AE6295897FB6}" type="pres">
      <dgm:prSet presAssocID="{9291C296-9AA9-41B1-9868-BD9545D20344}" presName="descendantText" presStyleLbl="alignAccFollowNode1" presStyleIdx="1" presStyleCnt="5">
        <dgm:presLayoutVars>
          <dgm:bulletEnabled val="1"/>
        </dgm:presLayoutVars>
      </dgm:prSet>
      <dgm:spPr/>
    </dgm:pt>
    <dgm:pt modelId="{EE395395-DE7C-4143-9771-990198E41F63}" type="pres">
      <dgm:prSet presAssocID="{4C8520E7-380E-4AA5-8ED8-61108E75779F}" presName="sp" presStyleCnt="0"/>
      <dgm:spPr/>
    </dgm:pt>
    <dgm:pt modelId="{A284D2E1-32CF-4B72-96D3-2496541FA561}" type="pres">
      <dgm:prSet presAssocID="{4DCFD4EA-8494-44CC-826F-65243F49F476}" presName="linNode" presStyleCnt="0"/>
      <dgm:spPr/>
    </dgm:pt>
    <dgm:pt modelId="{233EC798-65A4-405E-830D-B70949C58D9E}" type="pres">
      <dgm:prSet presAssocID="{4DCFD4EA-8494-44CC-826F-65243F49F476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237D8D69-69B8-4792-BEA0-5E2C915F8116}" type="pres">
      <dgm:prSet presAssocID="{4DCFD4EA-8494-44CC-826F-65243F49F476}" presName="descendantText" presStyleLbl="alignAccFollowNode1" presStyleIdx="2" presStyleCnt="5">
        <dgm:presLayoutVars>
          <dgm:bulletEnabled val="1"/>
        </dgm:presLayoutVars>
      </dgm:prSet>
      <dgm:spPr/>
    </dgm:pt>
    <dgm:pt modelId="{6C789BFF-F737-4ACD-ADDD-7D6A48EE100E}" type="pres">
      <dgm:prSet presAssocID="{E31B3366-90AD-4D2A-B054-660EB4E56C17}" presName="sp" presStyleCnt="0"/>
      <dgm:spPr/>
    </dgm:pt>
    <dgm:pt modelId="{92C28F7E-F011-48C4-A342-DCD5EAD5B70D}" type="pres">
      <dgm:prSet presAssocID="{B5E1A1CA-A30B-4969-8A9A-ECFF7E69F21B}" presName="linNode" presStyleCnt="0"/>
      <dgm:spPr/>
    </dgm:pt>
    <dgm:pt modelId="{A21CBB56-C6F7-4BDA-93BE-3BCA82313114}" type="pres">
      <dgm:prSet presAssocID="{B5E1A1CA-A30B-4969-8A9A-ECFF7E69F21B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C3E653C9-C699-4446-81FA-7402A0E622E8}" type="pres">
      <dgm:prSet presAssocID="{B5E1A1CA-A30B-4969-8A9A-ECFF7E69F21B}" presName="descendantText" presStyleLbl="alignAccFollowNode1" presStyleIdx="3" presStyleCnt="5">
        <dgm:presLayoutVars>
          <dgm:bulletEnabled val="1"/>
        </dgm:presLayoutVars>
      </dgm:prSet>
      <dgm:spPr/>
    </dgm:pt>
    <dgm:pt modelId="{3C82DB59-E39D-482B-AFB5-5FAE06497107}" type="pres">
      <dgm:prSet presAssocID="{061FC843-B767-42AA-BE02-D833F02B5D84}" presName="sp" presStyleCnt="0"/>
      <dgm:spPr/>
    </dgm:pt>
    <dgm:pt modelId="{1DA4B21A-0234-46A3-8C3C-1F528AC13E92}" type="pres">
      <dgm:prSet presAssocID="{DD47B71C-8975-454E-89EF-B817B12C34B3}" presName="linNode" presStyleCnt="0"/>
      <dgm:spPr/>
    </dgm:pt>
    <dgm:pt modelId="{627B506E-5ACA-4391-B252-B24CBFAB112A}" type="pres">
      <dgm:prSet presAssocID="{DD47B71C-8975-454E-89EF-B817B12C34B3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82D7E110-79AE-48BB-853B-08E468F8B8D5}" type="pres">
      <dgm:prSet presAssocID="{DD47B71C-8975-454E-89EF-B817B12C34B3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98B36B12-855D-4EF3-9DCB-ACD9BD4314D3}" type="presOf" srcId="{DD47B71C-8975-454E-89EF-B817B12C34B3}" destId="{627B506E-5ACA-4391-B252-B24CBFAB112A}" srcOrd="0" destOrd="0" presId="urn:microsoft.com/office/officeart/2005/8/layout/vList5"/>
    <dgm:cxn modelId="{E5950417-897D-4C27-A152-CCB8E9966E1B}" srcId="{9291C296-9AA9-41B1-9868-BD9545D20344}" destId="{74FB07B8-33DA-438D-AE4E-1618A313E450}" srcOrd="0" destOrd="0" parTransId="{BBE3CE08-3689-42AD-AA56-39D741C38DAE}" sibTransId="{1250475F-9D52-4A86-AD29-C0304C50BDE4}"/>
    <dgm:cxn modelId="{80D74A26-DDF8-4E41-B0F7-BC8DD53B9F7B}" type="presOf" srcId="{A5D291E9-6614-4F1B-A067-F4A3EC572A6B}" destId="{C3E653C9-C699-4446-81FA-7402A0E622E8}" srcOrd="0" destOrd="0" presId="urn:microsoft.com/office/officeart/2005/8/layout/vList5"/>
    <dgm:cxn modelId="{982DD138-997F-4A16-B235-05EB091E0643}" type="presOf" srcId="{74FB07B8-33DA-438D-AE4E-1618A313E450}" destId="{C5F1BB11-F55A-461E-AF1A-AE6295897FB6}" srcOrd="0" destOrd="0" presId="urn:microsoft.com/office/officeart/2005/8/layout/vList5"/>
    <dgm:cxn modelId="{B6A4024D-6002-4D56-B294-B2CF3D05E2FA}" srcId="{DD47B71C-8975-454E-89EF-B817B12C34B3}" destId="{B4125D81-65F2-46C1-9C9E-6F80A30E0E59}" srcOrd="0" destOrd="0" parTransId="{70841C44-4152-4C35-9E1A-40B159A2666F}" sibTransId="{5B2B8BA2-FE7E-4B79-A1E8-1D50905A5AE6}"/>
    <dgm:cxn modelId="{129ADA4D-C1CB-485E-8BC5-8057B3E0EBDF}" type="presOf" srcId="{B5E1A1CA-A30B-4969-8A9A-ECFF7E69F21B}" destId="{A21CBB56-C6F7-4BDA-93BE-3BCA82313114}" srcOrd="0" destOrd="0" presId="urn:microsoft.com/office/officeart/2005/8/layout/vList5"/>
    <dgm:cxn modelId="{37048C96-2F4E-40DF-A999-8DC9FEC608FD}" type="presOf" srcId="{C335CEC9-5FFE-4CD5-AFBB-2A5472A4C36F}" destId="{7F2D9BDC-2417-42DD-A045-A4B6C2311439}" srcOrd="0" destOrd="0" presId="urn:microsoft.com/office/officeart/2005/8/layout/vList5"/>
    <dgm:cxn modelId="{C0A85097-662C-453C-AA01-B3658757AD1D}" srcId="{C335CEC9-5FFE-4CD5-AFBB-2A5472A4C36F}" destId="{DD47B71C-8975-454E-89EF-B817B12C34B3}" srcOrd="4" destOrd="0" parTransId="{65CBE754-28A8-4DD5-B06D-6A4A76AB9FF7}" sibTransId="{7AA36D0E-FE0C-4A6E-8F10-353D6E546C51}"/>
    <dgm:cxn modelId="{81E0C797-E9A3-4DC2-9843-1EF31349946E}" type="presOf" srcId="{B4125D81-65F2-46C1-9C9E-6F80A30E0E59}" destId="{82D7E110-79AE-48BB-853B-08E468F8B8D5}" srcOrd="0" destOrd="0" presId="urn:microsoft.com/office/officeart/2005/8/layout/vList5"/>
    <dgm:cxn modelId="{163A1C9C-D455-4959-823F-4079D4DC4870}" srcId="{C335CEC9-5FFE-4CD5-AFBB-2A5472A4C36F}" destId="{B5E1A1CA-A30B-4969-8A9A-ECFF7E69F21B}" srcOrd="3" destOrd="0" parTransId="{5393CC19-D0CD-4509-A3D4-5A3B9E20F717}" sibTransId="{061FC843-B767-42AA-BE02-D833F02B5D84}"/>
    <dgm:cxn modelId="{BDFD19AA-6646-49AC-8703-2EE07D960B2E}" srcId="{C335CEC9-5FFE-4CD5-AFBB-2A5472A4C36F}" destId="{4DCFD4EA-8494-44CC-826F-65243F49F476}" srcOrd="2" destOrd="0" parTransId="{75154FCE-EEC1-4A23-8CBB-EEBE02468EAC}" sibTransId="{E31B3366-90AD-4D2A-B054-660EB4E56C17}"/>
    <dgm:cxn modelId="{E615FEAD-EB0B-4196-A690-C056D18E5887}" type="presOf" srcId="{9291C296-9AA9-41B1-9868-BD9545D20344}" destId="{39755D18-75D9-4F6A-AF49-C9113404D1E7}" srcOrd="0" destOrd="0" presId="urn:microsoft.com/office/officeart/2005/8/layout/vList5"/>
    <dgm:cxn modelId="{E70970B9-C720-4AA3-80B4-C590C98777D0}" type="presOf" srcId="{E2A1B09A-6381-4DEC-97FF-7ED41A04E744}" destId="{237D8D69-69B8-4792-BEA0-5E2C915F8116}" srcOrd="0" destOrd="0" presId="urn:microsoft.com/office/officeart/2005/8/layout/vList5"/>
    <dgm:cxn modelId="{9A24FEBB-8DDA-495C-9E91-CF081EAED7A0}" srcId="{4810974F-CFA2-497B-AAE2-E3DB1FF3D692}" destId="{D6C96443-6916-454C-8C80-0D2F3C552A01}" srcOrd="0" destOrd="0" parTransId="{97281057-FE17-4555-A49B-36F24E1D99CC}" sibTransId="{6301C4ED-8A51-4352-BEB1-CD6C4D9F0163}"/>
    <dgm:cxn modelId="{A14C2FCE-F703-4999-9672-881DDC7F87E4}" type="presOf" srcId="{4810974F-CFA2-497B-AAE2-E3DB1FF3D692}" destId="{AE1336C3-2822-4A61-B172-9226A073CF24}" srcOrd="0" destOrd="0" presId="urn:microsoft.com/office/officeart/2005/8/layout/vList5"/>
    <dgm:cxn modelId="{9F01C3D2-0569-4A58-9B92-9C6BE68A2F6B}" type="presOf" srcId="{D6C96443-6916-454C-8C80-0D2F3C552A01}" destId="{7946C9D8-FD45-4FA5-9FAF-C4796BCEE95D}" srcOrd="0" destOrd="0" presId="urn:microsoft.com/office/officeart/2005/8/layout/vList5"/>
    <dgm:cxn modelId="{0173CED4-592A-46F5-BABA-D65862F2750C}" type="presOf" srcId="{4DCFD4EA-8494-44CC-826F-65243F49F476}" destId="{233EC798-65A4-405E-830D-B70949C58D9E}" srcOrd="0" destOrd="0" presId="urn:microsoft.com/office/officeart/2005/8/layout/vList5"/>
    <dgm:cxn modelId="{98B57CD9-A55F-4F95-9153-B4E6D44410BE}" srcId="{B5E1A1CA-A30B-4969-8A9A-ECFF7E69F21B}" destId="{A5D291E9-6614-4F1B-A067-F4A3EC572A6B}" srcOrd="0" destOrd="0" parTransId="{287C6AF0-0548-4EBC-9178-73FC0A60620D}" sibTransId="{EC0E564A-4369-4160-A35F-BA73EAEC24AC}"/>
    <dgm:cxn modelId="{3A7B2AE2-0EAA-4EFB-9FBD-818B173A99C6}" srcId="{C335CEC9-5FFE-4CD5-AFBB-2A5472A4C36F}" destId="{4810974F-CFA2-497B-AAE2-E3DB1FF3D692}" srcOrd="0" destOrd="0" parTransId="{D49F4460-F93C-47A0-B2A3-61E44115438D}" sibTransId="{0F6347E9-A92E-47C3-B199-925FEF7ED013}"/>
    <dgm:cxn modelId="{A4DA76EA-846F-4DD7-8EF9-B244C61ED4CF}" srcId="{C335CEC9-5FFE-4CD5-AFBB-2A5472A4C36F}" destId="{9291C296-9AA9-41B1-9868-BD9545D20344}" srcOrd="1" destOrd="0" parTransId="{A051BC82-81F8-46B5-A805-94729A35D1B6}" sibTransId="{4C8520E7-380E-4AA5-8ED8-61108E75779F}"/>
    <dgm:cxn modelId="{5E8F82F0-AD80-4496-891E-CDC24BBA56A1}" srcId="{4DCFD4EA-8494-44CC-826F-65243F49F476}" destId="{E2A1B09A-6381-4DEC-97FF-7ED41A04E744}" srcOrd="0" destOrd="0" parTransId="{CCE4B585-7145-43B0-BAF8-B3F33F70296D}" sibTransId="{DACC62DC-9C35-49D7-B791-B2A51BE5B075}"/>
    <dgm:cxn modelId="{8BB42F57-129E-4CC6-BB26-B2BFD3F355FD}" type="presParOf" srcId="{7F2D9BDC-2417-42DD-A045-A4B6C2311439}" destId="{6799D9D9-8BFB-4FE4-A334-BB44D651129F}" srcOrd="0" destOrd="0" presId="urn:microsoft.com/office/officeart/2005/8/layout/vList5"/>
    <dgm:cxn modelId="{762ABD84-141E-40DC-A599-990A887706EA}" type="presParOf" srcId="{6799D9D9-8BFB-4FE4-A334-BB44D651129F}" destId="{AE1336C3-2822-4A61-B172-9226A073CF24}" srcOrd="0" destOrd="0" presId="urn:microsoft.com/office/officeart/2005/8/layout/vList5"/>
    <dgm:cxn modelId="{19A74771-89E7-4301-AD3A-7E8919FCE448}" type="presParOf" srcId="{6799D9D9-8BFB-4FE4-A334-BB44D651129F}" destId="{7946C9D8-FD45-4FA5-9FAF-C4796BCEE95D}" srcOrd="1" destOrd="0" presId="urn:microsoft.com/office/officeart/2005/8/layout/vList5"/>
    <dgm:cxn modelId="{B9072C6E-BDE7-4289-9B2E-2B40835A5071}" type="presParOf" srcId="{7F2D9BDC-2417-42DD-A045-A4B6C2311439}" destId="{D1FC0FDA-1862-4356-9CDB-5835550820B2}" srcOrd="1" destOrd="0" presId="urn:microsoft.com/office/officeart/2005/8/layout/vList5"/>
    <dgm:cxn modelId="{FA2D4FF3-C3BF-4A68-BAB0-F3EFD90F6488}" type="presParOf" srcId="{7F2D9BDC-2417-42DD-A045-A4B6C2311439}" destId="{5CACB41E-67CF-47DC-B1EF-C228431D83C9}" srcOrd="2" destOrd="0" presId="urn:microsoft.com/office/officeart/2005/8/layout/vList5"/>
    <dgm:cxn modelId="{B9D4BE35-042A-489B-9E85-D6655B5CF9B9}" type="presParOf" srcId="{5CACB41E-67CF-47DC-B1EF-C228431D83C9}" destId="{39755D18-75D9-4F6A-AF49-C9113404D1E7}" srcOrd="0" destOrd="0" presId="urn:microsoft.com/office/officeart/2005/8/layout/vList5"/>
    <dgm:cxn modelId="{787EA45B-A026-4592-B02A-3537354B9805}" type="presParOf" srcId="{5CACB41E-67CF-47DC-B1EF-C228431D83C9}" destId="{C5F1BB11-F55A-461E-AF1A-AE6295897FB6}" srcOrd="1" destOrd="0" presId="urn:microsoft.com/office/officeart/2005/8/layout/vList5"/>
    <dgm:cxn modelId="{CB8A1BE5-60E3-4F70-A746-7D949D0B51E2}" type="presParOf" srcId="{7F2D9BDC-2417-42DD-A045-A4B6C2311439}" destId="{EE395395-DE7C-4143-9771-990198E41F63}" srcOrd="3" destOrd="0" presId="urn:microsoft.com/office/officeart/2005/8/layout/vList5"/>
    <dgm:cxn modelId="{016FFAF6-E04B-4884-94A3-3A3E3BF2B531}" type="presParOf" srcId="{7F2D9BDC-2417-42DD-A045-A4B6C2311439}" destId="{A284D2E1-32CF-4B72-96D3-2496541FA561}" srcOrd="4" destOrd="0" presId="urn:microsoft.com/office/officeart/2005/8/layout/vList5"/>
    <dgm:cxn modelId="{045B64A3-F589-40E6-9DC0-2246A58385E8}" type="presParOf" srcId="{A284D2E1-32CF-4B72-96D3-2496541FA561}" destId="{233EC798-65A4-405E-830D-B70949C58D9E}" srcOrd="0" destOrd="0" presId="urn:microsoft.com/office/officeart/2005/8/layout/vList5"/>
    <dgm:cxn modelId="{92DFD324-DBEB-4F39-8326-2F568BE3AB2C}" type="presParOf" srcId="{A284D2E1-32CF-4B72-96D3-2496541FA561}" destId="{237D8D69-69B8-4792-BEA0-5E2C915F8116}" srcOrd="1" destOrd="0" presId="urn:microsoft.com/office/officeart/2005/8/layout/vList5"/>
    <dgm:cxn modelId="{544015DF-7688-4AD1-8402-C29E2331418D}" type="presParOf" srcId="{7F2D9BDC-2417-42DD-A045-A4B6C2311439}" destId="{6C789BFF-F737-4ACD-ADDD-7D6A48EE100E}" srcOrd="5" destOrd="0" presId="urn:microsoft.com/office/officeart/2005/8/layout/vList5"/>
    <dgm:cxn modelId="{95EC0D1F-D2C6-4DA4-A210-E07B14BE656E}" type="presParOf" srcId="{7F2D9BDC-2417-42DD-A045-A4B6C2311439}" destId="{92C28F7E-F011-48C4-A342-DCD5EAD5B70D}" srcOrd="6" destOrd="0" presId="urn:microsoft.com/office/officeart/2005/8/layout/vList5"/>
    <dgm:cxn modelId="{4003AF53-76F7-4F9F-847D-B6C04B6551AD}" type="presParOf" srcId="{92C28F7E-F011-48C4-A342-DCD5EAD5B70D}" destId="{A21CBB56-C6F7-4BDA-93BE-3BCA82313114}" srcOrd="0" destOrd="0" presId="urn:microsoft.com/office/officeart/2005/8/layout/vList5"/>
    <dgm:cxn modelId="{37870BF7-EFE9-42F4-AF44-F24F9727E00C}" type="presParOf" srcId="{92C28F7E-F011-48C4-A342-DCD5EAD5B70D}" destId="{C3E653C9-C699-4446-81FA-7402A0E622E8}" srcOrd="1" destOrd="0" presId="urn:microsoft.com/office/officeart/2005/8/layout/vList5"/>
    <dgm:cxn modelId="{C9D4F046-9045-46A9-849A-3EC87B202083}" type="presParOf" srcId="{7F2D9BDC-2417-42DD-A045-A4B6C2311439}" destId="{3C82DB59-E39D-482B-AFB5-5FAE06497107}" srcOrd="7" destOrd="0" presId="urn:microsoft.com/office/officeart/2005/8/layout/vList5"/>
    <dgm:cxn modelId="{BB708F51-C648-4922-8077-2ACB7B88BB85}" type="presParOf" srcId="{7F2D9BDC-2417-42DD-A045-A4B6C2311439}" destId="{1DA4B21A-0234-46A3-8C3C-1F528AC13E92}" srcOrd="8" destOrd="0" presId="urn:microsoft.com/office/officeart/2005/8/layout/vList5"/>
    <dgm:cxn modelId="{DC0071F4-5DB7-44E7-BD30-0FAE532D4B33}" type="presParOf" srcId="{1DA4B21A-0234-46A3-8C3C-1F528AC13E92}" destId="{627B506E-5ACA-4391-B252-B24CBFAB112A}" srcOrd="0" destOrd="0" presId="urn:microsoft.com/office/officeart/2005/8/layout/vList5"/>
    <dgm:cxn modelId="{44B43CBA-4AED-498E-8821-F9E6419B24EF}" type="presParOf" srcId="{1DA4B21A-0234-46A3-8C3C-1F528AC13E92}" destId="{82D7E110-79AE-48BB-853B-08E468F8B8D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33F2DB-E7AA-4729-9DBE-5B54EC70E5DC}" type="doc">
      <dgm:prSet loTypeId="urn:microsoft.com/office/officeart/2005/8/layout/radial5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6FB02B03-2686-42E0-B173-8871925DFF0D}">
      <dgm:prSet phldrT="[Text]"/>
      <dgm:spPr/>
      <dgm:t>
        <a:bodyPr/>
        <a:lstStyle/>
        <a:p>
          <a:r>
            <a:rPr lang="en-IN" dirty="0"/>
            <a:t>Project Objectives</a:t>
          </a:r>
        </a:p>
      </dgm:t>
    </dgm:pt>
    <dgm:pt modelId="{4F9F2C86-0720-429C-A55F-F1323762B3D8}" type="parTrans" cxnId="{324651CC-B1CC-4D26-B4B5-CDAAED1F8C96}">
      <dgm:prSet/>
      <dgm:spPr/>
      <dgm:t>
        <a:bodyPr/>
        <a:lstStyle/>
        <a:p>
          <a:endParaRPr lang="en-IN"/>
        </a:p>
      </dgm:t>
    </dgm:pt>
    <dgm:pt modelId="{2DB23B30-4232-4E5A-AC44-0A81295756B9}" type="sibTrans" cxnId="{324651CC-B1CC-4D26-B4B5-CDAAED1F8C96}">
      <dgm:prSet/>
      <dgm:spPr/>
      <dgm:t>
        <a:bodyPr/>
        <a:lstStyle/>
        <a:p>
          <a:endParaRPr lang="en-IN"/>
        </a:p>
      </dgm:t>
    </dgm:pt>
    <dgm:pt modelId="{3FCF349C-33DB-4EAF-A11E-3D74AD79108C}">
      <dgm:prSet phldrT="[Text]"/>
      <dgm:spPr/>
      <dgm:t>
        <a:bodyPr/>
        <a:lstStyle/>
        <a:p>
          <a:r>
            <a:rPr lang="en-IN" b="1" i="0" u="none" dirty="0"/>
            <a:t>EEG Analysis</a:t>
          </a:r>
          <a:endParaRPr lang="en-IN" dirty="0"/>
        </a:p>
      </dgm:t>
    </dgm:pt>
    <dgm:pt modelId="{8E502A54-946B-426A-8418-1F74B8A9E0FB}" type="parTrans" cxnId="{E29F50B4-AC02-4E59-90CA-536A7F8E27B1}">
      <dgm:prSet/>
      <dgm:spPr/>
      <dgm:t>
        <a:bodyPr/>
        <a:lstStyle/>
        <a:p>
          <a:endParaRPr lang="en-IN"/>
        </a:p>
      </dgm:t>
    </dgm:pt>
    <dgm:pt modelId="{A8DE01FC-65E7-47D7-AF7C-8EE1B160C517}" type="sibTrans" cxnId="{E29F50B4-AC02-4E59-90CA-536A7F8E27B1}">
      <dgm:prSet/>
      <dgm:spPr/>
      <dgm:t>
        <a:bodyPr/>
        <a:lstStyle/>
        <a:p>
          <a:endParaRPr lang="en-IN"/>
        </a:p>
      </dgm:t>
    </dgm:pt>
    <dgm:pt modelId="{62A35BEC-5242-440D-9AFF-0334DAF3114C}">
      <dgm:prSet phldrT="[Text]"/>
      <dgm:spPr/>
      <dgm:t>
        <a:bodyPr/>
        <a:lstStyle/>
        <a:p>
          <a:r>
            <a:rPr lang="en-IN" b="1" i="0" u="none" dirty="0"/>
            <a:t>Temporal and Spectral Features</a:t>
          </a:r>
          <a:endParaRPr lang="en-IN" dirty="0"/>
        </a:p>
      </dgm:t>
    </dgm:pt>
    <dgm:pt modelId="{CAC5B22F-8BEA-448C-80AD-A4BD25A1DFE5}" type="parTrans" cxnId="{00F39F15-5491-408D-921B-A3893474CD1C}">
      <dgm:prSet/>
      <dgm:spPr/>
      <dgm:t>
        <a:bodyPr/>
        <a:lstStyle/>
        <a:p>
          <a:endParaRPr lang="en-IN"/>
        </a:p>
      </dgm:t>
    </dgm:pt>
    <dgm:pt modelId="{89644196-A097-4D0C-8A7A-7A7C94F90DA8}" type="sibTrans" cxnId="{00F39F15-5491-408D-921B-A3893474CD1C}">
      <dgm:prSet/>
      <dgm:spPr/>
      <dgm:t>
        <a:bodyPr/>
        <a:lstStyle/>
        <a:p>
          <a:endParaRPr lang="en-IN"/>
        </a:p>
      </dgm:t>
    </dgm:pt>
    <dgm:pt modelId="{D14EBE56-1A05-4A22-AFD7-2DB3D11C9662}">
      <dgm:prSet phldrT="[Text]"/>
      <dgm:spPr/>
      <dgm:t>
        <a:bodyPr/>
        <a:lstStyle/>
        <a:p>
          <a:r>
            <a:rPr lang="en-IN" b="1" i="0" u="none" dirty="0"/>
            <a:t>Objective Workload Assessment</a:t>
          </a:r>
          <a:endParaRPr lang="en-IN" dirty="0"/>
        </a:p>
      </dgm:t>
    </dgm:pt>
    <dgm:pt modelId="{3F719CE2-70B5-4722-AE47-0D29D5ACE28F}" type="parTrans" cxnId="{B8418E8A-9E23-4D4B-B05E-69D23B60ABE4}">
      <dgm:prSet/>
      <dgm:spPr/>
      <dgm:t>
        <a:bodyPr/>
        <a:lstStyle/>
        <a:p>
          <a:endParaRPr lang="en-IN"/>
        </a:p>
      </dgm:t>
    </dgm:pt>
    <dgm:pt modelId="{1BB448B6-998B-4BB4-93C6-47218ABB8B1C}" type="sibTrans" cxnId="{B8418E8A-9E23-4D4B-B05E-69D23B60ABE4}">
      <dgm:prSet/>
      <dgm:spPr/>
      <dgm:t>
        <a:bodyPr/>
        <a:lstStyle/>
        <a:p>
          <a:endParaRPr lang="en-IN"/>
        </a:p>
      </dgm:t>
    </dgm:pt>
    <dgm:pt modelId="{CFCC4B1F-93D5-4589-BCBD-9BF1406735BB}">
      <dgm:prSet phldrT="[Text]"/>
      <dgm:spPr/>
      <dgm:t>
        <a:bodyPr/>
        <a:lstStyle/>
        <a:p>
          <a:r>
            <a:rPr lang="en-IN" b="1" i="0" u="none" dirty="0"/>
            <a:t>Neurocognitive Insights</a:t>
          </a:r>
          <a:endParaRPr lang="en-IN" dirty="0"/>
        </a:p>
      </dgm:t>
    </dgm:pt>
    <dgm:pt modelId="{D6B9121F-14D4-4C2F-B063-7C63A4CD1DB6}" type="parTrans" cxnId="{15614384-F028-475A-B68F-C2FD5D2D7921}">
      <dgm:prSet/>
      <dgm:spPr/>
      <dgm:t>
        <a:bodyPr/>
        <a:lstStyle/>
        <a:p>
          <a:endParaRPr lang="en-IN"/>
        </a:p>
      </dgm:t>
    </dgm:pt>
    <dgm:pt modelId="{DCE0D361-A60B-460B-825C-F6F92D85ED27}" type="sibTrans" cxnId="{15614384-F028-475A-B68F-C2FD5D2D7921}">
      <dgm:prSet/>
      <dgm:spPr/>
      <dgm:t>
        <a:bodyPr/>
        <a:lstStyle/>
        <a:p>
          <a:endParaRPr lang="en-IN"/>
        </a:p>
      </dgm:t>
    </dgm:pt>
    <dgm:pt modelId="{A812FF45-0075-4A68-94FC-769F3AD5E747}" type="pres">
      <dgm:prSet presAssocID="{DF33F2DB-E7AA-4729-9DBE-5B54EC70E5DC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196363F-6A80-4515-B721-0DE6413157A5}" type="pres">
      <dgm:prSet presAssocID="{6FB02B03-2686-42E0-B173-8871925DFF0D}" presName="centerShape" presStyleLbl="node0" presStyleIdx="0" presStyleCnt="1" custScaleX="149749" custScaleY="143332" custLinFactNeighborX="-594" custLinFactNeighborY="270"/>
      <dgm:spPr/>
    </dgm:pt>
    <dgm:pt modelId="{76698183-880A-4A79-9081-669E629F5D1D}" type="pres">
      <dgm:prSet presAssocID="{8E502A54-946B-426A-8418-1F74B8A9E0FB}" presName="parTrans" presStyleLbl="sibTrans2D1" presStyleIdx="0" presStyleCnt="4"/>
      <dgm:spPr/>
    </dgm:pt>
    <dgm:pt modelId="{83D46B7B-1426-4B96-A1C2-60738A4C614C}" type="pres">
      <dgm:prSet presAssocID="{8E502A54-946B-426A-8418-1F74B8A9E0FB}" presName="connectorText" presStyleLbl="sibTrans2D1" presStyleIdx="0" presStyleCnt="4"/>
      <dgm:spPr/>
    </dgm:pt>
    <dgm:pt modelId="{EDEF7CE6-5935-4304-B5A7-D0109CC9E4E3}" type="pres">
      <dgm:prSet presAssocID="{3FCF349C-33DB-4EAF-A11E-3D74AD79108C}" presName="node" presStyleLbl="node1" presStyleIdx="0" presStyleCnt="4" custScaleX="163142" custScaleY="63844">
        <dgm:presLayoutVars>
          <dgm:bulletEnabled val="1"/>
        </dgm:presLayoutVars>
      </dgm:prSet>
      <dgm:spPr/>
    </dgm:pt>
    <dgm:pt modelId="{E256EBB8-6E00-4218-A37D-62FA974163A9}" type="pres">
      <dgm:prSet presAssocID="{D6B9121F-14D4-4C2F-B063-7C63A4CD1DB6}" presName="parTrans" presStyleLbl="sibTrans2D1" presStyleIdx="1" presStyleCnt="4"/>
      <dgm:spPr/>
    </dgm:pt>
    <dgm:pt modelId="{0BDCC21B-3E9E-4AFE-A914-1892B552FCED}" type="pres">
      <dgm:prSet presAssocID="{D6B9121F-14D4-4C2F-B063-7C63A4CD1DB6}" presName="connectorText" presStyleLbl="sibTrans2D1" presStyleIdx="1" presStyleCnt="4"/>
      <dgm:spPr/>
    </dgm:pt>
    <dgm:pt modelId="{7D90B199-FD48-4BB8-99E7-1332D3B90BE1}" type="pres">
      <dgm:prSet presAssocID="{CFCC4B1F-93D5-4589-BCBD-9BF1406735BB}" presName="node" presStyleLbl="node1" presStyleIdx="1" presStyleCnt="4" custScaleX="163142" custScaleY="63844" custRadScaleRad="139304" custRadScaleInc="1567">
        <dgm:presLayoutVars>
          <dgm:bulletEnabled val="1"/>
        </dgm:presLayoutVars>
      </dgm:prSet>
      <dgm:spPr/>
    </dgm:pt>
    <dgm:pt modelId="{845FDC62-3365-4FD7-91FE-19028169F685}" type="pres">
      <dgm:prSet presAssocID="{CAC5B22F-8BEA-448C-80AD-A4BD25A1DFE5}" presName="parTrans" presStyleLbl="sibTrans2D1" presStyleIdx="2" presStyleCnt="4"/>
      <dgm:spPr/>
    </dgm:pt>
    <dgm:pt modelId="{8B61FD4A-870F-4C19-BB8C-7C1E3C9B262D}" type="pres">
      <dgm:prSet presAssocID="{CAC5B22F-8BEA-448C-80AD-A4BD25A1DFE5}" presName="connectorText" presStyleLbl="sibTrans2D1" presStyleIdx="2" presStyleCnt="4"/>
      <dgm:spPr/>
    </dgm:pt>
    <dgm:pt modelId="{8AAE22A7-F49A-4784-B99B-31F12EDCDCBA}" type="pres">
      <dgm:prSet presAssocID="{62A35BEC-5242-440D-9AFF-0334DAF3114C}" presName="node" presStyleLbl="node1" presStyleIdx="2" presStyleCnt="4" custScaleX="175876" custScaleY="73440">
        <dgm:presLayoutVars>
          <dgm:bulletEnabled val="1"/>
        </dgm:presLayoutVars>
      </dgm:prSet>
      <dgm:spPr/>
    </dgm:pt>
    <dgm:pt modelId="{4D282C5B-09AD-4A7B-BD09-80E85EEC7F5A}" type="pres">
      <dgm:prSet presAssocID="{3F719CE2-70B5-4722-AE47-0D29D5ACE28F}" presName="parTrans" presStyleLbl="sibTrans2D1" presStyleIdx="3" presStyleCnt="4"/>
      <dgm:spPr/>
    </dgm:pt>
    <dgm:pt modelId="{F1827DCA-F5F7-402E-AD3D-E45702D80B57}" type="pres">
      <dgm:prSet presAssocID="{3F719CE2-70B5-4722-AE47-0D29D5ACE28F}" presName="connectorText" presStyleLbl="sibTrans2D1" presStyleIdx="3" presStyleCnt="4"/>
      <dgm:spPr/>
    </dgm:pt>
    <dgm:pt modelId="{E9A6D504-3C02-40E3-B4A7-452FAA1A3D26}" type="pres">
      <dgm:prSet presAssocID="{D14EBE56-1A05-4A22-AFD7-2DB3D11C9662}" presName="node" presStyleLbl="node1" presStyleIdx="3" presStyleCnt="4" custScaleX="145791" custScaleY="73449" custRadScaleRad="138729" custRadScaleInc="-936">
        <dgm:presLayoutVars>
          <dgm:bulletEnabled val="1"/>
        </dgm:presLayoutVars>
      </dgm:prSet>
      <dgm:spPr/>
    </dgm:pt>
  </dgm:ptLst>
  <dgm:cxnLst>
    <dgm:cxn modelId="{91C67203-36A8-4044-9CF9-DA16FB661AFF}" type="presOf" srcId="{3F719CE2-70B5-4722-AE47-0D29D5ACE28F}" destId="{4D282C5B-09AD-4A7B-BD09-80E85EEC7F5A}" srcOrd="0" destOrd="0" presId="urn:microsoft.com/office/officeart/2005/8/layout/radial5"/>
    <dgm:cxn modelId="{AFCDA90D-BAEA-47BC-919A-3D4B09D4FEE4}" type="presOf" srcId="{DF33F2DB-E7AA-4729-9DBE-5B54EC70E5DC}" destId="{A812FF45-0075-4A68-94FC-769F3AD5E747}" srcOrd="0" destOrd="0" presId="urn:microsoft.com/office/officeart/2005/8/layout/radial5"/>
    <dgm:cxn modelId="{AD1D0613-15A7-4D4F-B331-605D5A0F1573}" type="presOf" srcId="{CAC5B22F-8BEA-448C-80AD-A4BD25A1DFE5}" destId="{8B61FD4A-870F-4C19-BB8C-7C1E3C9B262D}" srcOrd="1" destOrd="0" presId="urn:microsoft.com/office/officeart/2005/8/layout/radial5"/>
    <dgm:cxn modelId="{94065015-0E2A-4407-BBBE-FB17698D46B5}" type="presOf" srcId="{CAC5B22F-8BEA-448C-80AD-A4BD25A1DFE5}" destId="{845FDC62-3365-4FD7-91FE-19028169F685}" srcOrd="0" destOrd="0" presId="urn:microsoft.com/office/officeart/2005/8/layout/radial5"/>
    <dgm:cxn modelId="{00F39F15-5491-408D-921B-A3893474CD1C}" srcId="{6FB02B03-2686-42E0-B173-8871925DFF0D}" destId="{62A35BEC-5242-440D-9AFF-0334DAF3114C}" srcOrd="2" destOrd="0" parTransId="{CAC5B22F-8BEA-448C-80AD-A4BD25A1DFE5}" sibTransId="{89644196-A097-4D0C-8A7A-7A7C94F90DA8}"/>
    <dgm:cxn modelId="{549E6839-B96A-4473-8F0A-79E64211DAF0}" type="presOf" srcId="{8E502A54-946B-426A-8418-1F74B8A9E0FB}" destId="{76698183-880A-4A79-9081-669E629F5D1D}" srcOrd="0" destOrd="0" presId="urn:microsoft.com/office/officeart/2005/8/layout/radial5"/>
    <dgm:cxn modelId="{AC5E745C-D532-4A41-A51C-B0B8C623CA4A}" type="presOf" srcId="{D6B9121F-14D4-4C2F-B063-7C63A4CD1DB6}" destId="{E256EBB8-6E00-4218-A37D-62FA974163A9}" srcOrd="0" destOrd="0" presId="urn:microsoft.com/office/officeart/2005/8/layout/radial5"/>
    <dgm:cxn modelId="{BE7BD861-C76E-424D-B921-878BDE22A39A}" type="presOf" srcId="{D6B9121F-14D4-4C2F-B063-7C63A4CD1DB6}" destId="{0BDCC21B-3E9E-4AFE-A914-1892B552FCED}" srcOrd="1" destOrd="0" presId="urn:microsoft.com/office/officeart/2005/8/layout/radial5"/>
    <dgm:cxn modelId="{D2845467-B873-41A5-9C0F-A4D64B86EB04}" type="presOf" srcId="{62A35BEC-5242-440D-9AFF-0334DAF3114C}" destId="{8AAE22A7-F49A-4784-B99B-31F12EDCDCBA}" srcOrd="0" destOrd="0" presId="urn:microsoft.com/office/officeart/2005/8/layout/radial5"/>
    <dgm:cxn modelId="{84D02348-7D5E-4DCB-A1E8-1BDB306D518B}" type="presOf" srcId="{3F719CE2-70B5-4722-AE47-0D29D5ACE28F}" destId="{F1827DCA-F5F7-402E-AD3D-E45702D80B57}" srcOrd="1" destOrd="0" presId="urn:microsoft.com/office/officeart/2005/8/layout/radial5"/>
    <dgm:cxn modelId="{B292DF70-111A-4382-9EE5-7EAA0F8713B9}" type="presOf" srcId="{CFCC4B1F-93D5-4589-BCBD-9BF1406735BB}" destId="{7D90B199-FD48-4BB8-99E7-1332D3B90BE1}" srcOrd="0" destOrd="0" presId="urn:microsoft.com/office/officeart/2005/8/layout/radial5"/>
    <dgm:cxn modelId="{3FF0B278-5E9B-413D-8722-5B3DDB3EDF07}" type="presOf" srcId="{6FB02B03-2686-42E0-B173-8871925DFF0D}" destId="{6196363F-6A80-4515-B721-0DE6413157A5}" srcOrd="0" destOrd="0" presId="urn:microsoft.com/office/officeart/2005/8/layout/radial5"/>
    <dgm:cxn modelId="{8F3DD282-BCA7-49EA-9E7B-D56C47576160}" type="presOf" srcId="{D14EBE56-1A05-4A22-AFD7-2DB3D11C9662}" destId="{E9A6D504-3C02-40E3-B4A7-452FAA1A3D26}" srcOrd="0" destOrd="0" presId="urn:microsoft.com/office/officeart/2005/8/layout/radial5"/>
    <dgm:cxn modelId="{15614384-F028-475A-B68F-C2FD5D2D7921}" srcId="{6FB02B03-2686-42E0-B173-8871925DFF0D}" destId="{CFCC4B1F-93D5-4589-BCBD-9BF1406735BB}" srcOrd="1" destOrd="0" parTransId="{D6B9121F-14D4-4C2F-B063-7C63A4CD1DB6}" sibTransId="{DCE0D361-A60B-460B-825C-F6F92D85ED27}"/>
    <dgm:cxn modelId="{B8418E8A-9E23-4D4B-B05E-69D23B60ABE4}" srcId="{6FB02B03-2686-42E0-B173-8871925DFF0D}" destId="{D14EBE56-1A05-4A22-AFD7-2DB3D11C9662}" srcOrd="3" destOrd="0" parTransId="{3F719CE2-70B5-4722-AE47-0D29D5ACE28F}" sibTransId="{1BB448B6-998B-4BB4-93C6-47218ABB8B1C}"/>
    <dgm:cxn modelId="{E6DC4994-F394-47D3-A616-54CD5642A8A2}" type="presOf" srcId="{3FCF349C-33DB-4EAF-A11E-3D74AD79108C}" destId="{EDEF7CE6-5935-4304-B5A7-D0109CC9E4E3}" srcOrd="0" destOrd="0" presId="urn:microsoft.com/office/officeart/2005/8/layout/radial5"/>
    <dgm:cxn modelId="{E29F50B4-AC02-4E59-90CA-536A7F8E27B1}" srcId="{6FB02B03-2686-42E0-B173-8871925DFF0D}" destId="{3FCF349C-33DB-4EAF-A11E-3D74AD79108C}" srcOrd="0" destOrd="0" parTransId="{8E502A54-946B-426A-8418-1F74B8A9E0FB}" sibTransId="{A8DE01FC-65E7-47D7-AF7C-8EE1B160C517}"/>
    <dgm:cxn modelId="{324651CC-B1CC-4D26-B4B5-CDAAED1F8C96}" srcId="{DF33F2DB-E7AA-4729-9DBE-5B54EC70E5DC}" destId="{6FB02B03-2686-42E0-B173-8871925DFF0D}" srcOrd="0" destOrd="0" parTransId="{4F9F2C86-0720-429C-A55F-F1323762B3D8}" sibTransId="{2DB23B30-4232-4E5A-AC44-0A81295756B9}"/>
    <dgm:cxn modelId="{FE1793FA-5C19-4CFE-AF62-C308D465858E}" type="presOf" srcId="{8E502A54-946B-426A-8418-1F74B8A9E0FB}" destId="{83D46B7B-1426-4B96-A1C2-60738A4C614C}" srcOrd="1" destOrd="0" presId="urn:microsoft.com/office/officeart/2005/8/layout/radial5"/>
    <dgm:cxn modelId="{418B1BD0-50EC-4307-B838-047F4C7775BD}" type="presParOf" srcId="{A812FF45-0075-4A68-94FC-769F3AD5E747}" destId="{6196363F-6A80-4515-B721-0DE6413157A5}" srcOrd="0" destOrd="0" presId="urn:microsoft.com/office/officeart/2005/8/layout/radial5"/>
    <dgm:cxn modelId="{A7E42167-C1D6-4A7E-8E3B-26E43580ACD0}" type="presParOf" srcId="{A812FF45-0075-4A68-94FC-769F3AD5E747}" destId="{76698183-880A-4A79-9081-669E629F5D1D}" srcOrd="1" destOrd="0" presId="urn:microsoft.com/office/officeart/2005/8/layout/radial5"/>
    <dgm:cxn modelId="{371611C2-5FDF-4536-A20A-C2E9A4C81CD7}" type="presParOf" srcId="{76698183-880A-4A79-9081-669E629F5D1D}" destId="{83D46B7B-1426-4B96-A1C2-60738A4C614C}" srcOrd="0" destOrd="0" presId="urn:microsoft.com/office/officeart/2005/8/layout/radial5"/>
    <dgm:cxn modelId="{C66D52AA-9424-4004-B49A-CB33E37D6D50}" type="presParOf" srcId="{A812FF45-0075-4A68-94FC-769F3AD5E747}" destId="{EDEF7CE6-5935-4304-B5A7-D0109CC9E4E3}" srcOrd="2" destOrd="0" presId="urn:microsoft.com/office/officeart/2005/8/layout/radial5"/>
    <dgm:cxn modelId="{B07C1F93-9022-4AF4-9C0B-6B89C2556AEA}" type="presParOf" srcId="{A812FF45-0075-4A68-94FC-769F3AD5E747}" destId="{E256EBB8-6E00-4218-A37D-62FA974163A9}" srcOrd="3" destOrd="0" presId="urn:microsoft.com/office/officeart/2005/8/layout/radial5"/>
    <dgm:cxn modelId="{EB861FEC-8FED-4A5E-A984-DC3EC783F54F}" type="presParOf" srcId="{E256EBB8-6E00-4218-A37D-62FA974163A9}" destId="{0BDCC21B-3E9E-4AFE-A914-1892B552FCED}" srcOrd="0" destOrd="0" presId="urn:microsoft.com/office/officeart/2005/8/layout/radial5"/>
    <dgm:cxn modelId="{CB3B1147-76CF-4E33-AFC5-D31D9C09EB3E}" type="presParOf" srcId="{A812FF45-0075-4A68-94FC-769F3AD5E747}" destId="{7D90B199-FD48-4BB8-99E7-1332D3B90BE1}" srcOrd="4" destOrd="0" presId="urn:microsoft.com/office/officeart/2005/8/layout/radial5"/>
    <dgm:cxn modelId="{07EE687D-85D8-4CB4-82B4-1318AF25B964}" type="presParOf" srcId="{A812FF45-0075-4A68-94FC-769F3AD5E747}" destId="{845FDC62-3365-4FD7-91FE-19028169F685}" srcOrd="5" destOrd="0" presId="urn:microsoft.com/office/officeart/2005/8/layout/radial5"/>
    <dgm:cxn modelId="{4F712664-CBE6-4311-8291-B1B763749361}" type="presParOf" srcId="{845FDC62-3365-4FD7-91FE-19028169F685}" destId="{8B61FD4A-870F-4C19-BB8C-7C1E3C9B262D}" srcOrd="0" destOrd="0" presId="urn:microsoft.com/office/officeart/2005/8/layout/radial5"/>
    <dgm:cxn modelId="{EE9544D1-5444-412C-BE82-0E6C2569C7D2}" type="presParOf" srcId="{A812FF45-0075-4A68-94FC-769F3AD5E747}" destId="{8AAE22A7-F49A-4784-B99B-31F12EDCDCBA}" srcOrd="6" destOrd="0" presId="urn:microsoft.com/office/officeart/2005/8/layout/radial5"/>
    <dgm:cxn modelId="{75B65F4D-D2B9-4AE8-BBE4-A06201355CB9}" type="presParOf" srcId="{A812FF45-0075-4A68-94FC-769F3AD5E747}" destId="{4D282C5B-09AD-4A7B-BD09-80E85EEC7F5A}" srcOrd="7" destOrd="0" presId="urn:microsoft.com/office/officeart/2005/8/layout/radial5"/>
    <dgm:cxn modelId="{4499374B-CE92-4552-8BD9-85CB9465A2D7}" type="presParOf" srcId="{4D282C5B-09AD-4A7B-BD09-80E85EEC7F5A}" destId="{F1827DCA-F5F7-402E-AD3D-E45702D80B57}" srcOrd="0" destOrd="0" presId="urn:microsoft.com/office/officeart/2005/8/layout/radial5"/>
    <dgm:cxn modelId="{EB36DBF0-4CD5-4EF3-8F1E-15327408A46F}" type="presParOf" srcId="{A812FF45-0075-4A68-94FC-769F3AD5E747}" destId="{E9A6D504-3C02-40E3-B4A7-452FAA1A3D26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0967A4-FAB8-4D70-963E-F3AEE8BBB6EC}" type="doc">
      <dgm:prSet loTypeId="urn:microsoft.com/office/officeart/2005/8/layout/cycle4" loCatId="matrix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F07B4DD7-23DC-468D-9EA6-3FB3A9FCCA3D}">
      <dgm:prSet phldrT="[Text]"/>
      <dgm:spPr/>
      <dgm:t>
        <a:bodyPr/>
        <a:lstStyle/>
        <a:p>
          <a:r>
            <a:rPr lang="en-IN" b="1" i="0" u="none" dirty="0"/>
            <a:t>Spatial Sensitivity</a:t>
          </a:r>
          <a:endParaRPr lang="en-IN" dirty="0"/>
        </a:p>
      </dgm:t>
    </dgm:pt>
    <dgm:pt modelId="{1CABF467-DEA2-44EC-A282-DADE81E36B91}" type="parTrans" cxnId="{27A67037-FA3C-49A2-9EC4-A56CCB8F2DC9}">
      <dgm:prSet/>
      <dgm:spPr/>
      <dgm:t>
        <a:bodyPr/>
        <a:lstStyle/>
        <a:p>
          <a:endParaRPr lang="en-IN"/>
        </a:p>
      </dgm:t>
    </dgm:pt>
    <dgm:pt modelId="{660716D3-4C30-490F-B784-AE75B2C49BB2}" type="sibTrans" cxnId="{27A67037-FA3C-49A2-9EC4-A56CCB8F2DC9}">
      <dgm:prSet/>
      <dgm:spPr/>
      <dgm:t>
        <a:bodyPr/>
        <a:lstStyle/>
        <a:p>
          <a:endParaRPr lang="en-IN"/>
        </a:p>
      </dgm:t>
    </dgm:pt>
    <dgm:pt modelId="{9BF90521-DB4C-411A-B500-E224B252AAD4}">
      <dgm:prSet phldrT="[Text]" custT="1"/>
      <dgm:spPr/>
      <dgm:t>
        <a:bodyPr/>
        <a:lstStyle/>
        <a:p>
          <a:pPr algn="ctr">
            <a:buNone/>
          </a:pPr>
          <a:r>
            <a:rPr lang="en-US" sz="1600" b="0" i="0" u="none" dirty="0"/>
            <a:t>EEG data, with its spatial distribution of electrodes across the scalp, can benefit from CNN's inherent spatial sensitivity. CNNs are well-suited to detect localized patterns in EEG signals associated with varying cognitive workloads.</a:t>
          </a:r>
          <a:endParaRPr lang="en-IN" sz="1600" dirty="0"/>
        </a:p>
      </dgm:t>
    </dgm:pt>
    <dgm:pt modelId="{46665598-3880-45FC-9F4F-6276210CEC4B}" type="parTrans" cxnId="{CC7AD8B9-602E-4D27-80D7-17F328623855}">
      <dgm:prSet/>
      <dgm:spPr/>
      <dgm:t>
        <a:bodyPr/>
        <a:lstStyle/>
        <a:p>
          <a:endParaRPr lang="en-IN"/>
        </a:p>
      </dgm:t>
    </dgm:pt>
    <dgm:pt modelId="{51FE19F4-F245-40A5-B48E-45593D967BD7}" type="sibTrans" cxnId="{CC7AD8B9-602E-4D27-80D7-17F328623855}">
      <dgm:prSet/>
      <dgm:spPr/>
      <dgm:t>
        <a:bodyPr/>
        <a:lstStyle/>
        <a:p>
          <a:endParaRPr lang="en-IN"/>
        </a:p>
      </dgm:t>
    </dgm:pt>
    <dgm:pt modelId="{BD1FBF31-A3AB-4741-B21B-1774E10CACD7}">
      <dgm:prSet phldrT="[Text]"/>
      <dgm:spPr/>
      <dgm:t>
        <a:bodyPr/>
        <a:lstStyle/>
        <a:p>
          <a:r>
            <a:rPr lang="en-US" b="1" i="0" u="none" dirty="0"/>
            <a:t>Hierarchical Feature Learning</a:t>
          </a:r>
          <a:endParaRPr lang="en-IN" dirty="0"/>
        </a:p>
      </dgm:t>
    </dgm:pt>
    <dgm:pt modelId="{78BB57B1-3A22-4DE5-AB71-DD91ADEE179C}" type="parTrans" cxnId="{DCF2E635-897A-48C7-A81F-D35BCF847E53}">
      <dgm:prSet/>
      <dgm:spPr/>
      <dgm:t>
        <a:bodyPr/>
        <a:lstStyle/>
        <a:p>
          <a:endParaRPr lang="en-IN"/>
        </a:p>
      </dgm:t>
    </dgm:pt>
    <dgm:pt modelId="{EB5AD05D-1C1D-49D0-91D5-C0510A8C9CBE}" type="sibTrans" cxnId="{DCF2E635-897A-48C7-A81F-D35BCF847E53}">
      <dgm:prSet/>
      <dgm:spPr/>
      <dgm:t>
        <a:bodyPr/>
        <a:lstStyle/>
        <a:p>
          <a:endParaRPr lang="en-IN"/>
        </a:p>
      </dgm:t>
    </dgm:pt>
    <dgm:pt modelId="{DCC2CC78-5B04-4019-9282-3095CF643ACE}">
      <dgm:prSet phldrT="[Text]" custT="1"/>
      <dgm:spPr/>
      <dgm:t>
        <a:bodyPr/>
        <a:lstStyle/>
        <a:p>
          <a:pPr algn="ctr">
            <a:buNone/>
          </a:pPr>
          <a:r>
            <a:rPr lang="en-US" sz="1800" b="0" i="0" u="none" dirty="0"/>
            <a:t>CNNs are adept at automatically learning hierarchical features, which is particularly valuable when dealing with the multi-scale nature of EEG data.</a:t>
          </a:r>
          <a:endParaRPr lang="en-IN" sz="1800" dirty="0"/>
        </a:p>
      </dgm:t>
    </dgm:pt>
    <dgm:pt modelId="{DD7B1D4E-B9BA-474C-959A-28BAED31DACD}" type="parTrans" cxnId="{DD6C2725-57C9-4863-9737-BE81B2886DCE}">
      <dgm:prSet/>
      <dgm:spPr/>
      <dgm:t>
        <a:bodyPr/>
        <a:lstStyle/>
        <a:p>
          <a:endParaRPr lang="en-IN"/>
        </a:p>
      </dgm:t>
    </dgm:pt>
    <dgm:pt modelId="{F978214C-702E-442D-AEEE-9845D7011F03}" type="sibTrans" cxnId="{DD6C2725-57C9-4863-9737-BE81B2886DCE}">
      <dgm:prSet/>
      <dgm:spPr/>
      <dgm:t>
        <a:bodyPr/>
        <a:lstStyle/>
        <a:p>
          <a:endParaRPr lang="en-IN"/>
        </a:p>
      </dgm:t>
    </dgm:pt>
    <dgm:pt modelId="{281B4833-23F3-4966-AAA7-469825F11A47}">
      <dgm:prSet phldrT="[Text]"/>
      <dgm:spPr/>
      <dgm:t>
        <a:bodyPr/>
        <a:lstStyle/>
        <a:p>
          <a:r>
            <a:rPr lang="en-IN" b="1" i="0" u="none" dirty="0"/>
            <a:t>Data-Driven Representation</a:t>
          </a:r>
          <a:endParaRPr lang="en-IN" dirty="0"/>
        </a:p>
      </dgm:t>
    </dgm:pt>
    <dgm:pt modelId="{06D8FEC1-55C5-43F9-A8D4-AB0795771098}" type="parTrans" cxnId="{9EED7380-FAEC-492D-93C2-1AD237F70452}">
      <dgm:prSet/>
      <dgm:spPr/>
      <dgm:t>
        <a:bodyPr/>
        <a:lstStyle/>
        <a:p>
          <a:endParaRPr lang="en-IN"/>
        </a:p>
      </dgm:t>
    </dgm:pt>
    <dgm:pt modelId="{61C779BE-B435-4C02-99C2-D9B49CDAA41A}" type="sibTrans" cxnId="{9EED7380-FAEC-492D-93C2-1AD237F70452}">
      <dgm:prSet/>
      <dgm:spPr/>
      <dgm:t>
        <a:bodyPr/>
        <a:lstStyle/>
        <a:p>
          <a:endParaRPr lang="en-IN"/>
        </a:p>
      </dgm:t>
    </dgm:pt>
    <dgm:pt modelId="{95F47094-790A-4459-AD70-4755EE3919AF}">
      <dgm:prSet phldrT="[Text]" custT="1"/>
      <dgm:spPr/>
      <dgm:t>
        <a:bodyPr/>
        <a:lstStyle/>
        <a:p>
          <a:pPr algn="ctr">
            <a:buNone/>
          </a:pPr>
          <a:r>
            <a:rPr lang="en-US" sz="1700" b="0" i="0" u="none" dirty="0"/>
            <a:t>By training the CNN model on the provided pre-processed EEG data, the network can autonomously learn discriminative features, mitigating the need for manually crafted feature engineering.</a:t>
          </a:r>
          <a:endParaRPr lang="en-IN" sz="1700" dirty="0"/>
        </a:p>
      </dgm:t>
    </dgm:pt>
    <dgm:pt modelId="{C4E98603-2658-40F8-9486-50B98E8FC2F3}" type="parTrans" cxnId="{7E8D08CE-9AFC-46C9-8E12-D6B4E06C8582}">
      <dgm:prSet/>
      <dgm:spPr/>
      <dgm:t>
        <a:bodyPr/>
        <a:lstStyle/>
        <a:p>
          <a:endParaRPr lang="en-IN"/>
        </a:p>
      </dgm:t>
    </dgm:pt>
    <dgm:pt modelId="{466A1568-4E0E-44F1-9DA1-73D268C6FC41}" type="sibTrans" cxnId="{7E8D08CE-9AFC-46C9-8E12-D6B4E06C8582}">
      <dgm:prSet/>
      <dgm:spPr/>
      <dgm:t>
        <a:bodyPr/>
        <a:lstStyle/>
        <a:p>
          <a:endParaRPr lang="en-IN"/>
        </a:p>
      </dgm:t>
    </dgm:pt>
    <dgm:pt modelId="{6CF3F6BB-0275-4EA3-B2D2-F7274114334B}">
      <dgm:prSet phldrT="[Text]"/>
      <dgm:spPr/>
      <dgm:t>
        <a:bodyPr/>
        <a:lstStyle/>
        <a:p>
          <a:r>
            <a:rPr lang="en-IN" b="1" i="0" u="none" dirty="0"/>
            <a:t>Scalability and Generalization</a:t>
          </a:r>
          <a:endParaRPr lang="en-IN" dirty="0"/>
        </a:p>
      </dgm:t>
    </dgm:pt>
    <dgm:pt modelId="{5AB642C1-7CAD-42B2-BE64-8D02741CBF15}" type="parTrans" cxnId="{97590173-DD8F-4011-B6CD-A28566F776B5}">
      <dgm:prSet/>
      <dgm:spPr/>
      <dgm:t>
        <a:bodyPr/>
        <a:lstStyle/>
        <a:p>
          <a:endParaRPr lang="en-IN"/>
        </a:p>
      </dgm:t>
    </dgm:pt>
    <dgm:pt modelId="{251238DF-259F-4FF3-B4E4-821208016D96}" type="sibTrans" cxnId="{97590173-DD8F-4011-B6CD-A28566F776B5}">
      <dgm:prSet/>
      <dgm:spPr/>
      <dgm:t>
        <a:bodyPr/>
        <a:lstStyle/>
        <a:p>
          <a:endParaRPr lang="en-IN"/>
        </a:p>
      </dgm:t>
    </dgm:pt>
    <dgm:pt modelId="{D7E63053-31E8-4779-A4B1-6A2340541EB7}">
      <dgm:prSet phldrT="[Text]" custT="1"/>
      <dgm:spPr/>
      <dgm:t>
        <a:bodyPr/>
        <a:lstStyle/>
        <a:p>
          <a:pPr algn="ctr">
            <a:buNone/>
          </a:pPr>
          <a:r>
            <a:rPr lang="en-US" sz="1700" b="0" i="0" u="none" dirty="0"/>
            <a:t>CNNs offer a scalable solution that can generalize well to previously unseen EEG samples, making them an ideal choice for classifying mental workload in a dynamic and diverse setting like the SIMKAP multitasking test.</a:t>
          </a:r>
          <a:endParaRPr lang="en-IN" sz="1700" dirty="0"/>
        </a:p>
      </dgm:t>
    </dgm:pt>
    <dgm:pt modelId="{643BA8BD-7598-4BDD-9D58-3E4403BCCC61}" type="parTrans" cxnId="{96CF7DE2-4BD5-4E6D-B3F4-6FEAA8DE258B}">
      <dgm:prSet/>
      <dgm:spPr/>
      <dgm:t>
        <a:bodyPr/>
        <a:lstStyle/>
        <a:p>
          <a:endParaRPr lang="en-IN"/>
        </a:p>
      </dgm:t>
    </dgm:pt>
    <dgm:pt modelId="{D75BB8E4-FF9D-4CCE-9272-5F3024B4AF15}" type="sibTrans" cxnId="{96CF7DE2-4BD5-4E6D-B3F4-6FEAA8DE258B}">
      <dgm:prSet/>
      <dgm:spPr/>
      <dgm:t>
        <a:bodyPr/>
        <a:lstStyle/>
        <a:p>
          <a:endParaRPr lang="en-IN"/>
        </a:p>
      </dgm:t>
    </dgm:pt>
    <dgm:pt modelId="{BCA60F93-CA89-4C9C-A6AE-C47C822FAA12}" type="pres">
      <dgm:prSet presAssocID="{D80967A4-FAB8-4D70-963E-F3AEE8BBB6EC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7EB9A15C-88F1-4677-8C26-63D565E48184}" type="pres">
      <dgm:prSet presAssocID="{D80967A4-FAB8-4D70-963E-F3AEE8BBB6EC}" presName="children" presStyleCnt="0"/>
      <dgm:spPr/>
    </dgm:pt>
    <dgm:pt modelId="{FDF3458C-3503-4FEB-A149-AACE9D906DEB}" type="pres">
      <dgm:prSet presAssocID="{D80967A4-FAB8-4D70-963E-F3AEE8BBB6EC}" presName="child1group" presStyleCnt="0"/>
      <dgm:spPr/>
    </dgm:pt>
    <dgm:pt modelId="{0A2F58C0-5728-4AB8-A13B-0D946FC8ED52}" type="pres">
      <dgm:prSet presAssocID="{D80967A4-FAB8-4D70-963E-F3AEE8BBB6EC}" presName="child1" presStyleLbl="bgAcc1" presStyleIdx="0" presStyleCnt="4" custScaleX="189722" custScaleY="114086" custLinFactNeighborX="-25327" custLinFactNeighborY="26324"/>
      <dgm:spPr/>
    </dgm:pt>
    <dgm:pt modelId="{49F4D83D-FE89-49D4-AB0A-E131CF5E4825}" type="pres">
      <dgm:prSet presAssocID="{D80967A4-FAB8-4D70-963E-F3AEE8BBB6EC}" presName="child1Text" presStyleLbl="bgAcc1" presStyleIdx="0" presStyleCnt="4">
        <dgm:presLayoutVars>
          <dgm:bulletEnabled val="1"/>
        </dgm:presLayoutVars>
      </dgm:prSet>
      <dgm:spPr/>
    </dgm:pt>
    <dgm:pt modelId="{411CBB00-BB10-4DEC-B55B-D7836DEE6138}" type="pres">
      <dgm:prSet presAssocID="{D80967A4-FAB8-4D70-963E-F3AEE8BBB6EC}" presName="child2group" presStyleCnt="0"/>
      <dgm:spPr/>
    </dgm:pt>
    <dgm:pt modelId="{A5D70150-E01D-475B-91EA-7801EDA6E18A}" type="pres">
      <dgm:prSet presAssocID="{D80967A4-FAB8-4D70-963E-F3AEE8BBB6EC}" presName="child2" presStyleLbl="bgAcc1" presStyleIdx="1" presStyleCnt="4" custScaleX="178026" custScaleY="111886" custLinFactNeighborX="36582" custLinFactNeighborY="31406"/>
      <dgm:spPr/>
    </dgm:pt>
    <dgm:pt modelId="{B76F3615-71C4-45C7-86A8-0C1722BDD8AF}" type="pres">
      <dgm:prSet presAssocID="{D80967A4-FAB8-4D70-963E-F3AEE8BBB6EC}" presName="child2Text" presStyleLbl="bgAcc1" presStyleIdx="1" presStyleCnt="4">
        <dgm:presLayoutVars>
          <dgm:bulletEnabled val="1"/>
        </dgm:presLayoutVars>
      </dgm:prSet>
      <dgm:spPr/>
    </dgm:pt>
    <dgm:pt modelId="{3493C8CA-1989-478D-85C2-41478672E7FB}" type="pres">
      <dgm:prSet presAssocID="{D80967A4-FAB8-4D70-963E-F3AEE8BBB6EC}" presName="child3group" presStyleCnt="0"/>
      <dgm:spPr/>
    </dgm:pt>
    <dgm:pt modelId="{3E052E29-51E7-4119-B577-10354E9FB39F}" type="pres">
      <dgm:prSet presAssocID="{D80967A4-FAB8-4D70-963E-F3AEE8BBB6EC}" presName="child3" presStyleLbl="bgAcc1" presStyleIdx="2" presStyleCnt="4" custScaleX="180643" custScaleY="126303" custLinFactNeighborX="27655" custLinFactNeighborY="-3842"/>
      <dgm:spPr/>
    </dgm:pt>
    <dgm:pt modelId="{BF18765E-2DD3-4BB5-983F-F086E13D7217}" type="pres">
      <dgm:prSet presAssocID="{D80967A4-FAB8-4D70-963E-F3AEE8BBB6EC}" presName="child3Text" presStyleLbl="bgAcc1" presStyleIdx="2" presStyleCnt="4">
        <dgm:presLayoutVars>
          <dgm:bulletEnabled val="1"/>
        </dgm:presLayoutVars>
      </dgm:prSet>
      <dgm:spPr/>
    </dgm:pt>
    <dgm:pt modelId="{A345395F-BDC8-4BB9-A7C1-B5078F92A85F}" type="pres">
      <dgm:prSet presAssocID="{D80967A4-FAB8-4D70-963E-F3AEE8BBB6EC}" presName="child4group" presStyleCnt="0"/>
      <dgm:spPr/>
    </dgm:pt>
    <dgm:pt modelId="{53A63088-1916-4856-A15F-69EF1F1CEED8}" type="pres">
      <dgm:prSet presAssocID="{D80967A4-FAB8-4D70-963E-F3AEE8BBB6EC}" presName="child4" presStyleLbl="bgAcc1" presStyleIdx="3" presStyleCnt="4" custScaleX="180237" custScaleY="128333" custLinFactNeighborX="-27766" custLinFactNeighborY="-4119"/>
      <dgm:spPr/>
    </dgm:pt>
    <dgm:pt modelId="{1D386351-3B7B-4344-B30A-49A04F58D082}" type="pres">
      <dgm:prSet presAssocID="{D80967A4-FAB8-4D70-963E-F3AEE8BBB6EC}" presName="child4Text" presStyleLbl="bgAcc1" presStyleIdx="3" presStyleCnt="4">
        <dgm:presLayoutVars>
          <dgm:bulletEnabled val="1"/>
        </dgm:presLayoutVars>
      </dgm:prSet>
      <dgm:spPr/>
    </dgm:pt>
    <dgm:pt modelId="{810A84EE-CE7D-49F4-A95A-255930284FE5}" type="pres">
      <dgm:prSet presAssocID="{D80967A4-FAB8-4D70-963E-F3AEE8BBB6EC}" presName="childPlaceholder" presStyleCnt="0"/>
      <dgm:spPr/>
    </dgm:pt>
    <dgm:pt modelId="{E2AFE989-21C2-4D77-9F21-ECD8DF9C1A26}" type="pres">
      <dgm:prSet presAssocID="{D80967A4-FAB8-4D70-963E-F3AEE8BBB6EC}" presName="circle" presStyleCnt="0"/>
      <dgm:spPr/>
    </dgm:pt>
    <dgm:pt modelId="{551938CB-9B84-48B5-9055-01971E243342}" type="pres">
      <dgm:prSet presAssocID="{D80967A4-FAB8-4D70-963E-F3AEE8BBB6EC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8BF2D436-25C3-4597-8097-A8C5A168DA5D}" type="pres">
      <dgm:prSet presAssocID="{D80967A4-FAB8-4D70-963E-F3AEE8BBB6EC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F02C2229-3B7D-452C-9961-A449203B0984}" type="pres">
      <dgm:prSet presAssocID="{D80967A4-FAB8-4D70-963E-F3AEE8BBB6EC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0C211B0C-41AD-4ACD-AFAB-9EFF7500CEE9}" type="pres">
      <dgm:prSet presAssocID="{D80967A4-FAB8-4D70-963E-F3AEE8BBB6EC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87ACEC4F-12B4-4739-95AD-C7041FD41746}" type="pres">
      <dgm:prSet presAssocID="{D80967A4-FAB8-4D70-963E-F3AEE8BBB6EC}" presName="quadrantPlaceholder" presStyleCnt="0"/>
      <dgm:spPr/>
    </dgm:pt>
    <dgm:pt modelId="{B3370516-373D-460C-9AEC-BFA1688C00DF}" type="pres">
      <dgm:prSet presAssocID="{D80967A4-FAB8-4D70-963E-F3AEE8BBB6EC}" presName="center1" presStyleLbl="fgShp" presStyleIdx="0" presStyleCnt="2"/>
      <dgm:spPr/>
    </dgm:pt>
    <dgm:pt modelId="{AB22BD0C-CCC2-4FDA-91B4-C92A775C8E89}" type="pres">
      <dgm:prSet presAssocID="{D80967A4-FAB8-4D70-963E-F3AEE8BBB6EC}" presName="center2" presStyleLbl="fgShp" presStyleIdx="1" presStyleCnt="2"/>
      <dgm:spPr/>
    </dgm:pt>
  </dgm:ptLst>
  <dgm:cxnLst>
    <dgm:cxn modelId="{24C7EA0F-5344-4DB0-AC52-D673A5834EC3}" type="presOf" srcId="{281B4833-23F3-4966-AAA7-469825F11A47}" destId="{F02C2229-3B7D-452C-9961-A449203B0984}" srcOrd="0" destOrd="0" presId="urn:microsoft.com/office/officeart/2005/8/layout/cycle4"/>
    <dgm:cxn modelId="{5B25A21E-062C-4124-B3A4-61A662C8F997}" type="presOf" srcId="{95F47094-790A-4459-AD70-4755EE3919AF}" destId="{BF18765E-2DD3-4BB5-983F-F086E13D7217}" srcOrd="1" destOrd="0" presId="urn:microsoft.com/office/officeart/2005/8/layout/cycle4"/>
    <dgm:cxn modelId="{DD6C2725-57C9-4863-9737-BE81B2886DCE}" srcId="{BD1FBF31-A3AB-4741-B21B-1774E10CACD7}" destId="{DCC2CC78-5B04-4019-9282-3095CF643ACE}" srcOrd="0" destOrd="0" parTransId="{DD7B1D4E-B9BA-474C-959A-28BAED31DACD}" sibTransId="{F978214C-702E-442D-AEEE-9845D7011F03}"/>
    <dgm:cxn modelId="{9CF4862F-73F2-4560-AC5C-CEA26650BF03}" type="presOf" srcId="{95F47094-790A-4459-AD70-4755EE3919AF}" destId="{3E052E29-51E7-4119-B577-10354E9FB39F}" srcOrd="0" destOrd="0" presId="urn:microsoft.com/office/officeart/2005/8/layout/cycle4"/>
    <dgm:cxn modelId="{DCF2E635-897A-48C7-A81F-D35BCF847E53}" srcId="{D80967A4-FAB8-4D70-963E-F3AEE8BBB6EC}" destId="{BD1FBF31-A3AB-4741-B21B-1774E10CACD7}" srcOrd="1" destOrd="0" parTransId="{78BB57B1-3A22-4DE5-AB71-DD91ADEE179C}" sibTransId="{EB5AD05D-1C1D-49D0-91D5-C0510A8C9CBE}"/>
    <dgm:cxn modelId="{27A67037-FA3C-49A2-9EC4-A56CCB8F2DC9}" srcId="{D80967A4-FAB8-4D70-963E-F3AEE8BBB6EC}" destId="{F07B4DD7-23DC-468D-9EA6-3FB3A9FCCA3D}" srcOrd="0" destOrd="0" parTransId="{1CABF467-DEA2-44EC-A282-DADE81E36B91}" sibTransId="{660716D3-4C30-490F-B784-AE75B2C49BB2}"/>
    <dgm:cxn modelId="{1184933A-3ECE-4289-8307-5A2F5E21E2D6}" type="presOf" srcId="{DCC2CC78-5B04-4019-9282-3095CF643ACE}" destId="{B76F3615-71C4-45C7-86A8-0C1722BDD8AF}" srcOrd="1" destOrd="0" presId="urn:microsoft.com/office/officeart/2005/8/layout/cycle4"/>
    <dgm:cxn modelId="{9BD8763E-4039-42A1-86D3-33BAB7E3BB2B}" type="presOf" srcId="{F07B4DD7-23DC-468D-9EA6-3FB3A9FCCA3D}" destId="{551938CB-9B84-48B5-9055-01971E243342}" srcOrd="0" destOrd="0" presId="urn:microsoft.com/office/officeart/2005/8/layout/cycle4"/>
    <dgm:cxn modelId="{3BE9A768-8C4D-4901-B5D9-A1186D82AD3D}" type="presOf" srcId="{9BF90521-DB4C-411A-B500-E224B252AAD4}" destId="{49F4D83D-FE89-49D4-AB0A-E131CF5E4825}" srcOrd="1" destOrd="0" presId="urn:microsoft.com/office/officeart/2005/8/layout/cycle4"/>
    <dgm:cxn modelId="{E5B81E6C-E053-4AEB-87D4-A6B3E7677FD3}" type="presOf" srcId="{6CF3F6BB-0275-4EA3-B2D2-F7274114334B}" destId="{0C211B0C-41AD-4ACD-AFAB-9EFF7500CEE9}" srcOrd="0" destOrd="0" presId="urn:microsoft.com/office/officeart/2005/8/layout/cycle4"/>
    <dgm:cxn modelId="{97590173-DD8F-4011-B6CD-A28566F776B5}" srcId="{D80967A4-FAB8-4D70-963E-F3AEE8BBB6EC}" destId="{6CF3F6BB-0275-4EA3-B2D2-F7274114334B}" srcOrd="3" destOrd="0" parTransId="{5AB642C1-7CAD-42B2-BE64-8D02741CBF15}" sibTransId="{251238DF-259F-4FF3-B4E4-821208016D96}"/>
    <dgm:cxn modelId="{6143A578-C4E0-4D94-BD2F-86B3EA5E8A2E}" type="presOf" srcId="{D7E63053-31E8-4779-A4B1-6A2340541EB7}" destId="{1D386351-3B7B-4344-B30A-49A04F58D082}" srcOrd="1" destOrd="0" presId="urn:microsoft.com/office/officeart/2005/8/layout/cycle4"/>
    <dgm:cxn modelId="{9EED7380-FAEC-492D-93C2-1AD237F70452}" srcId="{D80967A4-FAB8-4D70-963E-F3AEE8BBB6EC}" destId="{281B4833-23F3-4966-AAA7-469825F11A47}" srcOrd="2" destOrd="0" parTransId="{06D8FEC1-55C5-43F9-A8D4-AB0795771098}" sibTransId="{61C779BE-B435-4C02-99C2-D9B49CDAA41A}"/>
    <dgm:cxn modelId="{214CC2AC-EC72-4BFA-BAD5-FA363C74293F}" type="presOf" srcId="{D7E63053-31E8-4779-A4B1-6A2340541EB7}" destId="{53A63088-1916-4856-A15F-69EF1F1CEED8}" srcOrd="0" destOrd="0" presId="urn:microsoft.com/office/officeart/2005/8/layout/cycle4"/>
    <dgm:cxn modelId="{CC7AD8B9-602E-4D27-80D7-17F328623855}" srcId="{F07B4DD7-23DC-468D-9EA6-3FB3A9FCCA3D}" destId="{9BF90521-DB4C-411A-B500-E224B252AAD4}" srcOrd="0" destOrd="0" parTransId="{46665598-3880-45FC-9F4F-6276210CEC4B}" sibTransId="{51FE19F4-F245-40A5-B48E-45593D967BD7}"/>
    <dgm:cxn modelId="{86A24AC3-44F6-40EB-ABF0-381606193B11}" type="presOf" srcId="{DCC2CC78-5B04-4019-9282-3095CF643ACE}" destId="{A5D70150-E01D-475B-91EA-7801EDA6E18A}" srcOrd="0" destOrd="0" presId="urn:microsoft.com/office/officeart/2005/8/layout/cycle4"/>
    <dgm:cxn modelId="{65B8F1C6-A49F-4962-91C1-F765A2920D7C}" type="presOf" srcId="{D80967A4-FAB8-4D70-963E-F3AEE8BBB6EC}" destId="{BCA60F93-CA89-4C9C-A6AE-C47C822FAA12}" srcOrd="0" destOrd="0" presId="urn:microsoft.com/office/officeart/2005/8/layout/cycle4"/>
    <dgm:cxn modelId="{7E8D08CE-9AFC-46C9-8E12-D6B4E06C8582}" srcId="{281B4833-23F3-4966-AAA7-469825F11A47}" destId="{95F47094-790A-4459-AD70-4755EE3919AF}" srcOrd="0" destOrd="0" parTransId="{C4E98603-2658-40F8-9486-50B98E8FC2F3}" sibTransId="{466A1568-4E0E-44F1-9DA1-73D268C6FC41}"/>
    <dgm:cxn modelId="{793A89D6-260D-4393-9004-32958543D3D1}" type="presOf" srcId="{9BF90521-DB4C-411A-B500-E224B252AAD4}" destId="{0A2F58C0-5728-4AB8-A13B-0D946FC8ED52}" srcOrd="0" destOrd="0" presId="urn:microsoft.com/office/officeart/2005/8/layout/cycle4"/>
    <dgm:cxn modelId="{EAE61ADD-5524-4ECC-AD23-730EF090E1F7}" type="presOf" srcId="{BD1FBF31-A3AB-4741-B21B-1774E10CACD7}" destId="{8BF2D436-25C3-4597-8097-A8C5A168DA5D}" srcOrd="0" destOrd="0" presId="urn:microsoft.com/office/officeart/2005/8/layout/cycle4"/>
    <dgm:cxn modelId="{96CF7DE2-4BD5-4E6D-B3F4-6FEAA8DE258B}" srcId="{6CF3F6BB-0275-4EA3-B2D2-F7274114334B}" destId="{D7E63053-31E8-4779-A4B1-6A2340541EB7}" srcOrd="0" destOrd="0" parTransId="{643BA8BD-7598-4BDD-9D58-3E4403BCCC61}" sibTransId="{D75BB8E4-FF9D-4CCE-9272-5F3024B4AF15}"/>
    <dgm:cxn modelId="{8347BC8B-14C4-48AA-BE1F-C6A01EC2306A}" type="presParOf" srcId="{BCA60F93-CA89-4C9C-A6AE-C47C822FAA12}" destId="{7EB9A15C-88F1-4677-8C26-63D565E48184}" srcOrd="0" destOrd="0" presId="urn:microsoft.com/office/officeart/2005/8/layout/cycle4"/>
    <dgm:cxn modelId="{95D8A7BD-BC83-4D16-9D8E-F0BA14520203}" type="presParOf" srcId="{7EB9A15C-88F1-4677-8C26-63D565E48184}" destId="{FDF3458C-3503-4FEB-A149-AACE9D906DEB}" srcOrd="0" destOrd="0" presId="urn:microsoft.com/office/officeart/2005/8/layout/cycle4"/>
    <dgm:cxn modelId="{039BDB24-142B-42F4-8B2A-0E4AD4E5E7AB}" type="presParOf" srcId="{FDF3458C-3503-4FEB-A149-AACE9D906DEB}" destId="{0A2F58C0-5728-4AB8-A13B-0D946FC8ED52}" srcOrd="0" destOrd="0" presId="urn:microsoft.com/office/officeart/2005/8/layout/cycle4"/>
    <dgm:cxn modelId="{881797A2-8526-4092-A2D1-394CC30C2379}" type="presParOf" srcId="{FDF3458C-3503-4FEB-A149-AACE9D906DEB}" destId="{49F4D83D-FE89-49D4-AB0A-E131CF5E4825}" srcOrd="1" destOrd="0" presId="urn:microsoft.com/office/officeart/2005/8/layout/cycle4"/>
    <dgm:cxn modelId="{E7BC9479-6973-44DE-A729-444A953179E2}" type="presParOf" srcId="{7EB9A15C-88F1-4677-8C26-63D565E48184}" destId="{411CBB00-BB10-4DEC-B55B-D7836DEE6138}" srcOrd="1" destOrd="0" presId="urn:microsoft.com/office/officeart/2005/8/layout/cycle4"/>
    <dgm:cxn modelId="{A7116425-C91F-406C-B1A8-4599CFC5531C}" type="presParOf" srcId="{411CBB00-BB10-4DEC-B55B-D7836DEE6138}" destId="{A5D70150-E01D-475B-91EA-7801EDA6E18A}" srcOrd="0" destOrd="0" presId="urn:microsoft.com/office/officeart/2005/8/layout/cycle4"/>
    <dgm:cxn modelId="{561498BF-8DF6-47E2-84AE-F6A76A926B64}" type="presParOf" srcId="{411CBB00-BB10-4DEC-B55B-D7836DEE6138}" destId="{B76F3615-71C4-45C7-86A8-0C1722BDD8AF}" srcOrd="1" destOrd="0" presId="urn:microsoft.com/office/officeart/2005/8/layout/cycle4"/>
    <dgm:cxn modelId="{6FCB5678-CEB4-4A8A-9964-888BA496623D}" type="presParOf" srcId="{7EB9A15C-88F1-4677-8C26-63D565E48184}" destId="{3493C8CA-1989-478D-85C2-41478672E7FB}" srcOrd="2" destOrd="0" presId="urn:microsoft.com/office/officeart/2005/8/layout/cycle4"/>
    <dgm:cxn modelId="{9A29ACA4-3126-4BCD-B0F3-9C8F455390A3}" type="presParOf" srcId="{3493C8CA-1989-478D-85C2-41478672E7FB}" destId="{3E052E29-51E7-4119-B577-10354E9FB39F}" srcOrd="0" destOrd="0" presId="urn:microsoft.com/office/officeart/2005/8/layout/cycle4"/>
    <dgm:cxn modelId="{8BE530D6-83CA-4B6D-A883-83228ED7DE26}" type="presParOf" srcId="{3493C8CA-1989-478D-85C2-41478672E7FB}" destId="{BF18765E-2DD3-4BB5-983F-F086E13D7217}" srcOrd="1" destOrd="0" presId="urn:microsoft.com/office/officeart/2005/8/layout/cycle4"/>
    <dgm:cxn modelId="{6764CE6E-019B-482E-A7EB-2B9B8B3692DE}" type="presParOf" srcId="{7EB9A15C-88F1-4677-8C26-63D565E48184}" destId="{A345395F-BDC8-4BB9-A7C1-B5078F92A85F}" srcOrd="3" destOrd="0" presId="urn:microsoft.com/office/officeart/2005/8/layout/cycle4"/>
    <dgm:cxn modelId="{081E1694-D18C-47A6-9BA7-C87EE97AF11F}" type="presParOf" srcId="{A345395F-BDC8-4BB9-A7C1-B5078F92A85F}" destId="{53A63088-1916-4856-A15F-69EF1F1CEED8}" srcOrd="0" destOrd="0" presId="urn:microsoft.com/office/officeart/2005/8/layout/cycle4"/>
    <dgm:cxn modelId="{DF2958F2-D421-464E-A02A-A43C72C28383}" type="presParOf" srcId="{A345395F-BDC8-4BB9-A7C1-B5078F92A85F}" destId="{1D386351-3B7B-4344-B30A-49A04F58D082}" srcOrd="1" destOrd="0" presId="urn:microsoft.com/office/officeart/2005/8/layout/cycle4"/>
    <dgm:cxn modelId="{C3824ED0-5EB2-4B45-B0E4-F5EBFA7710CF}" type="presParOf" srcId="{7EB9A15C-88F1-4677-8C26-63D565E48184}" destId="{810A84EE-CE7D-49F4-A95A-255930284FE5}" srcOrd="4" destOrd="0" presId="urn:microsoft.com/office/officeart/2005/8/layout/cycle4"/>
    <dgm:cxn modelId="{DE387177-208D-4EFB-806D-CF9E833B9E64}" type="presParOf" srcId="{BCA60F93-CA89-4C9C-A6AE-C47C822FAA12}" destId="{E2AFE989-21C2-4D77-9F21-ECD8DF9C1A26}" srcOrd="1" destOrd="0" presId="urn:microsoft.com/office/officeart/2005/8/layout/cycle4"/>
    <dgm:cxn modelId="{34569B0D-098E-4A07-9AA3-BE2F96CF6551}" type="presParOf" srcId="{E2AFE989-21C2-4D77-9F21-ECD8DF9C1A26}" destId="{551938CB-9B84-48B5-9055-01971E243342}" srcOrd="0" destOrd="0" presId="urn:microsoft.com/office/officeart/2005/8/layout/cycle4"/>
    <dgm:cxn modelId="{D3919F92-37F1-4954-93CA-8FF7D4E19C53}" type="presParOf" srcId="{E2AFE989-21C2-4D77-9F21-ECD8DF9C1A26}" destId="{8BF2D436-25C3-4597-8097-A8C5A168DA5D}" srcOrd="1" destOrd="0" presId="urn:microsoft.com/office/officeart/2005/8/layout/cycle4"/>
    <dgm:cxn modelId="{8FC29359-F54D-42F0-9F1E-DFDB551A3371}" type="presParOf" srcId="{E2AFE989-21C2-4D77-9F21-ECD8DF9C1A26}" destId="{F02C2229-3B7D-452C-9961-A449203B0984}" srcOrd="2" destOrd="0" presId="urn:microsoft.com/office/officeart/2005/8/layout/cycle4"/>
    <dgm:cxn modelId="{8ADB57C5-1766-461A-971B-0230E482F4F9}" type="presParOf" srcId="{E2AFE989-21C2-4D77-9F21-ECD8DF9C1A26}" destId="{0C211B0C-41AD-4ACD-AFAB-9EFF7500CEE9}" srcOrd="3" destOrd="0" presId="urn:microsoft.com/office/officeart/2005/8/layout/cycle4"/>
    <dgm:cxn modelId="{0AE2747C-6970-4D57-AE48-E2C6572F4D21}" type="presParOf" srcId="{E2AFE989-21C2-4D77-9F21-ECD8DF9C1A26}" destId="{87ACEC4F-12B4-4739-95AD-C7041FD41746}" srcOrd="4" destOrd="0" presId="urn:microsoft.com/office/officeart/2005/8/layout/cycle4"/>
    <dgm:cxn modelId="{77102EC2-59C1-4D73-BA0C-985D2A8D3C21}" type="presParOf" srcId="{BCA60F93-CA89-4C9C-A6AE-C47C822FAA12}" destId="{B3370516-373D-460C-9AEC-BFA1688C00DF}" srcOrd="2" destOrd="0" presId="urn:microsoft.com/office/officeart/2005/8/layout/cycle4"/>
    <dgm:cxn modelId="{30F43C51-BBCD-4253-A342-DFD2650FD4D5}" type="presParOf" srcId="{BCA60F93-CA89-4C9C-A6AE-C47C822FAA12}" destId="{AB22BD0C-CCC2-4FDA-91B4-C92A775C8E89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6C9D8-FD45-4FA5-9FAF-C4796BCEE95D}">
      <dsp:nvSpPr>
        <dsp:cNvPr id="0" name=""/>
        <dsp:cNvSpPr/>
      </dsp:nvSpPr>
      <dsp:spPr>
        <a:xfrm rot="5400000">
          <a:off x="6178640" y="-2545713"/>
          <a:ext cx="921840" cy="624899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en-US" sz="1800" b="0" i="0" u="none" kern="1200" dirty="0"/>
            <a:t>with the help of cognitive workload</a:t>
          </a:r>
          <a:endParaRPr lang="en-IN" sz="1800" kern="1200" dirty="0"/>
        </a:p>
      </dsp:txBody>
      <dsp:txXfrm rot="-5400000">
        <a:off x="3515062" y="162866"/>
        <a:ext cx="6203997" cy="831838"/>
      </dsp:txXfrm>
    </dsp:sp>
    <dsp:sp modelId="{AE1336C3-2822-4A61-B172-9226A073CF24}">
      <dsp:nvSpPr>
        <dsp:cNvPr id="0" name=""/>
        <dsp:cNvSpPr/>
      </dsp:nvSpPr>
      <dsp:spPr>
        <a:xfrm>
          <a:off x="0" y="2635"/>
          <a:ext cx="3515061" cy="11523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u="none" kern="1200" dirty="0"/>
            <a:t>Reliability and validity of task</a:t>
          </a:r>
          <a:endParaRPr lang="en-IN" sz="2500" kern="1200" dirty="0"/>
        </a:p>
      </dsp:txBody>
      <dsp:txXfrm>
        <a:off x="56251" y="58886"/>
        <a:ext cx="3402559" cy="1039798"/>
      </dsp:txXfrm>
    </dsp:sp>
    <dsp:sp modelId="{C5F1BB11-F55A-461E-AF1A-AE6295897FB6}">
      <dsp:nvSpPr>
        <dsp:cNvPr id="0" name=""/>
        <dsp:cNvSpPr/>
      </dsp:nvSpPr>
      <dsp:spPr>
        <a:xfrm rot="5400000">
          <a:off x="6178640" y="-1335797"/>
          <a:ext cx="921840" cy="624899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en-US" sz="1800" b="0" i="0" u="none" kern="1200" dirty="0"/>
            <a:t>The tool used for assessment has robust validity and reliability, and it provides an </a:t>
          </a:r>
          <a:r>
            <a:rPr lang="en-US" sz="1800" b="1" i="0" u="none" kern="1200" dirty="0"/>
            <a:t>objective measure </a:t>
          </a:r>
          <a:r>
            <a:rPr lang="en-US" sz="1800" b="0" i="0" u="none" kern="1200" dirty="0"/>
            <a:t>of multitasking and stress tolerance.</a:t>
          </a:r>
          <a:endParaRPr lang="en-IN" sz="1800" kern="1200" dirty="0"/>
        </a:p>
      </dsp:txBody>
      <dsp:txXfrm rot="-5400000">
        <a:off x="3515062" y="1372782"/>
        <a:ext cx="6203997" cy="831838"/>
      </dsp:txXfrm>
    </dsp:sp>
    <dsp:sp modelId="{39755D18-75D9-4F6A-AF49-C9113404D1E7}">
      <dsp:nvSpPr>
        <dsp:cNvPr id="0" name=""/>
        <dsp:cNvSpPr/>
      </dsp:nvSpPr>
      <dsp:spPr>
        <a:xfrm>
          <a:off x="0" y="1212551"/>
          <a:ext cx="3515061" cy="11523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3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i="0" u="none" kern="1200"/>
            <a:t>Ecological cognition</a:t>
          </a:r>
          <a:endParaRPr lang="en-IN" sz="2500" kern="1200"/>
        </a:p>
      </dsp:txBody>
      <dsp:txXfrm>
        <a:off x="56251" y="1268802"/>
        <a:ext cx="3402559" cy="1039798"/>
      </dsp:txXfrm>
    </dsp:sp>
    <dsp:sp modelId="{237D8D69-69B8-4792-BEA0-5E2C915F8116}">
      <dsp:nvSpPr>
        <dsp:cNvPr id="0" name=""/>
        <dsp:cNvSpPr/>
      </dsp:nvSpPr>
      <dsp:spPr>
        <a:xfrm rot="5400000">
          <a:off x="6178640" y="-125881"/>
          <a:ext cx="921840" cy="6248998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For example </a:t>
          </a:r>
          <a:r>
            <a:rPr lang="en-IN" sz="1600" b="0" i="0" u="none" kern="1200" dirty="0"/>
            <a:t>ADHD, Autism, Depression, Anxiety</a:t>
          </a:r>
          <a:endParaRPr lang="en-IN" sz="1600" kern="1200" dirty="0"/>
        </a:p>
      </dsp:txBody>
      <dsp:txXfrm rot="-5400000">
        <a:off x="3515062" y="2582698"/>
        <a:ext cx="6203997" cy="831838"/>
      </dsp:txXfrm>
    </dsp:sp>
    <dsp:sp modelId="{233EC798-65A4-405E-830D-B70949C58D9E}">
      <dsp:nvSpPr>
        <dsp:cNvPr id="0" name=""/>
        <dsp:cNvSpPr/>
      </dsp:nvSpPr>
      <dsp:spPr>
        <a:xfrm>
          <a:off x="0" y="2422467"/>
          <a:ext cx="3515061" cy="11523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4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u="none" kern="1200" dirty="0"/>
            <a:t>Relevance in clinical and non-clinical populations </a:t>
          </a:r>
          <a:endParaRPr lang="en-IN" sz="2500" kern="1200" dirty="0"/>
        </a:p>
      </dsp:txBody>
      <dsp:txXfrm>
        <a:off x="56251" y="2478718"/>
        <a:ext cx="3402559" cy="1039798"/>
      </dsp:txXfrm>
    </dsp:sp>
    <dsp:sp modelId="{C3E653C9-C699-4446-81FA-7402A0E622E8}">
      <dsp:nvSpPr>
        <dsp:cNvPr id="0" name=""/>
        <dsp:cNvSpPr/>
      </dsp:nvSpPr>
      <dsp:spPr>
        <a:xfrm rot="5400000">
          <a:off x="6178640" y="1084034"/>
          <a:ext cx="921840" cy="624899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en-US" sz="1600" b="0" i="0" u="none" kern="1200" dirty="0"/>
            <a:t> and building on existing literature about corresponding spatial neural research, this study can provide deeper insights into understanding the mechanisms of action with </a:t>
          </a:r>
          <a:r>
            <a:rPr lang="en-US" sz="1600" b="1" i="0" u="none" kern="1200" dirty="0"/>
            <a:t>precision</a:t>
          </a:r>
          <a:r>
            <a:rPr lang="en-US" sz="1600" b="0" i="0" u="none" kern="1200" dirty="0"/>
            <a:t>. </a:t>
          </a:r>
          <a:endParaRPr lang="en-IN" sz="1600" kern="1200" dirty="0"/>
        </a:p>
      </dsp:txBody>
      <dsp:txXfrm rot="-5400000">
        <a:off x="3515062" y="3792614"/>
        <a:ext cx="6203997" cy="831838"/>
      </dsp:txXfrm>
    </dsp:sp>
    <dsp:sp modelId="{A21CBB56-C6F7-4BDA-93BE-3BCA82313114}">
      <dsp:nvSpPr>
        <dsp:cNvPr id="0" name=""/>
        <dsp:cNvSpPr/>
      </dsp:nvSpPr>
      <dsp:spPr>
        <a:xfrm>
          <a:off x="0" y="3632382"/>
          <a:ext cx="3515061" cy="11523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5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u="none" kern="1200" dirty="0"/>
            <a:t>EEG testing</a:t>
          </a:r>
          <a:r>
            <a:rPr lang="en-US" sz="2500" b="0" i="0" u="none" kern="1200" dirty="0"/>
            <a:t> allows for </a:t>
          </a:r>
          <a:r>
            <a:rPr lang="en-US" sz="2500" b="1" i="0" u="none" kern="1200" dirty="0"/>
            <a:t>temporal accuracy</a:t>
          </a:r>
          <a:endParaRPr lang="en-IN" sz="2500" kern="1200" dirty="0"/>
        </a:p>
      </dsp:txBody>
      <dsp:txXfrm>
        <a:off x="56251" y="3688633"/>
        <a:ext cx="3402559" cy="1039798"/>
      </dsp:txXfrm>
    </dsp:sp>
    <dsp:sp modelId="{82D7E110-79AE-48BB-853B-08E468F8B8D5}">
      <dsp:nvSpPr>
        <dsp:cNvPr id="0" name=""/>
        <dsp:cNvSpPr/>
      </dsp:nvSpPr>
      <dsp:spPr>
        <a:xfrm rot="5400000">
          <a:off x="6178640" y="2293949"/>
          <a:ext cx="921840" cy="6248998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en-US" sz="2000" b="0" i="0" u="none" kern="1200" dirty="0"/>
            <a:t>HCI research, fields with high cognitive demand like aviation, sport and military, neuromarketing among others.</a:t>
          </a:r>
          <a:endParaRPr lang="en-IN" sz="2000" kern="1200" dirty="0"/>
        </a:p>
      </dsp:txBody>
      <dsp:txXfrm rot="-5400000">
        <a:off x="3515062" y="5002529"/>
        <a:ext cx="6203997" cy="831838"/>
      </dsp:txXfrm>
    </dsp:sp>
    <dsp:sp modelId="{627B506E-5ACA-4391-B252-B24CBFAB112A}">
      <dsp:nvSpPr>
        <dsp:cNvPr id="0" name=""/>
        <dsp:cNvSpPr/>
      </dsp:nvSpPr>
      <dsp:spPr>
        <a:xfrm>
          <a:off x="0" y="4842298"/>
          <a:ext cx="3515061" cy="11523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i="0" u="none" kern="1200" dirty="0"/>
            <a:t>Application</a:t>
          </a:r>
          <a:endParaRPr lang="en-IN" sz="2500" kern="1200" dirty="0"/>
        </a:p>
      </dsp:txBody>
      <dsp:txXfrm>
        <a:off x="56251" y="4898549"/>
        <a:ext cx="3402559" cy="10397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96363F-6A80-4515-B721-0DE6413157A5}">
      <dsp:nvSpPr>
        <dsp:cNvPr id="0" name=""/>
        <dsp:cNvSpPr/>
      </dsp:nvSpPr>
      <dsp:spPr>
        <a:xfrm>
          <a:off x="4455882" y="1850722"/>
          <a:ext cx="1994200" cy="190874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Project Objectives</a:t>
          </a:r>
        </a:p>
      </dsp:txBody>
      <dsp:txXfrm>
        <a:off x="4747926" y="2130251"/>
        <a:ext cx="1410112" cy="1349687"/>
      </dsp:txXfrm>
    </dsp:sp>
    <dsp:sp modelId="{76698183-880A-4A79-9081-669E629F5D1D}">
      <dsp:nvSpPr>
        <dsp:cNvPr id="0" name=""/>
        <dsp:cNvSpPr/>
      </dsp:nvSpPr>
      <dsp:spPr>
        <a:xfrm rot="16240619">
          <a:off x="5292147" y="1275818"/>
          <a:ext cx="351831" cy="5060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5344298" y="1429800"/>
        <a:ext cx="246282" cy="303635"/>
      </dsp:txXfrm>
    </dsp:sp>
    <dsp:sp modelId="{EDEF7CE6-5935-4304-B5A7-D0109CC9E4E3}">
      <dsp:nvSpPr>
        <dsp:cNvPr id="0" name=""/>
        <dsp:cNvSpPr/>
      </dsp:nvSpPr>
      <dsp:spPr>
        <a:xfrm>
          <a:off x="4263609" y="236744"/>
          <a:ext cx="2428214" cy="95025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u="none" kern="1200" dirty="0"/>
            <a:t>EEG Analysis</a:t>
          </a:r>
          <a:endParaRPr lang="en-IN" sz="1700" kern="1200" dirty="0"/>
        </a:p>
      </dsp:txBody>
      <dsp:txXfrm>
        <a:off x="4619213" y="375906"/>
        <a:ext cx="1717006" cy="671933"/>
      </dsp:txXfrm>
    </dsp:sp>
    <dsp:sp modelId="{E256EBB8-6E00-4218-A37D-62FA974163A9}">
      <dsp:nvSpPr>
        <dsp:cNvPr id="0" name=""/>
        <dsp:cNvSpPr/>
      </dsp:nvSpPr>
      <dsp:spPr>
        <a:xfrm rot="28738">
          <a:off x="6607097" y="2563296"/>
          <a:ext cx="378381" cy="5060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6607099" y="2664033"/>
        <a:ext cx="264867" cy="303635"/>
      </dsp:txXfrm>
    </dsp:sp>
    <dsp:sp modelId="{7D90B199-FD48-4BB8-99E7-1332D3B90BE1}">
      <dsp:nvSpPr>
        <dsp:cNvPr id="0" name=""/>
        <dsp:cNvSpPr/>
      </dsp:nvSpPr>
      <dsp:spPr>
        <a:xfrm>
          <a:off x="7163671" y="2354417"/>
          <a:ext cx="2428214" cy="95025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u="none" kern="1200" dirty="0"/>
            <a:t>Neurocognitive Insights</a:t>
          </a:r>
          <a:endParaRPr lang="en-IN" sz="1700" kern="1200" dirty="0"/>
        </a:p>
      </dsp:txBody>
      <dsp:txXfrm>
        <a:off x="7519275" y="2493579"/>
        <a:ext cx="1717006" cy="671933"/>
      </dsp:txXfrm>
    </dsp:sp>
    <dsp:sp modelId="{845FDC62-3365-4FD7-91FE-19028169F685}">
      <dsp:nvSpPr>
        <dsp:cNvPr id="0" name=""/>
        <dsp:cNvSpPr/>
      </dsp:nvSpPr>
      <dsp:spPr>
        <a:xfrm rot="5358940">
          <a:off x="5316651" y="3782774"/>
          <a:ext cx="302063" cy="5060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5361419" y="3838679"/>
        <a:ext cx="211444" cy="303635"/>
      </dsp:txXfrm>
    </dsp:sp>
    <dsp:sp modelId="{8AAE22A7-F49A-4784-B99B-31F12EDCDCBA}">
      <dsp:nvSpPr>
        <dsp:cNvPr id="0" name=""/>
        <dsp:cNvSpPr/>
      </dsp:nvSpPr>
      <dsp:spPr>
        <a:xfrm>
          <a:off x="4168842" y="4329290"/>
          <a:ext cx="2617747" cy="109308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u="none" kern="1200" dirty="0"/>
            <a:t>Temporal and Spectral Features</a:t>
          </a:r>
          <a:endParaRPr lang="en-IN" sz="1700" kern="1200" dirty="0"/>
        </a:p>
      </dsp:txBody>
      <dsp:txXfrm>
        <a:off x="4552202" y="4489368"/>
        <a:ext cx="1851027" cy="772928"/>
      </dsp:txXfrm>
    </dsp:sp>
    <dsp:sp modelId="{4D282C5B-09AD-4A7B-BD09-80E85EEC7F5A}">
      <dsp:nvSpPr>
        <dsp:cNvPr id="0" name=""/>
        <dsp:cNvSpPr/>
      </dsp:nvSpPr>
      <dsp:spPr>
        <a:xfrm rot="10788007">
          <a:off x="3869800" y="2556867"/>
          <a:ext cx="414170" cy="5060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 rot="10800000">
        <a:off x="3994051" y="2657861"/>
        <a:ext cx="289919" cy="303635"/>
      </dsp:txXfrm>
    </dsp:sp>
    <dsp:sp modelId="{E9A6D504-3C02-40E3-B4A7-452FAA1A3D26}">
      <dsp:nvSpPr>
        <dsp:cNvPr id="0" name=""/>
        <dsp:cNvSpPr/>
      </dsp:nvSpPr>
      <dsp:spPr>
        <a:xfrm>
          <a:off x="1504504" y="2268476"/>
          <a:ext cx="2169960" cy="109321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u="none" kern="1200" dirty="0"/>
            <a:t>Objective Workload Assessment</a:t>
          </a:r>
          <a:endParaRPr lang="en-IN" sz="1700" kern="1200" dirty="0"/>
        </a:p>
      </dsp:txBody>
      <dsp:txXfrm>
        <a:off x="1822287" y="2428574"/>
        <a:ext cx="1534394" cy="7730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52E29-51E7-4119-B577-10354E9FB39F}">
      <dsp:nvSpPr>
        <dsp:cNvPr id="0" name=""/>
        <dsp:cNvSpPr/>
      </dsp:nvSpPr>
      <dsp:spPr>
        <a:xfrm>
          <a:off x="5798195" y="3404161"/>
          <a:ext cx="4900284" cy="22194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12765824"/>
              <a:satOff val="-11421"/>
              <a:lumOff val="-2876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b="0" i="0" u="none" kern="1200" dirty="0"/>
            <a:t>By training the CNN model on the provided pre-processed EEG data, the network can autonomously learn discriminative features, mitigating the need for manually crafted feature engineering.</a:t>
          </a:r>
          <a:endParaRPr lang="en-IN" sz="1700" kern="1200" dirty="0"/>
        </a:p>
      </dsp:txBody>
      <dsp:txXfrm>
        <a:off x="7317034" y="4007766"/>
        <a:ext cx="3332692" cy="1567048"/>
      </dsp:txXfrm>
    </dsp:sp>
    <dsp:sp modelId="{53A63088-1916-4856-A15F-69EF1F1CEED8}">
      <dsp:nvSpPr>
        <dsp:cNvPr id="0" name=""/>
        <dsp:cNvSpPr/>
      </dsp:nvSpPr>
      <dsp:spPr>
        <a:xfrm>
          <a:off x="0" y="3381458"/>
          <a:ext cx="4889270" cy="22550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19148736"/>
              <a:satOff val="-17131"/>
              <a:lumOff val="-4314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b="0" i="0" u="none" kern="1200" dirty="0"/>
            <a:t>CNNs offer a scalable solution that can generalize well to previously unseen EEG samples, making them an ideal choice for classifying mental workload in a dynamic and diverse setting like the SIMKAP multitasking test.</a:t>
          </a:r>
          <a:endParaRPr lang="en-IN" sz="1700" kern="1200" dirty="0"/>
        </a:p>
      </dsp:txBody>
      <dsp:txXfrm>
        <a:off x="49537" y="3994765"/>
        <a:ext cx="3323415" cy="1592234"/>
      </dsp:txXfrm>
    </dsp:sp>
    <dsp:sp modelId="{A5D70150-E01D-475B-91EA-7801EDA6E18A}">
      <dsp:nvSpPr>
        <dsp:cNvPr id="0" name=""/>
        <dsp:cNvSpPr/>
      </dsp:nvSpPr>
      <dsp:spPr>
        <a:xfrm>
          <a:off x="5869187" y="416144"/>
          <a:ext cx="4829292" cy="19660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6382912"/>
              <a:satOff val="-5710"/>
              <a:lumOff val="-1438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b="0" i="0" u="none" kern="1200" dirty="0"/>
            <a:t>CNNs are adept at automatically learning hierarchical features, which is particularly valuable when dealing with the multi-scale nature of EEG data.</a:t>
          </a:r>
          <a:endParaRPr lang="en-IN" sz="1800" kern="1200" dirty="0"/>
        </a:p>
      </dsp:txBody>
      <dsp:txXfrm>
        <a:off x="7361162" y="459332"/>
        <a:ext cx="3294129" cy="1388176"/>
      </dsp:txXfrm>
    </dsp:sp>
    <dsp:sp modelId="{0A2F58C0-5728-4AB8-A13B-0D946FC8ED52}">
      <dsp:nvSpPr>
        <dsp:cNvPr id="0" name=""/>
        <dsp:cNvSpPr/>
      </dsp:nvSpPr>
      <dsp:spPr>
        <a:xfrm>
          <a:off x="0" y="307513"/>
          <a:ext cx="5146569" cy="2004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b="0" i="0" u="none" kern="1200" dirty="0"/>
            <a:t>EEG data, with its spatial distribution of electrodes across the scalp, can benefit from CNN's inherent spatial sensitivity. CNNs are well-suited to detect localized patterns in EEG signals associated with varying cognitive workloads.</a:t>
          </a:r>
          <a:endParaRPr lang="en-IN" sz="1600" kern="1200" dirty="0"/>
        </a:p>
      </dsp:txBody>
      <dsp:txXfrm>
        <a:off x="44037" y="351550"/>
        <a:ext cx="3514524" cy="1415472"/>
      </dsp:txXfrm>
    </dsp:sp>
    <dsp:sp modelId="{551938CB-9B84-48B5-9055-01971E243342}">
      <dsp:nvSpPr>
        <dsp:cNvPr id="0" name=""/>
        <dsp:cNvSpPr/>
      </dsp:nvSpPr>
      <dsp:spPr>
        <a:xfrm>
          <a:off x="2916605" y="344296"/>
          <a:ext cx="2377721" cy="2377721"/>
        </a:xfrm>
        <a:prstGeom prst="pieWedg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u="none" kern="1200" dirty="0"/>
            <a:t>Spatial Sensitivity</a:t>
          </a:r>
          <a:endParaRPr lang="en-IN" sz="1800" kern="1200" dirty="0"/>
        </a:p>
      </dsp:txBody>
      <dsp:txXfrm>
        <a:off x="3613023" y="1040714"/>
        <a:ext cx="1681303" cy="1681303"/>
      </dsp:txXfrm>
    </dsp:sp>
    <dsp:sp modelId="{8BF2D436-25C3-4597-8097-A8C5A168DA5D}">
      <dsp:nvSpPr>
        <dsp:cNvPr id="0" name=""/>
        <dsp:cNvSpPr/>
      </dsp:nvSpPr>
      <dsp:spPr>
        <a:xfrm rot="5400000">
          <a:off x="5404152" y="344296"/>
          <a:ext cx="2377721" cy="2377721"/>
        </a:xfrm>
        <a:prstGeom prst="pieWedge">
          <a:avLst/>
        </a:prstGeom>
        <a:gradFill rotWithShape="0">
          <a:gsLst>
            <a:gs pos="0">
              <a:schemeClr val="accent4">
                <a:hueOff val="6382912"/>
                <a:satOff val="-5710"/>
                <a:lumOff val="-1438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4">
                <a:hueOff val="6382912"/>
                <a:satOff val="-5710"/>
                <a:lumOff val="-1438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6382912"/>
                <a:satOff val="-5710"/>
                <a:lumOff val="-1438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u="none" kern="1200" dirty="0"/>
            <a:t>Hierarchical Feature Learning</a:t>
          </a:r>
          <a:endParaRPr lang="en-IN" sz="1800" kern="1200" dirty="0"/>
        </a:p>
      </dsp:txBody>
      <dsp:txXfrm rot="-5400000">
        <a:off x="5404152" y="1040714"/>
        <a:ext cx="1681303" cy="1681303"/>
      </dsp:txXfrm>
    </dsp:sp>
    <dsp:sp modelId="{F02C2229-3B7D-452C-9961-A449203B0984}">
      <dsp:nvSpPr>
        <dsp:cNvPr id="0" name=""/>
        <dsp:cNvSpPr/>
      </dsp:nvSpPr>
      <dsp:spPr>
        <a:xfrm rot="10800000">
          <a:off x="5404152" y="2831843"/>
          <a:ext cx="2377721" cy="2377721"/>
        </a:xfrm>
        <a:prstGeom prst="pieWedge">
          <a:avLst/>
        </a:prstGeom>
        <a:gradFill rotWithShape="0">
          <a:gsLst>
            <a:gs pos="0">
              <a:schemeClr val="accent4">
                <a:hueOff val="12765824"/>
                <a:satOff val="-11421"/>
                <a:lumOff val="-2876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4">
                <a:hueOff val="12765824"/>
                <a:satOff val="-11421"/>
                <a:lumOff val="-2876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12765824"/>
                <a:satOff val="-11421"/>
                <a:lumOff val="-2876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u="none" kern="1200" dirty="0"/>
            <a:t>Data-Driven Representation</a:t>
          </a:r>
          <a:endParaRPr lang="en-IN" sz="1800" kern="1200" dirty="0"/>
        </a:p>
      </dsp:txBody>
      <dsp:txXfrm rot="10800000">
        <a:off x="5404152" y="2831843"/>
        <a:ext cx="1681303" cy="1681303"/>
      </dsp:txXfrm>
    </dsp:sp>
    <dsp:sp modelId="{0C211B0C-41AD-4ACD-AFAB-9EFF7500CEE9}">
      <dsp:nvSpPr>
        <dsp:cNvPr id="0" name=""/>
        <dsp:cNvSpPr/>
      </dsp:nvSpPr>
      <dsp:spPr>
        <a:xfrm rot="16200000">
          <a:off x="2916605" y="2831843"/>
          <a:ext cx="2377721" cy="2377721"/>
        </a:xfrm>
        <a:prstGeom prst="pieWedge">
          <a:avLst/>
        </a:prstGeom>
        <a:gradFill rotWithShape="0">
          <a:gsLst>
            <a:gs pos="0">
              <a:schemeClr val="accent4">
                <a:hueOff val="19148736"/>
                <a:satOff val="-17131"/>
                <a:lumOff val="-4314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4">
                <a:hueOff val="19148736"/>
                <a:satOff val="-17131"/>
                <a:lumOff val="-4314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19148736"/>
                <a:satOff val="-17131"/>
                <a:lumOff val="-4314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u="none" kern="1200" dirty="0"/>
            <a:t>Scalability and Generalization</a:t>
          </a:r>
          <a:endParaRPr lang="en-IN" sz="1800" kern="1200" dirty="0"/>
        </a:p>
      </dsp:txBody>
      <dsp:txXfrm rot="5400000">
        <a:off x="3613023" y="2831843"/>
        <a:ext cx="1681303" cy="1681303"/>
      </dsp:txXfrm>
    </dsp:sp>
    <dsp:sp modelId="{B3370516-373D-460C-9AEC-BFA1688C00DF}">
      <dsp:nvSpPr>
        <dsp:cNvPr id="0" name=""/>
        <dsp:cNvSpPr/>
      </dsp:nvSpPr>
      <dsp:spPr>
        <a:xfrm>
          <a:off x="4938767" y="2282716"/>
          <a:ext cx="820945" cy="713865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22BD0C-CCC2-4FDA-91B4-C92A775C8E89}">
      <dsp:nvSpPr>
        <dsp:cNvPr id="0" name=""/>
        <dsp:cNvSpPr/>
      </dsp:nvSpPr>
      <dsp:spPr>
        <a:xfrm rot="10800000">
          <a:off x="4938767" y="2557280"/>
          <a:ext cx="820945" cy="713865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65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72587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168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41952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63841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90570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5817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32282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09528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22488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67840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07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52548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48147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03313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562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5719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338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9051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637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750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4517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6713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2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5984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767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2402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6568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6106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0335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1000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5415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626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35571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69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96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42493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6762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3464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436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7563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6376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8190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8636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5089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61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56049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0433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9440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3761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9618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824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0222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84597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677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678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05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3370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6652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877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62828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6782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51068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01662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510012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05650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49352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149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0254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100944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971064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1DA6-6FB5-037B-B9C7-64C4FF9F8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54ADC-1524-AAF3-2285-D1B7DC805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6DA6B-5726-23EE-EDA9-DE50D3CF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3210A-FA18-73A7-FD27-811B93C0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98C8C-E36B-296D-D617-09475F9B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80032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8A463-8CEF-C881-1B87-82F6D279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1632A-E353-408C-D019-41CECCD1C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DD7FA-50C7-9EA3-6170-6A635704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3D853-82E3-C9F1-317C-C7F6E0B2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762C9-85CB-D6AA-95A1-C4D5A4DCA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1923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6F65-8064-59E6-7C21-77F83E46D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706E3-A771-5367-E780-D8552E317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31EF1-672D-2AE3-EC38-8181FDFF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9F72F-C654-1643-51B7-F7118A5B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20825-B49B-2DD1-0027-AE782FF81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0404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1B1E1-1739-D830-92E6-CB75E83E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9417-283E-0F44-1E6F-DE0554EC8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DDF05-1F85-830B-9E39-FFDF1187B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2B9CF-5A98-8454-350A-D830367D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6D105-A090-4D3B-1442-ECBAB8B51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9BD14-99F8-AD4D-F980-746421C0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93033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9865C-3928-17C8-B298-8B423B2B8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D19CC-EAE6-935B-8917-DA55F4DB4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5F429-3662-25C1-1897-9075D9CDC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2F6D2B-EF30-B6C7-A1FB-5B4D8DA12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78C284-6704-E243-4224-802F57355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84B73F-6C3A-A76E-8903-C8315F32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5A4418-47CB-E292-85C2-C9ADB422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B5B54-ED74-FB50-A457-484A30E8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37163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414D5-3523-A47D-49C9-422219A35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BBA747-857A-6063-E0EB-C4235A70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8347F-B562-BB7D-BF3E-BCBDF09B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C0DA8-7129-81F3-1CFE-1CA3A80D7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23812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9CEE5-FF72-5FB0-8DB0-977E83FE6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E4316A-7018-4B61-0C89-F6C2B0C4D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AD817-A78D-6132-CD47-D63CB626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4540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A426-0405-E7A8-A2AA-05EC5C10B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35F79-6750-7994-EFB1-AE9A2BDC7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3F4BD-8414-F0F1-BCEA-EE37FF654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88D65-638C-A80F-B64D-EE587DA86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31210-9CCC-668E-1600-525CE649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BDAFB-ADCF-1B14-0BAD-4EE1236F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71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51480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4B3C-5421-81C6-56F5-DAA00AB9B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6A0A2E-C5C6-3B0D-A5E7-3045ED66D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2BA18-9CA0-304D-23DB-56BCAC3C1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60D9F-E005-D7FD-C35C-9ADE12E1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61DC9-EC1A-DC99-BC27-F6902E42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BBB65-2C3C-0C42-795F-6015C596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09739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011B0-C243-2B5F-B16F-09A3EE55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AFE77-98AB-2A44-EBDB-EAA8652BA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EFE4-DA9A-00E4-EB08-1B459787E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DE867-8B93-3142-DC34-0C96E266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F0AC8-87BB-5FB1-BCD9-966292AAF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4949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3127B6-B5B6-5393-FDAE-FC74BC6CB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782DA-2ECE-2AA0-3D2D-CE3328561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75DDF-3061-D772-EBC6-E696349E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F9DB2-043A-6555-FD74-3D2CBB7C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05B25-A5D5-6372-72CF-403004177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62254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5406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50440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6123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21305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0751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27138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57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5579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54732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85067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026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35186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291025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49738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23955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68445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49681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54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61098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65913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90260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91223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5758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06270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91559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77455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51969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87894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38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5.xml"/><Relationship Id="rId18" Type="http://schemas.openxmlformats.org/officeDocument/2006/relationships/slideLayout" Target="../slideLayouts/slideLayout9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89.xml"/><Relationship Id="rId2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88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82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782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3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90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33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C13B60-9F9E-76EA-B868-37C4705F2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17E84-9C6C-6E41-F135-134E2AD82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253BD-EDC1-0978-60DE-36CA18D7B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9402B-FA2F-62A2-E62A-CD7DDFED8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B5F2F-FF5B-D69F-B810-5AC94387C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68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73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  <p:sldLayoutId id="2147483903" r:id="rId14"/>
    <p:sldLayoutId id="2147483904" r:id="rId15"/>
    <p:sldLayoutId id="2147483905" r:id="rId16"/>
    <p:sldLayoutId id="2147483906" r:id="rId17"/>
    <p:sldLayoutId id="2147483907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58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6457DDF-B81F-4FFF-B7FD-F5440289AC3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3D66B88-102B-410F-8806-3EDBDD16DB2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3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12" Type="http://schemas.microsoft.com/office/2007/relationships/hdphoto" Target="../media/hdphoto2.wdp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3.xml"/><Relationship Id="rId6" Type="http://schemas.microsoft.com/office/2007/relationships/diagramDrawing" Target="../diagrams/drawing1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0.jp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Relationship Id="rId1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E6F33F6-8230-03D0-A77E-BB32136EE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320"/>
            <a:ext cx="12192000" cy="65633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EF6018-9FC7-4A1D-CDB7-DA24EA0CC2A4}"/>
              </a:ext>
            </a:extLst>
          </p:cNvPr>
          <p:cNvSpPr txBox="1"/>
          <p:nvPr/>
        </p:nvSpPr>
        <p:spPr>
          <a:xfrm>
            <a:off x="198120" y="5482837"/>
            <a:ext cx="1188719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dirty="0">
                <a:latin typeface="Britannic Bold" panose="020B0903060703020204" pitchFamily="34" charset="0"/>
              </a:rPr>
              <a:t>Team ON2 : Fantastic 5                                        Project 7   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28433A-59C5-41C2-B4DF-2805B1314A02}"/>
              </a:ext>
            </a:extLst>
          </p:cNvPr>
          <p:cNvSpPr txBox="1"/>
          <p:nvPr/>
        </p:nvSpPr>
        <p:spPr>
          <a:xfrm>
            <a:off x="91441" y="322730"/>
            <a:ext cx="121005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Neurocognitive Study of SIMKAP Multitasking Workload with EEG</a:t>
            </a:r>
            <a:endParaRPr lang="en-IN" sz="3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1078F1-640A-FC36-6F1D-E07287BFC584}"/>
              </a:ext>
            </a:extLst>
          </p:cNvPr>
          <p:cNvSpPr txBox="1"/>
          <p:nvPr/>
        </p:nvSpPr>
        <p:spPr>
          <a:xfrm>
            <a:off x="314960" y="6098390"/>
            <a:ext cx="1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Team Members :  Tithi Paul, Deeksha, Pranjali, Sriya </a:t>
            </a:r>
            <a:r>
              <a:rPr lang="en-IN" dirty="0" err="1"/>
              <a:t>Ravula</a:t>
            </a:r>
            <a:r>
              <a:rPr lang="en-IN" dirty="0"/>
              <a:t>, Siddharth Prakash</a:t>
            </a:r>
          </a:p>
        </p:txBody>
      </p:sp>
    </p:spTree>
    <p:extLst>
      <p:ext uri="{BB962C8B-B14F-4D97-AF65-F5344CB8AC3E}">
        <p14:creationId xmlns:p14="http://schemas.microsoft.com/office/powerpoint/2010/main" val="204118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EDA0FD-0A19-BB29-9A8A-465E8DA1649B}"/>
              </a:ext>
            </a:extLst>
          </p:cNvPr>
          <p:cNvSpPr txBox="1"/>
          <p:nvPr/>
        </p:nvSpPr>
        <p:spPr>
          <a:xfrm>
            <a:off x="370840" y="113425"/>
            <a:ext cx="8524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rgbClr val="0070C0"/>
                </a:solidFill>
                <a:latin typeface="Arial Black" panose="020B0A04020102020204" pitchFamily="34" charset="0"/>
              </a:rPr>
              <a:t>Why did we choose this project?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259B059-0014-907B-ADB8-5DB0842F5D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5222535"/>
              </p:ext>
            </p:extLst>
          </p:nvPr>
        </p:nvGraphicFramePr>
        <p:xfrm>
          <a:off x="482599" y="672505"/>
          <a:ext cx="9764060" cy="5997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7423E76-4477-74F8-ECCB-60629E3C7F2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6425" b="84197" l="34941" r="60706">
                        <a14:foregroundMark x1="40941" y1="77979" x2="36471" y2="51813"/>
                        <a14:foregroundMark x1="36471" y1="51813" x2="41765" y2="27461"/>
                        <a14:foregroundMark x1="41765" y1="27461" x2="54941" y2="29275"/>
                        <a14:foregroundMark x1="54941" y1="29275" x2="57882" y2="58808"/>
                        <a14:foregroundMark x1="57882" y1="58808" x2="51529" y2="81606"/>
                        <a14:foregroundMark x1="51529" y1="81606" x2="40941" y2="76943"/>
                        <a14:foregroundMark x1="37059" y1="41192" x2="47647" y2="30829"/>
                        <a14:foregroundMark x1="47647" y1="30829" x2="40000" y2="42746"/>
                        <a14:foregroundMark x1="42000" y1="27461" x2="53294" y2="24093"/>
                        <a14:foregroundMark x1="53294" y1="24093" x2="58824" y2="53627"/>
                        <a14:foregroundMark x1="58824" y1="53627" x2="54941" y2="79016"/>
                        <a14:foregroundMark x1="54941" y1="79016" x2="50118" y2="84197"/>
                        <a14:foregroundMark x1="56824" y1="52850" x2="53529" y2="29534"/>
                        <a14:foregroundMark x1="55176" y1="31606" x2="53529" y2="47150"/>
                        <a14:foregroundMark x1="38706" y1="40674" x2="39059" y2="37047"/>
                        <a14:foregroundMark x1="42706" y1="63472" x2="42000" y2="836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841" t="19399" r="36049" b="10134"/>
          <a:stretch/>
        </p:blipFill>
        <p:spPr>
          <a:xfrm>
            <a:off x="10391439" y="609753"/>
            <a:ext cx="1379220" cy="1248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217BF0-BBF4-57B5-1393-B76C1D0EE03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1" b="9460"/>
          <a:stretch/>
        </p:blipFill>
        <p:spPr>
          <a:xfrm>
            <a:off x="10391438" y="1867204"/>
            <a:ext cx="1382955" cy="11178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E826B0-D988-0715-D8D7-B69CF49813A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7" r="21425"/>
          <a:stretch/>
        </p:blipFill>
        <p:spPr>
          <a:xfrm>
            <a:off x="10456432" y="3052252"/>
            <a:ext cx="1252967" cy="1237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E528F5-B96E-0A82-65C7-1BE75562B6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7500" b="90000" l="10000" r="90000">
                        <a14:foregroundMark x1="18902" y1="21429" x2="18902" y2="21429"/>
                        <a14:foregroundMark x1="12683" y1="18214" x2="12683" y2="18214"/>
                        <a14:foregroundMark x1="30000" y1="10714" x2="30000" y2="10714"/>
                        <a14:foregroundMark x1="35488" y1="9107" x2="35488" y2="9107"/>
                        <a14:foregroundMark x1="88415" y1="38571" x2="88415" y2="38571"/>
                        <a14:foregroundMark x1="83415" y1="33571" x2="83415" y2="33571"/>
                        <a14:foregroundMark x1="81707" y1="26250" x2="81707" y2="26250"/>
                        <a14:foregroundMark x1="73415" y1="45000" x2="73415" y2="45000"/>
                        <a14:foregroundMark x1="58415" y1="62143" x2="58415" y2="62143"/>
                        <a14:foregroundMark x1="41707" y1="53929" x2="41707" y2="53929"/>
                        <a14:foregroundMark x1="13293" y1="36964" x2="13293" y2="36964"/>
                        <a14:foregroundMark x1="18902" y1="45893" x2="18902" y2="45893"/>
                        <a14:foregroundMark x1="56098" y1="7500" x2="56098" y2="7500"/>
                        <a14:foregroundMark x1="49512" y1="28750" x2="49512" y2="28750"/>
                        <a14:foregroundMark x1="49512" y1="28750" x2="49512" y2="28750"/>
                        <a14:foregroundMark x1="49512" y1="40179" x2="49512" y2="40179"/>
                        <a14:foregroundMark x1="49512" y1="40179" x2="49512" y2="40179"/>
                        <a14:foregroundMark x1="49512" y1="40179" x2="49512" y2="40179"/>
                        <a14:foregroundMark x1="49512" y1="40179" x2="49512" y2="40179"/>
                        <a14:foregroundMark x1="49512" y1="40179" x2="49512" y2="40179"/>
                        <a14:foregroundMark x1="41098" y1="36071" x2="41098" y2="36071"/>
                        <a14:foregroundMark x1="40000" y1="35179" x2="40000" y2="35179"/>
                        <a14:foregroundMark x1="27805" y1="56429" x2="41098" y2="376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438" y="4300897"/>
            <a:ext cx="1610285" cy="10997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E617B3-D68F-F08D-FB77-FF39A5C6A90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061" y="5684513"/>
            <a:ext cx="592453" cy="8630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D13501-7A3B-9728-082A-DF39EA888433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2" r="13398"/>
          <a:stretch/>
        </p:blipFill>
        <p:spPr>
          <a:xfrm>
            <a:off x="10523402" y="5617278"/>
            <a:ext cx="723659" cy="99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7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5D3F708-CB0E-229F-91CE-55294EDF7F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9630711"/>
              </p:ext>
            </p:extLst>
          </p:nvPr>
        </p:nvGraphicFramePr>
        <p:xfrm>
          <a:off x="1310640" y="1016000"/>
          <a:ext cx="11084560" cy="565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CE63DDD-933F-93DA-3F2C-26993AFD7410}"/>
              </a:ext>
            </a:extLst>
          </p:cNvPr>
          <p:cNvSpPr txBox="1"/>
          <p:nvPr/>
        </p:nvSpPr>
        <p:spPr>
          <a:xfrm>
            <a:off x="1752600" y="355600"/>
            <a:ext cx="8524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u="none" strike="noStrike" dirty="0">
                <a:solidFill>
                  <a:schemeClr val="bg2">
                    <a:lumMod val="10000"/>
                  </a:schemeClr>
                </a:solidFill>
                <a:effectLst/>
                <a:latin typeface="Arial Black" panose="020B0A04020102020204" pitchFamily="34" charset="0"/>
              </a:rPr>
              <a:t>What are the objectives of this project?</a:t>
            </a:r>
            <a:endParaRPr lang="en-IN" sz="2800" dirty="0">
              <a:solidFill>
                <a:schemeClr val="bg2">
                  <a:lumMod val="1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138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677BC6-0256-235C-6549-03F1D503C518}"/>
              </a:ext>
            </a:extLst>
          </p:cNvPr>
          <p:cNvSpPr txBox="1"/>
          <p:nvPr/>
        </p:nvSpPr>
        <p:spPr>
          <a:xfrm>
            <a:off x="553720" y="483465"/>
            <a:ext cx="8524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Introduction to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D06914-41A4-0E97-8025-5AB0841A848B}"/>
              </a:ext>
            </a:extLst>
          </p:cNvPr>
          <p:cNvSpPr txBox="1"/>
          <p:nvPr/>
        </p:nvSpPr>
        <p:spPr>
          <a:xfrm>
            <a:off x="883920" y="1439639"/>
            <a:ext cx="5080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EEG data was collected with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Emotiv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EPOC EEG headset, Sampling frequency&gt; 128Hz, 16 bit A/D resolution</a:t>
            </a:r>
          </a:p>
          <a:p>
            <a:pPr algn="just"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Electrodes: 10-20 system, AF3/4. F7/8, F3/4, FC5/6 relevant out of the 14 channels as per lit review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N(48), (t)=2.5 min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Data divided into high vs low MWL conditions (subjective Likert rating scale)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Dataset preprocessed for line noise and large amplitude artifacts, high pass filtered at 1Hz, and re-referenced to average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D49930-1427-F2AB-E616-604501535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221" y="93551"/>
            <a:ext cx="4003318" cy="25954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C069A-9575-20C3-B6CD-174B4D5485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51" t="49885"/>
          <a:stretch/>
        </p:blipFill>
        <p:spPr>
          <a:xfrm>
            <a:off x="7894320" y="3126891"/>
            <a:ext cx="2726149" cy="14519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C62687-C0EF-2337-78CC-E5A3C2EE76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13" r="39542"/>
          <a:stretch/>
        </p:blipFill>
        <p:spPr>
          <a:xfrm>
            <a:off x="7374506" y="5001182"/>
            <a:ext cx="3582896" cy="1700898"/>
          </a:xfrm>
          <a:prstGeom prst="rect">
            <a:avLst/>
          </a:prstGeom>
        </p:spPr>
      </p:pic>
      <p:sp>
        <p:nvSpPr>
          <p:cNvPr id="19" name="Arrow: Down 18">
            <a:extLst>
              <a:ext uri="{FF2B5EF4-FFF2-40B4-BE49-F238E27FC236}">
                <a16:creationId xmlns:a16="http://schemas.microsoft.com/office/drawing/2014/main" id="{AB20CF22-EFE9-50CE-97DC-4715963AC9ED}"/>
              </a:ext>
            </a:extLst>
          </p:cNvPr>
          <p:cNvSpPr/>
          <p:nvPr/>
        </p:nvSpPr>
        <p:spPr>
          <a:xfrm>
            <a:off x="9077960" y="2753360"/>
            <a:ext cx="177800" cy="2341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392EE41-115F-B0E1-93F9-B9C6A5A48222}"/>
              </a:ext>
            </a:extLst>
          </p:cNvPr>
          <p:cNvSpPr/>
          <p:nvPr/>
        </p:nvSpPr>
        <p:spPr>
          <a:xfrm>
            <a:off x="9077054" y="4672950"/>
            <a:ext cx="177800" cy="2341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261899-4F58-26DB-3D96-173F0BF57B97}"/>
              </a:ext>
            </a:extLst>
          </p:cNvPr>
          <p:cNvSpPr/>
          <p:nvPr/>
        </p:nvSpPr>
        <p:spPr>
          <a:xfrm>
            <a:off x="7579360" y="5800830"/>
            <a:ext cx="1595120" cy="6202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A8C164-F1E5-FEA7-E27A-6E97BD9AF154}"/>
              </a:ext>
            </a:extLst>
          </p:cNvPr>
          <p:cNvSpPr txBox="1"/>
          <p:nvPr/>
        </p:nvSpPr>
        <p:spPr>
          <a:xfrm>
            <a:off x="7555614" y="5980169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High    Moderate   Low</a:t>
            </a:r>
          </a:p>
        </p:txBody>
      </p:sp>
    </p:spTree>
    <p:extLst>
      <p:ext uri="{BB962C8B-B14F-4D97-AF65-F5344CB8AC3E}">
        <p14:creationId xmlns:p14="http://schemas.microsoft.com/office/powerpoint/2010/main" val="415757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A9B7B67-CB4B-C12B-8B18-DF68425CE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94" y="722016"/>
            <a:ext cx="11087251" cy="447990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5C24D0-7441-9B19-D7AD-C264EC7082ED}"/>
              </a:ext>
            </a:extLst>
          </p:cNvPr>
          <p:cNvSpPr/>
          <p:nvPr/>
        </p:nvSpPr>
        <p:spPr>
          <a:xfrm>
            <a:off x="9997440" y="1087120"/>
            <a:ext cx="1642186" cy="35255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L</a:t>
            </a:r>
          </a:p>
          <a:p>
            <a:pPr algn="ctr"/>
            <a:r>
              <a:rPr lang="en-IN" sz="3200" dirty="0"/>
              <a:t>E</a:t>
            </a:r>
          </a:p>
          <a:p>
            <a:pPr algn="ctr"/>
            <a:r>
              <a:rPr lang="en-IN" sz="3200" dirty="0"/>
              <a:t>B</a:t>
            </a:r>
          </a:p>
          <a:p>
            <a:pPr algn="ctr"/>
            <a:r>
              <a:rPr lang="en-IN" sz="3200" dirty="0"/>
              <a:t>E</a:t>
            </a:r>
          </a:p>
          <a:p>
            <a:pPr algn="ctr"/>
            <a:r>
              <a:rPr lang="en-IN" sz="3200" dirty="0"/>
              <a:t>L</a:t>
            </a:r>
          </a:p>
          <a:p>
            <a:pPr algn="ctr"/>
            <a:r>
              <a:rPr lang="en-IN" sz="3200" dirty="0"/>
              <a:t>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D43FDC-AC3C-A9FB-00A2-9957397C2B79}"/>
              </a:ext>
            </a:extLst>
          </p:cNvPr>
          <p:cNvSpPr/>
          <p:nvPr/>
        </p:nvSpPr>
        <p:spPr>
          <a:xfrm>
            <a:off x="5963919" y="4612640"/>
            <a:ext cx="2255521" cy="6604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361F90-C745-98CA-8595-CA67F8964FD8}"/>
              </a:ext>
            </a:extLst>
          </p:cNvPr>
          <p:cNvSpPr/>
          <p:nvPr/>
        </p:nvSpPr>
        <p:spPr>
          <a:xfrm>
            <a:off x="6238240" y="3789680"/>
            <a:ext cx="1371601" cy="8229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Model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7E02991-99AE-3D8C-8029-B6849D51C764}"/>
              </a:ext>
            </a:extLst>
          </p:cNvPr>
          <p:cNvSpPr/>
          <p:nvPr/>
        </p:nvSpPr>
        <p:spPr>
          <a:xfrm>
            <a:off x="4453814" y="4836160"/>
            <a:ext cx="5543626" cy="3657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extraction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Data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SplittingModel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Evaluation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98D68F-D62E-1B7E-58A2-0804B55F5C6A}"/>
              </a:ext>
            </a:extLst>
          </p:cNvPr>
          <p:cNvCxnSpPr>
            <a:cxnSpLocks/>
          </p:cNvCxnSpPr>
          <p:nvPr/>
        </p:nvCxnSpPr>
        <p:spPr>
          <a:xfrm flipH="1">
            <a:off x="4470400" y="4557489"/>
            <a:ext cx="1899920" cy="2888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995DAE-884D-45F2-3AE4-6340CEA07D55}"/>
              </a:ext>
            </a:extLst>
          </p:cNvPr>
          <p:cNvCxnSpPr>
            <a:cxnSpLocks/>
          </p:cNvCxnSpPr>
          <p:nvPr/>
        </p:nvCxnSpPr>
        <p:spPr>
          <a:xfrm>
            <a:off x="7569200" y="4531360"/>
            <a:ext cx="2326640" cy="33236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93A30FD-FABC-CC08-DEDA-D094ABB2FA35}"/>
              </a:ext>
            </a:extLst>
          </p:cNvPr>
          <p:cNvSpPr/>
          <p:nvPr/>
        </p:nvSpPr>
        <p:spPr>
          <a:xfrm>
            <a:off x="5321300" y="5805784"/>
            <a:ext cx="3261360" cy="6604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and Visualization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6BB3633B-15E7-246D-33B3-06A0CA7E2B7F}"/>
              </a:ext>
            </a:extLst>
          </p:cNvPr>
          <p:cNvSpPr/>
          <p:nvPr/>
        </p:nvSpPr>
        <p:spPr>
          <a:xfrm>
            <a:off x="6863080" y="5222240"/>
            <a:ext cx="177800" cy="548640"/>
          </a:xfrm>
          <a:prstGeom prst="downArrow">
            <a:avLst/>
          </a:prstGeom>
          <a:solidFill>
            <a:srgbClr val="9AB5E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6DDBB3-240D-6E0F-8228-5ABEDF0B29FC}"/>
              </a:ext>
            </a:extLst>
          </p:cNvPr>
          <p:cNvSpPr txBox="1"/>
          <p:nvPr/>
        </p:nvSpPr>
        <p:spPr>
          <a:xfrm>
            <a:off x="58420" y="133114"/>
            <a:ext cx="85242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Project Methodology</a:t>
            </a:r>
          </a:p>
        </p:txBody>
      </p:sp>
    </p:spTree>
    <p:extLst>
      <p:ext uri="{BB962C8B-B14F-4D97-AF65-F5344CB8AC3E}">
        <p14:creationId xmlns:p14="http://schemas.microsoft.com/office/powerpoint/2010/main" val="130006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FB8416-86EB-F1D1-4F6B-6C929A342078}"/>
              </a:ext>
            </a:extLst>
          </p:cNvPr>
          <p:cNvSpPr txBox="1"/>
          <p:nvPr/>
        </p:nvSpPr>
        <p:spPr>
          <a:xfrm>
            <a:off x="1620520" y="174705"/>
            <a:ext cx="1008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800" b="1" u="none" strike="noStrike" dirty="0">
                <a:solidFill>
                  <a:srgbClr val="0505C3"/>
                </a:solidFill>
                <a:effectLst/>
                <a:latin typeface="Arial Black" panose="020B0A04020102020204" pitchFamily="34" charset="0"/>
              </a:rPr>
              <a:t>CNNs excel in this context for several reasons:</a:t>
            </a:r>
            <a:endParaRPr lang="en-US" sz="2800" b="0" dirty="0">
              <a:solidFill>
                <a:srgbClr val="0505C3"/>
              </a:solidFill>
              <a:effectLst/>
              <a:latin typeface="Arial Black" panose="020B0A04020102020204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D7F6D24-87B3-BC71-EE66-5B928E3362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0604904"/>
              </p:ext>
            </p:extLst>
          </p:nvPr>
        </p:nvGraphicFramePr>
        <p:xfrm>
          <a:off x="746760" y="958698"/>
          <a:ext cx="10698480" cy="5553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9960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75640E-A4B7-C0C1-C11F-E5267EFA794C}"/>
              </a:ext>
            </a:extLst>
          </p:cNvPr>
          <p:cNvSpPr txBox="1"/>
          <p:nvPr/>
        </p:nvSpPr>
        <p:spPr>
          <a:xfrm>
            <a:off x="462280" y="158345"/>
            <a:ext cx="8524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61000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75640E-A4B7-C0C1-C11F-E5267EFA794C}"/>
              </a:ext>
            </a:extLst>
          </p:cNvPr>
          <p:cNvSpPr txBox="1"/>
          <p:nvPr/>
        </p:nvSpPr>
        <p:spPr>
          <a:xfrm>
            <a:off x="462280" y="158345"/>
            <a:ext cx="8524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204692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2970EF-51A1-4531-2011-7E7BBA603469}"/>
              </a:ext>
            </a:extLst>
          </p:cNvPr>
          <p:cNvSpPr txBox="1"/>
          <p:nvPr/>
        </p:nvSpPr>
        <p:spPr>
          <a:xfrm>
            <a:off x="553720" y="483465"/>
            <a:ext cx="8524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20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References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568529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4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7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8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498</TotalTime>
  <Words>425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9</vt:i4>
      </vt:variant>
    </vt:vector>
  </HeadingPairs>
  <TitlesOfParts>
    <vt:vector size="32" baseType="lpstr">
      <vt:lpstr>Arial</vt:lpstr>
      <vt:lpstr>Arial Black</vt:lpstr>
      <vt:lpstr>Britannic Bold</vt:lpstr>
      <vt:lpstr>Calibri</vt:lpstr>
      <vt:lpstr>Calibri Light</vt:lpstr>
      <vt:lpstr>Century Gothic</vt:lpstr>
      <vt:lpstr>Century Schoolbook</vt:lpstr>
      <vt:lpstr>Corbel</vt:lpstr>
      <vt:lpstr>Times New Roman</vt:lpstr>
      <vt:lpstr>Trebuchet MS</vt:lpstr>
      <vt:lpstr>Tw Cen MT</vt:lpstr>
      <vt:lpstr>Tw Cen MT Condensed</vt:lpstr>
      <vt:lpstr>Wingdings</vt:lpstr>
      <vt:lpstr>Wingdings 2</vt:lpstr>
      <vt:lpstr>Wingdings 3</vt:lpstr>
      <vt:lpstr>Slice</vt:lpstr>
      <vt:lpstr>Facet</vt:lpstr>
      <vt:lpstr>Parallax</vt:lpstr>
      <vt:lpstr>View</vt:lpstr>
      <vt:lpstr>Office Theme</vt:lpstr>
      <vt:lpstr>Droplet</vt:lpstr>
      <vt:lpstr>Retrospect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Tithi Paul</dc:creator>
  <cp:lastModifiedBy>Tithi Paul</cp:lastModifiedBy>
  <cp:revision>15</cp:revision>
  <dcterms:created xsi:type="dcterms:W3CDTF">2023-10-30T07:08:11Z</dcterms:created>
  <dcterms:modified xsi:type="dcterms:W3CDTF">2023-10-30T17:04:10Z</dcterms:modified>
</cp:coreProperties>
</file>