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66" r:id="rId3"/>
    <p:sldId id="263" r:id="rId4"/>
    <p:sldId id="257" r:id="rId5"/>
    <p:sldId id="259" r:id="rId6"/>
    <p:sldId id="261" r:id="rId7"/>
    <p:sldId id="264" r:id="rId8"/>
    <p:sldId id="265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DC96E-15FC-471E-B333-A0E8271C6242}" type="datetimeFigureOut">
              <a:rPr lang="en-GB" smtClean="0"/>
              <a:t>25/10/2017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E1CE3CD8-489E-4E1D-ACEC-C399521B04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361961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DC96E-15FC-471E-B333-A0E8271C6242}" type="datetimeFigureOut">
              <a:rPr lang="en-GB" smtClean="0"/>
              <a:t>25/10/2017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E1CE3CD8-489E-4E1D-ACEC-C399521B04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8204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DC96E-15FC-471E-B333-A0E8271C6242}" type="datetimeFigureOut">
              <a:rPr lang="en-GB" smtClean="0"/>
              <a:t>25/10/2017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E1CE3CD8-489E-4E1D-ACEC-C399521B04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4937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DC96E-15FC-471E-B333-A0E8271C6242}" type="datetimeFigureOut">
              <a:rPr lang="en-GB" smtClean="0"/>
              <a:t>25/10/2017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E1CE3CD8-489E-4E1D-ACEC-C399521B0417}" type="slidenum">
              <a:rPr lang="en-GB" smtClean="0"/>
              <a:t>‹#›</a:t>
            </a:fld>
            <a:endParaRPr lang="en-GB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838369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DC96E-15FC-471E-B333-A0E8271C6242}" type="datetimeFigureOut">
              <a:rPr lang="en-GB" smtClean="0"/>
              <a:t>25/10/2017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E1CE3CD8-489E-4E1D-ACEC-C399521B04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47319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DC96E-15FC-471E-B333-A0E8271C6242}" type="datetimeFigureOut">
              <a:rPr lang="en-GB" smtClean="0"/>
              <a:t>25/10/2017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E3CD8-489E-4E1D-ACEC-C399521B04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92934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DC96E-15FC-471E-B333-A0E8271C6242}" type="datetimeFigureOut">
              <a:rPr lang="en-GB" smtClean="0"/>
              <a:t>25/10/2017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E3CD8-489E-4E1D-ACEC-C399521B04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20667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DC96E-15FC-471E-B333-A0E8271C6242}" type="datetimeFigureOut">
              <a:rPr lang="en-GB" smtClean="0"/>
              <a:t>25/10/2017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E3CD8-489E-4E1D-ACEC-C399521B04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98270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A92DC96E-15FC-471E-B333-A0E8271C6242}" type="datetimeFigureOut">
              <a:rPr lang="en-GB" smtClean="0"/>
              <a:t>25/10/2017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E1CE3CD8-489E-4E1D-ACEC-C399521B04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518683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DC96E-15FC-471E-B333-A0E8271C6242}" type="datetimeFigureOut">
              <a:rPr lang="en-GB" smtClean="0"/>
              <a:t>25/10/2017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E3CD8-489E-4E1D-ACEC-C399521B04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1903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DC96E-15FC-471E-B333-A0E8271C6242}" type="datetimeFigureOut">
              <a:rPr lang="en-GB" smtClean="0"/>
              <a:t>25/10/2017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E1CE3CD8-489E-4E1D-ACEC-C399521B04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975884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DC96E-15FC-471E-B333-A0E8271C6242}" type="datetimeFigureOut">
              <a:rPr lang="en-GB" smtClean="0"/>
              <a:t>25/10/2017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E3CD8-489E-4E1D-ACEC-C399521B04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8957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DC96E-15FC-471E-B333-A0E8271C6242}" type="datetimeFigureOut">
              <a:rPr lang="en-GB" smtClean="0"/>
              <a:t>25/10/2017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E3CD8-489E-4E1D-ACEC-C399521B04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9076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DC96E-15FC-471E-B333-A0E8271C6242}" type="datetimeFigureOut">
              <a:rPr lang="en-GB" smtClean="0"/>
              <a:t>25/10/2017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E3CD8-489E-4E1D-ACEC-C399521B04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2736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DC96E-15FC-471E-B333-A0E8271C6242}" type="datetimeFigureOut">
              <a:rPr lang="en-GB" smtClean="0"/>
              <a:t>25/10/2017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E3CD8-489E-4E1D-ACEC-C399521B04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509403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DC96E-15FC-471E-B333-A0E8271C6242}" type="datetimeFigureOut">
              <a:rPr lang="en-GB" smtClean="0"/>
              <a:t>25/10/2017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E3CD8-489E-4E1D-ACEC-C399521B04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400637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DC96E-15FC-471E-B333-A0E8271C6242}" type="datetimeFigureOut">
              <a:rPr lang="en-GB" smtClean="0"/>
              <a:t>25/10/2017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E3CD8-489E-4E1D-ACEC-C399521B04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4193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2DC96E-15FC-471E-B333-A0E8271C6242}" type="datetimeFigureOut">
              <a:rPr lang="en-GB" smtClean="0"/>
              <a:t>25/10/2017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CE3CD8-489E-4E1D-ACEC-C399521B04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37475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  <p:sldLayoutId id="2147483817" r:id="rId13"/>
    <p:sldLayoutId id="2147483818" r:id="rId14"/>
    <p:sldLayoutId id="2147483819" r:id="rId15"/>
    <p:sldLayoutId id="2147483820" r:id="rId16"/>
    <p:sldLayoutId id="214748382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A Day in the Kremlin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Team 19</a:t>
            </a:r>
            <a:endParaRPr lang="en-GB" dirty="0"/>
          </a:p>
        </p:txBody>
      </p:sp>
      <p:pic>
        <p:nvPicPr>
          <p:cNvPr id="2050" name="Picture 2" descr="Image result for hammer and sick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5078" y="2733709"/>
            <a:ext cx="1369541" cy="1369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3804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400" dirty="0" smtClean="0"/>
              <a:t>Contents</a:t>
            </a:r>
            <a:endParaRPr lang="en-GB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467" y="2649911"/>
            <a:ext cx="9613861" cy="3599316"/>
          </a:xfrm>
        </p:spPr>
        <p:txBody>
          <a:bodyPr>
            <a:normAutofit/>
          </a:bodyPr>
          <a:lstStyle/>
          <a:p>
            <a:r>
              <a:rPr lang="en-GB" sz="3200" dirty="0" smtClean="0"/>
              <a:t>Introduction</a:t>
            </a:r>
          </a:p>
          <a:p>
            <a:r>
              <a:rPr lang="en-GB" sz="3200" dirty="0" smtClean="0"/>
              <a:t>Our Game</a:t>
            </a:r>
          </a:p>
          <a:p>
            <a:r>
              <a:rPr lang="en-GB" sz="3200" dirty="0" smtClean="0"/>
              <a:t>Game Demo</a:t>
            </a:r>
          </a:p>
          <a:p>
            <a:r>
              <a:rPr lang="en-GB" sz="3200" dirty="0" smtClean="0"/>
              <a:t>The Making of the Game</a:t>
            </a:r>
          </a:p>
          <a:p>
            <a:r>
              <a:rPr lang="en-GB" sz="3200" dirty="0" smtClean="0"/>
              <a:t>Code</a:t>
            </a:r>
          </a:p>
          <a:p>
            <a:r>
              <a:rPr lang="en-GB" sz="3200" dirty="0" smtClean="0"/>
              <a:t>Selling Points</a:t>
            </a:r>
          </a:p>
        </p:txBody>
      </p:sp>
    </p:spTree>
    <p:extLst>
      <p:ext uri="{BB962C8B-B14F-4D97-AF65-F5344CB8AC3E}">
        <p14:creationId xmlns:p14="http://schemas.microsoft.com/office/powerpoint/2010/main" val="689678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Our current generation has lost a lot of hope</a:t>
            </a:r>
          </a:p>
          <a:p>
            <a:endParaRPr lang="en-GB" dirty="0"/>
          </a:p>
          <a:p>
            <a:r>
              <a:rPr lang="en-GB" dirty="0" smtClean="0"/>
              <a:t>One dream is to escape the world of Capitalism</a:t>
            </a:r>
          </a:p>
          <a:p>
            <a:endParaRPr lang="en-GB" dirty="0"/>
          </a:p>
          <a:p>
            <a:r>
              <a:rPr lang="en-GB" dirty="0" smtClean="0"/>
              <a:t>We let the youth of today simulate that dream with our game</a:t>
            </a:r>
          </a:p>
          <a:p>
            <a:endParaRPr lang="en-GB" dirty="0"/>
          </a:p>
          <a:p>
            <a:r>
              <a:rPr lang="en-GB" dirty="0" smtClean="0"/>
              <a:t>We wanted to bring back communism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31014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Our game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452203"/>
            <a:ext cx="9613861" cy="3800316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Single player text based adventure game based in Soviet Russia.</a:t>
            </a:r>
          </a:p>
          <a:p>
            <a:endParaRPr lang="en-GB" dirty="0"/>
          </a:p>
          <a:p>
            <a:r>
              <a:rPr lang="en-GB" dirty="0" smtClean="0"/>
              <a:t>You are Joseph Stalin’s Aid, and the aim is to survive the day by completing tasks set by Stalin himself.</a:t>
            </a:r>
          </a:p>
          <a:p>
            <a:endParaRPr lang="en-GB" dirty="0" smtClean="0"/>
          </a:p>
          <a:p>
            <a:r>
              <a:rPr lang="en-GB" dirty="0" smtClean="0"/>
              <a:t>Dark, </a:t>
            </a:r>
            <a:r>
              <a:rPr lang="en-GB" dirty="0"/>
              <a:t>brutally hard game which will frustrate you into playing </a:t>
            </a:r>
            <a:r>
              <a:rPr lang="en-GB" dirty="0" smtClean="0"/>
              <a:t>more.</a:t>
            </a:r>
          </a:p>
          <a:p>
            <a:endParaRPr lang="en-GB" dirty="0" smtClean="0"/>
          </a:p>
          <a:p>
            <a:r>
              <a:rPr lang="en-GB" dirty="0" smtClean="0"/>
              <a:t>A morbid game with humour thrown in to take the pain away</a:t>
            </a:r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40358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Game Demo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1469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Making of the Game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45110"/>
            <a:ext cx="9613861" cy="3940359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Story focus</a:t>
            </a:r>
          </a:p>
          <a:p>
            <a:endParaRPr lang="en-GB" dirty="0" smtClean="0"/>
          </a:p>
          <a:p>
            <a:r>
              <a:rPr lang="en-GB" dirty="0" smtClean="0"/>
              <a:t>GitHub was our main means of collaboration</a:t>
            </a:r>
          </a:p>
          <a:p>
            <a:endParaRPr lang="en-GB" dirty="0"/>
          </a:p>
          <a:p>
            <a:r>
              <a:rPr lang="en-GB" dirty="0" smtClean="0"/>
              <a:t>Group Meetings, Emails</a:t>
            </a:r>
          </a:p>
          <a:p>
            <a:endParaRPr lang="en-GB" dirty="0"/>
          </a:p>
          <a:p>
            <a:r>
              <a:rPr lang="en-GB" dirty="0"/>
              <a:t>Object Orientated Approach</a:t>
            </a:r>
          </a:p>
          <a:p>
            <a:endParaRPr lang="en-GB" dirty="0"/>
          </a:p>
          <a:p>
            <a:r>
              <a:rPr lang="en-GB" dirty="0" smtClean="0"/>
              <a:t>XML</a:t>
            </a:r>
          </a:p>
        </p:txBody>
      </p:sp>
    </p:spTree>
    <p:extLst>
      <p:ext uri="{BB962C8B-B14F-4D97-AF65-F5344CB8AC3E}">
        <p14:creationId xmlns:p14="http://schemas.microsoft.com/office/powerpoint/2010/main" val="1375129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Code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6924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Selling Points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First of its kind</a:t>
            </a:r>
          </a:p>
          <a:p>
            <a:endParaRPr lang="en-GB" dirty="0"/>
          </a:p>
          <a:p>
            <a:r>
              <a:rPr lang="en-GB" dirty="0" smtClean="0"/>
              <a:t>Easily expandable and adaptable </a:t>
            </a:r>
          </a:p>
          <a:p>
            <a:endParaRPr lang="en-GB" dirty="0"/>
          </a:p>
          <a:p>
            <a:r>
              <a:rPr lang="en-GB" dirty="0" smtClean="0"/>
              <a:t>Room for sequels</a:t>
            </a:r>
          </a:p>
          <a:p>
            <a:endParaRPr lang="en-GB" dirty="0"/>
          </a:p>
          <a:p>
            <a:r>
              <a:rPr lang="en-GB" dirty="0" smtClean="0"/>
              <a:t>Anyone can play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090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1087823"/>
          </a:xfrm>
        </p:spPr>
        <p:txBody>
          <a:bodyPr>
            <a:normAutofit/>
          </a:bodyPr>
          <a:lstStyle/>
          <a:p>
            <a:pPr algn="ctr"/>
            <a:r>
              <a:rPr lang="en-GB" sz="4800" dirty="0" smtClean="0"/>
              <a:t>Any Questions?</a:t>
            </a:r>
            <a:endParaRPr lang="en-GB" sz="4800" dirty="0"/>
          </a:p>
        </p:txBody>
      </p:sp>
      <p:pic>
        <p:nvPicPr>
          <p:cNvPr id="1028" name="Picture 4" descr="Image result for stali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9614" y="394904"/>
            <a:ext cx="3833768" cy="3833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9062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</TotalTime>
  <Words>162</Words>
  <Application>Microsoft Office PowerPoint</Application>
  <PresentationFormat>Widescreen</PresentationFormat>
  <Paragraphs>50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Trebuchet MS</vt:lpstr>
      <vt:lpstr>Berlin</vt:lpstr>
      <vt:lpstr>A Day in the Kremlin</vt:lpstr>
      <vt:lpstr>Contents</vt:lpstr>
      <vt:lpstr>Introduction</vt:lpstr>
      <vt:lpstr>Our game</vt:lpstr>
      <vt:lpstr>Game Demo</vt:lpstr>
      <vt:lpstr>The Making of the Game</vt:lpstr>
      <vt:lpstr>Code</vt:lpstr>
      <vt:lpstr>Selling Points</vt:lpstr>
      <vt:lpstr>Any Questions?</vt:lpstr>
    </vt:vector>
  </TitlesOfParts>
  <Company>Cardiff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Day in the Kremlin</dc:title>
  <dc:creator>insrv</dc:creator>
  <cp:lastModifiedBy>insrv</cp:lastModifiedBy>
  <cp:revision>8</cp:revision>
  <dcterms:created xsi:type="dcterms:W3CDTF">2017-10-25T10:30:52Z</dcterms:created>
  <dcterms:modified xsi:type="dcterms:W3CDTF">2017-10-25T11:57:23Z</dcterms:modified>
</cp:coreProperties>
</file>