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6" r:id="rId3"/>
    <p:sldId id="263" r:id="rId4"/>
    <p:sldId id="257" r:id="rId5"/>
    <p:sldId id="259" r:id="rId6"/>
    <p:sldId id="269" r:id="rId7"/>
    <p:sldId id="270" r:id="rId8"/>
    <p:sldId id="261" r:id="rId9"/>
    <p:sldId id="264" r:id="rId10"/>
    <p:sldId id="267" r:id="rId11"/>
    <p:sldId id="268" r:id="rId12"/>
    <p:sldId id="271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9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83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3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9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2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86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0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58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9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06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C96E-15FC-471E-B333-A0E8271C6242}" type="datetimeFigureOut">
              <a:rPr lang="en-GB" smtClean="0"/>
              <a:t>26.10.2017 г.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3CD8-489E-4E1D-ACEC-C399521B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4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Day in the Kremlin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19</a:t>
            </a:r>
            <a:endParaRPr lang="en-GB" dirty="0"/>
          </a:p>
        </p:txBody>
      </p:sp>
      <p:pic>
        <p:nvPicPr>
          <p:cNvPr id="2050" name="Picture 2" descr="Image result for hammer and sick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78" y="2733709"/>
            <a:ext cx="1369541" cy="13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806930" cy="3599316"/>
          </a:xfrm>
        </p:spPr>
        <p:txBody>
          <a:bodyPr/>
          <a:lstStyle/>
          <a:p>
            <a:r>
              <a:rPr lang="en-US" dirty="0" smtClean="0"/>
              <a:t>The game engine is responsible for handling all of the logic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127868"/>
            <a:ext cx="5812120" cy="4576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0" y="3839101"/>
            <a:ext cx="5372910" cy="25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XML become a game?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2" y="2885513"/>
            <a:ext cx="6915977" cy="38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4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Third-party libraries used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BeautifulSoup</a:t>
            </a:r>
            <a:r>
              <a:rPr lang="en-US" dirty="0" smtClean="0"/>
              <a:t> (MIT) for parsing the XML</a:t>
            </a:r>
          </a:p>
          <a:p>
            <a:pPr lvl="1"/>
            <a:r>
              <a:rPr lang="en-US" dirty="0" smtClean="0"/>
              <a:t>LXML (</a:t>
            </a:r>
            <a:r>
              <a:rPr lang="de-DE" dirty="0"/>
              <a:t>BSD</a:t>
            </a:r>
            <a:r>
              <a:rPr lang="en-US" dirty="0" smtClean="0"/>
              <a:t>) for parsing the XML</a:t>
            </a:r>
          </a:p>
          <a:p>
            <a:pPr lvl="1"/>
            <a:r>
              <a:rPr lang="en-US" dirty="0" err="1" smtClean="0"/>
              <a:t>Colorama</a:t>
            </a:r>
            <a:r>
              <a:rPr lang="en-US" dirty="0" smtClean="0"/>
              <a:t> (</a:t>
            </a:r>
            <a:r>
              <a:rPr lang="de-DE" b="1" dirty="0"/>
              <a:t>BSD </a:t>
            </a:r>
            <a:r>
              <a:rPr lang="de-DE" b="1" dirty="0" smtClean="0"/>
              <a:t>3-clause</a:t>
            </a:r>
            <a:r>
              <a:rPr lang="en-US" dirty="0" smtClean="0"/>
              <a:t>) for colorful console output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262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Selling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of its kind</a:t>
            </a:r>
          </a:p>
          <a:p>
            <a:endParaRPr lang="en-GB" dirty="0"/>
          </a:p>
          <a:p>
            <a:r>
              <a:rPr lang="en-GB" dirty="0" smtClean="0"/>
              <a:t>Easily expandable and adaptable </a:t>
            </a:r>
          </a:p>
          <a:p>
            <a:endParaRPr lang="en-GB" dirty="0"/>
          </a:p>
          <a:p>
            <a:r>
              <a:rPr lang="en-GB" dirty="0" smtClean="0"/>
              <a:t>Room for sequels</a:t>
            </a:r>
          </a:p>
          <a:p>
            <a:endParaRPr lang="en-GB" dirty="0"/>
          </a:p>
          <a:p>
            <a:r>
              <a:rPr lang="en-GB" dirty="0" smtClean="0"/>
              <a:t>Anyone can 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108782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Any Questions?</a:t>
            </a:r>
            <a:endParaRPr lang="en-GB" sz="4800" dirty="0"/>
          </a:p>
        </p:txBody>
      </p:sp>
      <p:pic>
        <p:nvPicPr>
          <p:cNvPr id="1028" name="Picture 4" descr="Image result for sta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4" y="394904"/>
            <a:ext cx="3833768" cy="38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Contents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67" y="2649911"/>
            <a:ext cx="9613861" cy="359931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Introduction</a:t>
            </a:r>
          </a:p>
          <a:p>
            <a:r>
              <a:rPr lang="en-GB" sz="3200" dirty="0" smtClean="0"/>
              <a:t>Our Game</a:t>
            </a:r>
          </a:p>
          <a:p>
            <a:r>
              <a:rPr lang="en-GB" sz="3200" dirty="0" smtClean="0"/>
              <a:t>Game Demo</a:t>
            </a:r>
          </a:p>
          <a:p>
            <a:r>
              <a:rPr lang="en-GB" sz="3200" dirty="0" smtClean="0"/>
              <a:t>The Making of the Game</a:t>
            </a:r>
          </a:p>
          <a:p>
            <a:r>
              <a:rPr lang="en-GB" sz="3200" dirty="0" smtClean="0"/>
              <a:t>Code</a:t>
            </a:r>
          </a:p>
          <a:p>
            <a:r>
              <a:rPr lang="en-GB" sz="3200" dirty="0" smtClean="0"/>
              <a:t>Selling Points</a:t>
            </a:r>
          </a:p>
        </p:txBody>
      </p:sp>
    </p:spTree>
    <p:extLst>
      <p:ext uri="{BB962C8B-B14F-4D97-AF65-F5344CB8AC3E}">
        <p14:creationId xmlns:p14="http://schemas.microsoft.com/office/powerpoint/2010/main" val="6896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current generation has lost a lot of hope</a:t>
            </a:r>
          </a:p>
          <a:p>
            <a:endParaRPr lang="en-GB" dirty="0"/>
          </a:p>
          <a:p>
            <a:r>
              <a:rPr lang="en-GB" dirty="0" smtClean="0"/>
              <a:t>One dream is to escape the world of Capitalism</a:t>
            </a:r>
          </a:p>
          <a:p>
            <a:endParaRPr lang="en-GB" dirty="0"/>
          </a:p>
          <a:p>
            <a:r>
              <a:rPr lang="en-GB" dirty="0" smtClean="0"/>
              <a:t>We let the youth of today simulate that dream with our game</a:t>
            </a:r>
          </a:p>
          <a:p>
            <a:endParaRPr lang="en-GB" dirty="0"/>
          </a:p>
          <a:p>
            <a:r>
              <a:rPr lang="en-GB" dirty="0" smtClean="0"/>
              <a:t>We wanted to bring back communism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52203"/>
            <a:ext cx="9613861" cy="38003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Single player text based adventure game based in Soviet Russia.</a:t>
            </a:r>
          </a:p>
          <a:p>
            <a:endParaRPr lang="en-GB" dirty="0"/>
          </a:p>
          <a:p>
            <a:r>
              <a:rPr lang="en-GB" dirty="0" smtClean="0"/>
              <a:t>You are Joseph Stalin’s Aid, and the aim is to survive the day by completing tasks set by Stalin himself.</a:t>
            </a:r>
          </a:p>
          <a:p>
            <a:endParaRPr lang="en-GB" dirty="0" smtClean="0"/>
          </a:p>
          <a:p>
            <a:r>
              <a:rPr lang="en-GB" dirty="0" smtClean="0"/>
              <a:t>Dark, </a:t>
            </a:r>
            <a:r>
              <a:rPr lang="en-GB" dirty="0"/>
              <a:t>brutally hard game which will frustrate you into playing </a:t>
            </a:r>
            <a:r>
              <a:rPr lang="en-GB" dirty="0" smtClean="0"/>
              <a:t>more.</a:t>
            </a:r>
          </a:p>
          <a:p>
            <a:endParaRPr lang="en-GB" dirty="0" smtClean="0"/>
          </a:p>
          <a:p>
            <a:r>
              <a:rPr lang="en-GB" dirty="0" smtClean="0"/>
              <a:t>A morbid game with humour thrown in to take the pain away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3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4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4" y="235991"/>
            <a:ext cx="9812119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7" y="4018724"/>
            <a:ext cx="10282994" cy="21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2" y="257704"/>
            <a:ext cx="7965938" cy="2655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80" y="3030582"/>
            <a:ext cx="883090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Making of 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10"/>
            <a:ext cx="9613861" cy="39403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Story focus</a:t>
            </a:r>
          </a:p>
          <a:p>
            <a:endParaRPr lang="en-GB" dirty="0" smtClean="0"/>
          </a:p>
          <a:p>
            <a:r>
              <a:rPr lang="en-GB" dirty="0" smtClean="0"/>
              <a:t>GitHub was our main means of collaboration</a:t>
            </a:r>
          </a:p>
          <a:p>
            <a:endParaRPr lang="en-GB" dirty="0"/>
          </a:p>
          <a:p>
            <a:r>
              <a:rPr lang="en-GB" dirty="0" smtClean="0"/>
              <a:t>Group Meetings, Emails</a:t>
            </a:r>
          </a:p>
          <a:p>
            <a:endParaRPr lang="en-GB" dirty="0"/>
          </a:p>
          <a:p>
            <a:r>
              <a:rPr lang="en-GB" dirty="0"/>
              <a:t>Object Orientated Approach</a:t>
            </a:r>
          </a:p>
          <a:p>
            <a:endParaRPr lang="en-GB" dirty="0"/>
          </a:p>
          <a:p>
            <a:r>
              <a:rPr lang="en-GB" dirty="0" smtClean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375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39336" cy="3593664"/>
          </a:xfrm>
        </p:spPr>
        <p:txBody>
          <a:bodyPr/>
          <a:lstStyle/>
          <a:p>
            <a:r>
              <a:rPr lang="en-GB" dirty="0" smtClean="0"/>
              <a:t>Objects are stored in XML files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819251"/>
            <a:ext cx="5591955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64" y="4009276"/>
            <a:ext cx="6931414" cy="22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219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A Day in the Kremlin</vt:lpstr>
      <vt:lpstr>Contents</vt:lpstr>
      <vt:lpstr>Introduction</vt:lpstr>
      <vt:lpstr>Our game</vt:lpstr>
      <vt:lpstr>Game Demo</vt:lpstr>
      <vt:lpstr>PowerPoint Presentation</vt:lpstr>
      <vt:lpstr>PowerPoint Presentation</vt:lpstr>
      <vt:lpstr>The Making of the Game</vt:lpstr>
      <vt:lpstr>Code</vt:lpstr>
      <vt:lpstr>Code</vt:lpstr>
      <vt:lpstr>Code</vt:lpstr>
      <vt:lpstr>Code</vt:lpstr>
      <vt:lpstr>Selling Points</vt:lpstr>
      <vt:lpstr>Any Questions?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in the Kremlin</dc:title>
  <dc:creator>insrv</dc:creator>
  <cp:lastModifiedBy>Lyubomir Rumenov</cp:lastModifiedBy>
  <cp:revision>12</cp:revision>
  <dcterms:created xsi:type="dcterms:W3CDTF">2017-10-25T10:30:52Z</dcterms:created>
  <dcterms:modified xsi:type="dcterms:W3CDTF">2017-10-26T07:14:09Z</dcterms:modified>
</cp:coreProperties>
</file>