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7" r:id="rId3"/>
    <p:sldId id="257" r:id="rId4"/>
    <p:sldId id="268" r:id="rId5"/>
    <p:sldId id="279" r:id="rId6"/>
    <p:sldId id="280" r:id="rId7"/>
    <p:sldId id="281" r:id="rId8"/>
    <p:sldId id="282" r:id="rId9"/>
    <p:sldId id="284" r:id="rId10"/>
    <p:sldId id="283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37E8E-2688-4819-8476-C2259C205509}" v="1420" dt="2021-02-17T13:54:07.707"/>
    <p1510:client id="{46C18E55-6669-4024-BCB5-394CA1444DD9}" v="8" dt="2021-04-24T15:32:01.680"/>
    <p1510:client id="{67ED0730-DD09-4227-9356-306623740D8A}" v="6938" dt="2021-01-23T14:05:55.392"/>
    <p1510:client id="{6FFC23F2-EC27-416D-8D86-2956E0A0FE5C}" v="8" dt="2021-01-24T11:05:26.327"/>
    <p1510:client id="{8B4C99BD-6D2E-4CEA-B342-2B10C5B5BE96}" v="336" dt="2020-11-28T12:59:46.607"/>
    <p1510:client id="{8FCBBCED-D08A-4B6E-8CF6-29E7B1EC5A1B}" v="233" dt="2021-02-18T12:24:24.134"/>
    <p1510:client id="{950D32AB-0748-4B25-A758-6C43E1B9FF86}" v="4402" dt="2020-12-02T14:52:40.823"/>
    <p1510:client id="{97A9A442-A87C-46CC-9B60-5D3021A8078E}" v="2688" dt="2021-04-24T15:27:47.840"/>
    <p1510:client id="{9E89BC41-41BF-4ED5-9F6B-94A801CDD1C1}" v="39" dt="2021-04-24T15:30:11.317"/>
    <p1510:client id="{B6269EE1-2716-45CE-9E3A-83A45D07D918}" v="2617" dt="2020-11-29T11:39:29.298"/>
    <p1510:client id="{BCE8D745-A3AE-4FE7-BC01-E7E55F7E736B}" v="63" dt="2021-04-25T14:43:11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270f40e0e0fdfc97" providerId="Windows Live" clId="Web-{9E89BC41-41BF-4ED5-9F6B-94A801CDD1C1}"/>
    <pc:docChg chg="modSld">
      <pc:chgData name="Гость" userId="270f40e0e0fdfc97" providerId="Windows Live" clId="Web-{9E89BC41-41BF-4ED5-9F6B-94A801CDD1C1}" dt="2021-04-24T15:30:11.317" v="39"/>
      <pc:docMkLst>
        <pc:docMk/>
      </pc:docMkLst>
      <pc:sldChg chg="modSp">
        <pc:chgData name="Гость" userId="270f40e0e0fdfc97" providerId="Windows Live" clId="Web-{9E89BC41-41BF-4ED5-9F6B-94A801CDD1C1}" dt="2021-04-24T15:30:11.317" v="39"/>
        <pc:sldMkLst>
          <pc:docMk/>
          <pc:sldMk cId="1776536155" sldId="257"/>
        </pc:sldMkLst>
        <pc:graphicFrameChg chg="modGraphic">
          <ac:chgData name="Гость" userId="270f40e0e0fdfc97" providerId="Windows Live" clId="Web-{9E89BC41-41BF-4ED5-9F6B-94A801CDD1C1}" dt="2021-04-24T15:30:11.317" v="39"/>
          <ac:graphicFrameMkLst>
            <pc:docMk/>
            <pc:sldMk cId="1776536155" sldId="257"/>
            <ac:graphicFrameMk id="13" creationId="{839C838A-AFDA-4612-9C2A-33561F4EF2EF}"/>
          </ac:graphicFrameMkLst>
        </pc:graphicFrameChg>
      </pc:sldChg>
    </pc:docChg>
  </pc:docChgLst>
  <pc:docChgLst>
    <pc:chgData clId="Web-{8B4C99BD-6D2E-4CEA-B342-2B10C5B5BE96}"/>
    <pc:docChg chg="modSld">
      <pc:chgData name="" userId="" providerId="" clId="Web-{8B4C99BD-6D2E-4CEA-B342-2B10C5B5BE96}" dt="2020-11-28T09:51:23.074" v="10" actId="20577"/>
      <pc:docMkLst>
        <pc:docMk/>
      </pc:docMkLst>
      <pc:sldChg chg="modSp">
        <pc:chgData name="" userId="" providerId="" clId="Web-{8B4C99BD-6D2E-4CEA-B342-2B10C5B5BE96}" dt="2020-11-28T09:51:23.074" v="9" actId="20577"/>
        <pc:sldMkLst>
          <pc:docMk/>
          <pc:sldMk cId="1351651579" sldId="256"/>
        </pc:sldMkLst>
        <pc:spChg chg="mod">
          <ac:chgData name="" userId="" providerId="" clId="Web-{8B4C99BD-6D2E-4CEA-B342-2B10C5B5BE96}" dt="2020-11-28T09:51:23.074" v="9" actId="20577"/>
          <ac:spMkLst>
            <pc:docMk/>
            <pc:sldMk cId="1351651579" sldId="256"/>
            <ac:spMk id="2" creationId="{00000000-0000-0000-0000-000000000000}"/>
          </ac:spMkLst>
        </pc:spChg>
      </pc:sldChg>
    </pc:docChg>
  </pc:docChgLst>
  <pc:docChgLst>
    <pc:chgData name="Гость" userId="270f40e0e0fdfc97" providerId="Windows Live" clId="Web-{B6269EE1-2716-45CE-9E3A-83A45D07D918}"/>
    <pc:docChg chg="addSld delSld modSld">
      <pc:chgData name="Гость" userId="270f40e0e0fdfc97" providerId="Windows Live" clId="Web-{B6269EE1-2716-45CE-9E3A-83A45D07D918}" dt="2020-11-29T11:39:29.298" v="2611" actId="20577"/>
      <pc:docMkLst>
        <pc:docMk/>
      </pc:docMkLst>
      <pc:sldChg chg="addSp delSp modSp">
        <pc:chgData name="Гость" userId="270f40e0e0fdfc97" providerId="Windows Live" clId="Web-{B6269EE1-2716-45CE-9E3A-83A45D07D918}" dt="2020-11-29T11:24:38.451" v="2452" actId="1076"/>
        <pc:sldMkLst>
          <pc:docMk/>
          <pc:sldMk cId="1351651579" sldId="256"/>
        </pc:sldMkLst>
        <pc:spChg chg="mod">
          <ac:chgData name="Гость" userId="270f40e0e0fdfc97" providerId="Windows Live" clId="Web-{B6269EE1-2716-45CE-9E3A-83A45D07D918}" dt="2020-11-29T08:06:50.628" v="4" actId="20577"/>
          <ac:spMkLst>
            <pc:docMk/>
            <pc:sldMk cId="1351651579" sldId="256"/>
            <ac:spMk id="3" creationId="{00000000-0000-0000-0000-000000000000}"/>
          </ac:spMkLst>
        </pc:spChg>
        <pc:picChg chg="add del mod">
          <ac:chgData name="Гость" userId="270f40e0e0fdfc97" providerId="Windows Live" clId="Web-{B6269EE1-2716-45CE-9E3A-83A45D07D918}" dt="2020-11-29T11:23:38.903" v="2450"/>
          <ac:picMkLst>
            <pc:docMk/>
            <pc:sldMk cId="1351651579" sldId="256"/>
            <ac:picMk id="5" creationId="{71DE58E7-AE13-460A-B806-78EFFAEF93A8}"/>
          </ac:picMkLst>
        </pc:picChg>
        <pc:picChg chg="add mod">
          <ac:chgData name="Гость" userId="270f40e0e0fdfc97" providerId="Windows Live" clId="Web-{B6269EE1-2716-45CE-9E3A-83A45D07D918}" dt="2020-11-29T11:24:38.451" v="2452" actId="1076"/>
          <ac:picMkLst>
            <pc:docMk/>
            <pc:sldMk cId="1351651579" sldId="256"/>
            <ac:picMk id="6" creationId="{136007BA-AF9B-4EB9-A6D5-DE79C6BB3989}"/>
          </ac:picMkLst>
        </pc:picChg>
      </pc:sldChg>
      <pc:sldChg chg="addSp delSp modSp modTransition addAnim delAnim modAnim">
        <pc:chgData name="Гость" userId="270f40e0e0fdfc97" providerId="Windows Live" clId="Web-{B6269EE1-2716-45CE-9E3A-83A45D07D918}" dt="2020-11-29T11:34:21.932" v="2600"/>
        <pc:sldMkLst>
          <pc:docMk/>
          <pc:sldMk cId="1776536155" sldId="257"/>
        </pc:sldMkLst>
        <pc:spChg chg="mod">
          <ac:chgData name="Гость" userId="270f40e0e0fdfc97" providerId="Windows Live" clId="Web-{B6269EE1-2716-45CE-9E3A-83A45D07D918}" dt="2020-11-29T11:33:48.963" v="2596"/>
          <ac:spMkLst>
            <pc:docMk/>
            <pc:sldMk cId="1776536155" sldId="257"/>
            <ac:spMk id="2" creationId="{623D909C-BDD9-461B-860E-E86B21D505CD}"/>
          </ac:spMkLst>
        </pc:spChg>
        <pc:spChg chg="del">
          <ac:chgData name="Гость" userId="270f40e0e0fdfc97" providerId="Windows Live" clId="Web-{B6269EE1-2716-45CE-9E3A-83A45D07D918}" dt="2020-11-29T11:27:08.751" v="2531"/>
          <ac:spMkLst>
            <pc:docMk/>
            <pc:sldMk cId="1776536155" sldId="257"/>
            <ac:spMk id="4" creationId="{4E97F30E-D1D0-4B06-BF90-5ED6420D9ABF}"/>
          </ac:spMkLst>
        </pc:spChg>
        <pc:spChg chg="del">
          <ac:chgData name="Гость" userId="270f40e0e0fdfc97" providerId="Windows Live" clId="Web-{B6269EE1-2716-45CE-9E3A-83A45D07D918}" dt="2020-11-29T11:27:07.626" v="2530"/>
          <ac:spMkLst>
            <pc:docMk/>
            <pc:sldMk cId="1776536155" sldId="257"/>
            <ac:spMk id="5" creationId="{4E222DA1-8873-4922-BBDD-4F5E39E96E9E}"/>
          </ac:spMkLst>
        </pc:spChg>
        <pc:spChg chg="del">
          <ac:chgData name="Гость" userId="270f40e0e0fdfc97" providerId="Windows Live" clId="Web-{B6269EE1-2716-45CE-9E3A-83A45D07D918}" dt="2020-11-29T11:27:05.595" v="2529"/>
          <ac:spMkLst>
            <pc:docMk/>
            <pc:sldMk cId="1776536155" sldId="257"/>
            <ac:spMk id="6" creationId="{A6CC0521-A05F-4F8C-99EA-EC6C940EA680}"/>
          </ac:spMkLst>
        </pc:spChg>
        <pc:spChg chg="del">
          <ac:chgData name="Гость" userId="270f40e0e0fdfc97" providerId="Windows Live" clId="Web-{B6269EE1-2716-45CE-9E3A-83A45D07D918}" dt="2020-11-29T11:27:10.001" v="2532"/>
          <ac:spMkLst>
            <pc:docMk/>
            <pc:sldMk cId="1776536155" sldId="257"/>
            <ac:spMk id="7" creationId="{DAAB34BD-0E19-41E5-AC47-DC40D1721427}"/>
          </ac:spMkLst>
        </pc:spChg>
        <pc:spChg chg="mod">
          <ac:chgData name="Гость" userId="270f40e0e0fdfc97" providerId="Windows Live" clId="Web-{B6269EE1-2716-45CE-9E3A-83A45D07D918}" dt="2020-11-29T09:58:56.291" v="194" actId="20577"/>
          <ac:spMkLst>
            <pc:docMk/>
            <pc:sldMk cId="1776536155" sldId="257"/>
            <ac:spMk id="8" creationId="{6B980282-F648-422D-BD0F-88C7F8499421}"/>
          </ac:spMkLst>
        </pc:spChg>
        <pc:spChg chg="add mod">
          <ac:chgData name="Гость" userId="270f40e0e0fdfc97" providerId="Windows Live" clId="Web-{B6269EE1-2716-45CE-9E3A-83A45D07D918}" dt="2020-11-29T11:26:51.642" v="2528" actId="1076"/>
          <ac:spMkLst>
            <pc:docMk/>
            <pc:sldMk cId="1776536155" sldId="257"/>
            <ac:spMk id="10" creationId="{02E08259-A355-4253-9B65-F8B420FE568B}"/>
          </ac:spMkLst>
        </pc:spChg>
        <pc:picChg chg="add mod ord">
          <ac:chgData name="Гость" userId="270f40e0e0fdfc97" providerId="Windows Live" clId="Web-{B6269EE1-2716-45CE-9E3A-83A45D07D918}" dt="2020-11-29T11:25:58.594" v="2456"/>
          <ac:picMkLst>
            <pc:docMk/>
            <pc:sldMk cId="1776536155" sldId="257"/>
            <ac:picMk id="9" creationId="{6A9BA918-4F13-4BF8-9007-B2A68D597A27}"/>
          </ac:picMkLst>
        </pc:picChg>
        <pc:picChg chg="add mod ord">
          <ac:chgData name="Гость" userId="270f40e0e0fdfc97" providerId="Windows Live" clId="Web-{B6269EE1-2716-45CE-9E3A-83A45D07D918}" dt="2020-11-29T11:34:21.932" v="2600"/>
          <ac:picMkLst>
            <pc:docMk/>
            <pc:sldMk cId="1776536155" sldId="257"/>
            <ac:picMk id="11" creationId="{BE854DB1-C54D-4415-A3F7-AD0453BE513A}"/>
          </ac:picMkLst>
        </pc:picChg>
      </pc:sldChg>
      <pc:sldChg chg="addSp delSp modSp new del mod modTransition setBg">
        <pc:chgData name="Гость" userId="270f40e0e0fdfc97" providerId="Windows Live" clId="Web-{B6269EE1-2716-45CE-9E3A-83A45D07D918}" dt="2020-11-29T11:21:32.088" v="2446"/>
        <pc:sldMkLst>
          <pc:docMk/>
          <pc:sldMk cId="2117015221" sldId="258"/>
        </pc:sldMkLst>
        <pc:spChg chg="del mod">
          <ac:chgData name="Гость" userId="270f40e0e0fdfc97" providerId="Windows Live" clId="Web-{B6269EE1-2716-45CE-9E3A-83A45D07D918}" dt="2020-11-29T09:53:21.550" v="28"/>
          <ac:spMkLst>
            <pc:docMk/>
            <pc:sldMk cId="2117015221" sldId="258"/>
            <ac:spMk id="2" creationId="{6A94F61D-FF17-473D-BDD9-EA9A5C4BDD7F}"/>
          </ac:spMkLst>
        </pc:spChg>
        <pc:spChg chg="add del mod">
          <ac:chgData name="Гость" userId="270f40e0e0fdfc97" providerId="Windows Live" clId="Web-{B6269EE1-2716-45CE-9E3A-83A45D07D918}" dt="2020-11-29T10:58:41.029" v="1756"/>
          <ac:spMkLst>
            <pc:docMk/>
            <pc:sldMk cId="2117015221" sldId="258"/>
            <ac:spMk id="2" creationId="{8288B99B-8594-4D5C-911F-E1239C119FE7}"/>
          </ac:spMkLst>
        </pc:spChg>
        <pc:spChg chg="mod ord">
          <ac:chgData name="Гость" userId="270f40e0e0fdfc97" providerId="Windows Live" clId="Web-{B6269EE1-2716-45CE-9E3A-83A45D07D918}" dt="2020-11-29T09:57:20.992" v="163"/>
          <ac:spMkLst>
            <pc:docMk/>
            <pc:sldMk cId="2117015221" sldId="258"/>
            <ac:spMk id="3" creationId="{C4C535B1-626D-4CC6-8D48-890229CE2E71}"/>
          </ac:spMkLst>
        </pc:spChg>
        <pc:spChg chg="add mod ord">
          <ac:chgData name="Гость" userId="270f40e0e0fdfc97" providerId="Windows Live" clId="Web-{B6269EE1-2716-45CE-9E3A-83A45D07D918}" dt="2020-11-29T09:58:26.119" v="188" actId="20577"/>
          <ac:spMkLst>
            <pc:docMk/>
            <pc:sldMk cId="2117015221" sldId="258"/>
            <ac:spMk id="5" creationId="{576E1D4F-41D5-48FC-B1B3-EFC1DE95DF12}"/>
          </ac:spMkLst>
        </pc:spChg>
        <pc:spChg chg="add del mod">
          <ac:chgData name="Гость" userId="270f40e0e0fdfc97" providerId="Windows Live" clId="Web-{B6269EE1-2716-45CE-9E3A-83A45D07D918}" dt="2020-11-29T09:57:20.992" v="163"/>
          <ac:spMkLst>
            <pc:docMk/>
            <pc:sldMk cId="2117015221" sldId="258"/>
            <ac:spMk id="7" creationId="{42DAEFB2-D3CD-4835-9C23-DF0A4E176798}"/>
          </ac:spMkLst>
        </pc:spChg>
        <pc:spChg chg="add">
          <ac:chgData name="Гость" userId="270f40e0e0fdfc97" providerId="Windows Live" clId="Web-{B6269EE1-2716-45CE-9E3A-83A45D07D918}" dt="2020-11-29T09:57:20.992" v="163"/>
          <ac:spMkLst>
            <pc:docMk/>
            <pc:sldMk cId="2117015221" sldId="258"/>
            <ac:spMk id="12" creationId="{6A121316-E4D0-41D7-9C79-9FF8F36D4262}"/>
          </ac:spMkLst>
        </pc:spChg>
        <pc:spChg chg="add">
          <ac:chgData name="Гость" userId="270f40e0e0fdfc97" providerId="Windows Live" clId="Web-{B6269EE1-2716-45CE-9E3A-83A45D07D918}" dt="2020-11-29T09:57:20.992" v="163"/>
          <ac:spMkLst>
            <pc:docMk/>
            <pc:sldMk cId="2117015221" sldId="258"/>
            <ac:spMk id="14" creationId="{07EE0F9E-42CB-4AE4-971C-7BD191D5DCB3}"/>
          </ac:spMkLst>
        </pc:spChg>
        <pc:spChg chg="add">
          <ac:chgData name="Гость" userId="270f40e0e0fdfc97" providerId="Windows Live" clId="Web-{B6269EE1-2716-45CE-9E3A-83A45D07D918}" dt="2020-11-29T09:57:20.992" v="163"/>
          <ac:spMkLst>
            <pc:docMk/>
            <pc:sldMk cId="2117015221" sldId="258"/>
            <ac:spMk id="16" creationId="{1AEB967B-31A3-42E3-8382-73443D264092}"/>
          </ac:spMkLst>
        </pc:spChg>
        <pc:picChg chg="add del mod">
          <ac:chgData name="Гость" userId="270f40e0e0fdfc97" providerId="Windows Live" clId="Web-{B6269EE1-2716-45CE-9E3A-83A45D07D918}" dt="2020-11-29T11:02:01.643" v="1758"/>
          <ac:picMkLst>
            <pc:docMk/>
            <pc:sldMk cId="2117015221" sldId="258"/>
            <ac:picMk id="4" creationId="{D2E12212-5AF4-4FF1-9CB3-A72BB54AC3B7}"/>
          </ac:picMkLst>
        </pc:picChg>
        <pc:picChg chg="add mod">
          <ac:chgData name="Гость" userId="270f40e0e0fdfc97" providerId="Windows Live" clId="Web-{B6269EE1-2716-45CE-9E3A-83A45D07D918}" dt="2020-11-29T09:57:20.992" v="163"/>
          <ac:picMkLst>
            <pc:docMk/>
            <pc:sldMk cId="2117015221" sldId="258"/>
            <ac:picMk id="6" creationId="{630974C7-D853-4EE7-B1A8-98CA8946CEA1}"/>
          </ac:picMkLst>
        </pc:picChg>
      </pc:sldChg>
      <pc:sldChg chg="addSp modSp new">
        <pc:chgData name="Гость" userId="270f40e0e0fdfc97" providerId="Windows Live" clId="Web-{B6269EE1-2716-45CE-9E3A-83A45D07D918}" dt="2020-11-29T11:39:15.298" v="2610" actId="20577"/>
        <pc:sldMkLst>
          <pc:docMk/>
          <pc:sldMk cId="1183203793" sldId="259"/>
        </pc:sldMkLst>
        <pc:spChg chg="add mod">
          <ac:chgData name="Гость" userId="270f40e0e0fdfc97" providerId="Windows Live" clId="Web-{B6269EE1-2716-45CE-9E3A-83A45D07D918}" dt="2020-11-29T11:39:15.298" v="2610" actId="20577"/>
          <ac:spMkLst>
            <pc:docMk/>
            <pc:sldMk cId="1183203793" sldId="259"/>
            <ac:spMk id="2" creationId="{6ED22B78-A791-42A2-A455-66ABD7FEC1C9}"/>
          </ac:spMkLst>
        </pc:spChg>
        <pc:spChg chg="add mod">
          <ac:chgData name="Гость" userId="270f40e0e0fdfc97" providerId="Windows Live" clId="Web-{B6269EE1-2716-45CE-9E3A-83A45D07D918}" dt="2020-11-29T11:04:46.115" v="1783" actId="1076"/>
          <ac:spMkLst>
            <pc:docMk/>
            <pc:sldMk cId="1183203793" sldId="259"/>
            <ac:spMk id="4" creationId="{41F71D04-CA15-40DD-BAD8-63748096A695}"/>
          </ac:spMkLst>
        </pc:spChg>
        <pc:spChg chg="add mod">
          <ac:chgData name="Гость" userId="270f40e0e0fdfc97" providerId="Windows Live" clId="Web-{B6269EE1-2716-45CE-9E3A-83A45D07D918}" dt="2020-11-29T11:30:16.896" v="2590" actId="1076"/>
          <ac:spMkLst>
            <pc:docMk/>
            <pc:sldMk cId="1183203793" sldId="259"/>
            <ac:spMk id="6" creationId="{30B346C1-98E8-4DF0-A36F-27C814D8C168}"/>
          </ac:spMkLst>
        </pc:spChg>
        <pc:picChg chg="add mod ord">
          <ac:chgData name="Гость" userId="270f40e0e0fdfc97" providerId="Windows Live" clId="Web-{B6269EE1-2716-45CE-9E3A-83A45D07D918}" dt="2020-11-29T11:03:44.754" v="1772" actId="1076"/>
          <ac:picMkLst>
            <pc:docMk/>
            <pc:sldMk cId="1183203793" sldId="259"/>
            <ac:picMk id="3" creationId="{EBDB666A-5C2F-4B5D-9787-E4E11BDAB92D}"/>
          </ac:picMkLst>
        </pc:picChg>
        <pc:picChg chg="add mod">
          <ac:chgData name="Гость" userId="270f40e0e0fdfc97" providerId="Windows Live" clId="Web-{B6269EE1-2716-45CE-9E3A-83A45D07D918}" dt="2020-11-29T11:30:20.896" v="2591" actId="1076"/>
          <ac:picMkLst>
            <pc:docMk/>
            <pc:sldMk cId="1183203793" sldId="259"/>
            <ac:picMk id="5" creationId="{B7359F2A-107D-4232-9511-A1086EB078E9}"/>
          </ac:picMkLst>
        </pc:picChg>
      </pc:sldChg>
      <pc:sldChg chg="new del">
        <pc:chgData name="Гость" userId="270f40e0e0fdfc97" providerId="Windows Live" clId="Web-{B6269EE1-2716-45CE-9E3A-83A45D07D918}" dt="2020-11-29T11:13:17.891" v="2009"/>
        <pc:sldMkLst>
          <pc:docMk/>
          <pc:sldMk cId="235966391" sldId="260"/>
        </pc:sldMkLst>
      </pc:sldChg>
      <pc:sldChg chg="addSp delSp modSp new">
        <pc:chgData name="Гость" userId="270f40e0e0fdfc97" providerId="Windows Live" clId="Web-{B6269EE1-2716-45CE-9E3A-83A45D07D918}" dt="2020-11-29T11:35:25.746" v="2608"/>
        <pc:sldMkLst>
          <pc:docMk/>
          <pc:sldMk cId="3783112492" sldId="260"/>
        </pc:sldMkLst>
        <pc:spChg chg="mod">
          <ac:chgData name="Гость" userId="270f40e0e0fdfc97" providerId="Windows Live" clId="Web-{B6269EE1-2716-45CE-9E3A-83A45D07D918}" dt="2020-11-29T11:14:26.470" v="2032" actId="20577"/>
          <ac:spMkLst>
            <pc:docMk/>
            <pc:sldMk cId="3783112492" sldId="260"/>
            <ac:spMk id="2" creationId="{02BA284A-A68F-4E21-B2E3-0EA51DDE85C7}"/>
          </ac:spMkLst>
        </pc:spChg>
        <pc:spChg chg="mod">
          <ac:chgData name="Гость" userId="270f40e0e0fdfc97" providerId="Windows Live" clId="Web-{B6269EE1-2716-45CE-9E3A-83A45D07D918}" dt="2020-11-29T11:21:15.807" v="2443" actId="20577"/>
          <ac:spMkLst>
            <pc:docMk/>
            <pc:sldMk cId="3783112492" sldId="260"/>
            <ac:spMk id="3" creationId="{5425DF14-5E0B-487E-9567-8F62F5CFDFE7}"/>
          </ac:spMkLst>
        </pc:spChg>
        <pc:spChg chg="add del mod">
          <ac:chgData name="Гость" userId="270f40e0e0fdfc97" providerId="Windows Live" clId="Web-{B6269EE1-2716-45CE-9E3A-83A45D07D918}" dt="2020-11-29T11:20:05.774" v="2435"/>
          <ac:spMkLst>
            <pc:docMk/>
            <pc:sldMk cId="3783112492" sldId="260"/>
            <ac:spMk id="6" creationId="{BAFB294D-A825-4F3E-B259-3C7E7B167D18}"/>
          </ac:spMkLst>
        </pc:spChg>
        <pc:spChg chg="add del mod">
          <ac:chgData name="Гость" userId="270f40e0e0fdfc97" providerId="Windows Live" clId="Web-{B6269EE1-2716-45CE-9E3A-83A45D07D918}" dt="2020-11-29T11:20:19.977" v="2438"/>
          <ac:spMkLst>
            <pc:docMk/>
            <pc:sldMk cId="3783112492" sldId="260"/>
            <ac:spMk id="7" creationId="{71F33948-F755-40C7-AC06-4FC5CEE00717}"/>
          </ac:spMkLst>
        </pc:spChg>
        <pc:picChg chg="add mod ord">
          <ac:chgData name="Гость" userId="270f40e0e0fdfc97" providerId="Windows Live" clId="Web-{B6269EE1-2716-45CE-9E3A-83A45D07D918}" dt="2020-11-29T11:18:28.491" v="2424"/>
          <ac:picMkLst>
            <pc:docMk/>
            <pc:sldMk cId="3783112492" sldId="260"/>
            <ac:picMk id="4" creationId="{3761E2DF-A061-4F55-8E37-9D61398A781D}"/>
          </ac:picMkLst>
        </pc:picChg>
        <pc:picChg chg="add mod ord">
          <ac:chgData name="Гость" userId="270f40e0e0fdfc97" providerId="Windows Live" clId="Web-{B6269EE1-2716-45CE-9E3A-83A45D07D918}" dt="2020-11-29T11:19:23.476" v="2431" actId="1076"/>
          <ac:picMkLst>
            <pc:docMk/>
            <pc:sldMk cId="3783112492" sldId="260"/>
            <ac:picMk id="5" creationId="{9DE4F795-B287-4BCE-84D7-6C5C27072721}"/>
          </ac:picMkLst>
        </pc:picChg>
        <pc:picChg chg="add mod">
          <ac:chgData name="Гость" userId="270f40e0e0fdfc97" providerId="Windows Live" clId="Web-{B6269EE1-2716-45CE-9E3A-83A45D07D918}" dt="2020-11-29T11:21:02.369" v="2442" actId="1076"/>
          <ac:picMkLst>
            <pc:docMk/>
            <pc:sldMk cId="3783112492" sldId="260"/>
            <ac:picMk id="8" creationId="{B938B680-2F5C-4EC8-8DDE-809133309CC6}"/>
          </ac:picMkLst>
        </pc:picChg>
        <pc:picChg chg="add del mod ord">
          <ac:chgData name="Гость" userId="270f40e0e0fdfc97" providerId="Windows Live" clId="Web-{B6269EE1-2716-45CE-9E3A-83A45D07D918}" dt="2020-11-29T11:35:25.746" v="2608"/>
          <ac:picMkLst>
            <pc:docMk/>
            <pc:sldMk cId="3783112492" sldId="260"/>
            <ac:picMk id="9" creationId="{698667FE-2F95-4E65-ACA4-1ABAEA6650B6}"/>
          </ac:picMkLst>
        </pc:picChg>
      </pc:sldChg>
    </pc:docChg>
  </pc:docChgLst>
  <pc:docChgLst>
    <pc:chgData name="Гость" userId="270f40e0e0fdfc97" providerId="Windows Live" clId="Web-{8B4C99BD-6D2E-4CEA-B342-2B10C5B5BE96}"/>
    <pc:docChg chg="addSld modSld addMainMaster delMainMaster">
      <pc:chgData name="Гость" userId="270f40e0e0fdfc97" providerId="Windows Live" clId="Web-{8B4C99BD-6D2E-4CEA-B342-2B10C5B5BE96}" dt="2020-11-28T12:59:46.607" v="319"/>
      <pc:docMkLst>
        <pc:docMk/>
      </pc:docMkLst>
      <pc:sldChg chg="addSp modSp mod setBg modClrScheme chgLayout">
        <pc:chgData name="Гость" userId="270f40e0e0fdfc97" providerId="Windows Live" clId="Web-{8B4C99BD-6D2E-4CEA-B342-2B10C5B5BE96}" dt="2020-11-28T11:28:15.395" v="273" actId="20577"/>
        <pc:sldMkLst>
          <pc:docMk/>
          <pc:sldMk cId="1351651579" sldId="256"/>
        </pc:sldMkLst>
        <pc:spChg chg="mod">
          <ac:chgData name="Гость" userId="270f40e0e0fdfc97" providerId="Windows Live" clId="Web-{8B4C99BD-6D2E-4CEA-B342-2B10C5B5BE96}" dt="2020-11-28T11:28:15.395" v="273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270f40e0e0fdfc97" providerId="Windows Live" clId="Web-{8B4C99BD-6D2E-4CEA-B342-2B10C5B5BE96}" dt="2020-11-28T09:55:25.761" v="85" actId="1076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Гость" userId="270f40e0e0fdfc97" providerId="Windows Live" clId="Web-{8B4C99BD-6D2E-4CEA-B342-2B10C5B5BE96}" dt="2020-11-28T09:52:11.121" v="27"/>
          <ac:spMkLst>
            <pc:docMk/>
            <pc:sldMk cId="1351651579" sldId="256"/>
            <ac:spMk id="9" creationId="{30103171-0BA0-4AF0-AF05-04AFA1A4ACCA}"/>
          </ac:spMkLst>
        </pc:spChg>
        <pc:spChg chg="add">
          <ac:chgData name="Гость" userId="270f40e0e0fdfc97" providerId="Windows Live" clId="Web-{8B4C99BD-6D2E-4CEA-B342-2B10C5B5BE96}" dt="2020-11-28T09:52:11.121" v="27"/>
          <ac:spMkLst>
            <pc:docMk/>
            <pc:sldMk cId="1351651579" sldId="256"/>
            <ac:spMk id="11" creationId="{E128B901-D4EA-4C4D-A150-23D2A6DEC6E8}"/>
          </ac:spMkLst>
        </pc:spChg>
        <pc:spChg chg="add">
          <ac:chgData name="Гость" userId="270f40e0e0fdfc97" providerId="Windows Live" clId="Web-{8B4C99BD-6D2E-4CEA-B342-2B10C5B5BE96}" dt="2020-11-28T09:52:11.121" v="27"/>
          <ac:spMkLst>
            <pc:docMk/>
            <pc:sldMk cId="1351651579" sldId="256"/>
            <ac:spMk id="13" creationId="{A760B08A-B322-4C79-AB6D-7E4246352E9B}"/>
          </ac:spMkLst>
        </pc:spChg>
        <pc:picChg chg="add">
          <ac:chgData name="Гость" userId="270f40e0e0fdfc97" providerId="Windows Live" clId="Web-{8B4C99BD-6D2E-4CEA-B342-2B10C5B5BE96}" dt="2020-11-28T09:52:11.121" v="27"/>
          <ac:picMkLst>
            <pc:docMk/>
            <pc:sldMk cId="1351651579" sldId="256"/>
            <ac:picMk id="4" creationId="{E29D8D4E-535C-4839-9EFE-74C8A6D267AE}"/>
          </ac:picMkLst>
        </pc:picChg>
      </pc:sldChg>
      <pc:sldChg chg="addSp delSp modSp new">
        <pc:chgData name="Гость" userId="270f40e0e0fdfc97" providerId="Windows Live" clId="Web-{8B4C99BD-6D2E-4CEA-B342-2B10C5B5BE96}" dt="2020-11-28T12:59:46.607" v="319"/>
        <pc:sldMkLst>
          <pc:docMk/>
          <pc:sldMk cId="1776536155" sldId="257"/>
        </pc:sldMkLst>
        <pc:spChg chg="mod">
          <ac:chgData name="Гость" userId="270f40e0e0fdfc97" providerId="Windows Live" clId="Web-{8B4C99BD-6D2E-4CEA-B342-2B10C5B5BE96}" dt="2020-11-28T12:59:46.607" v="319"/>
          <ac:spMkLst>
            <pc:docMk/>
            <pc:sldMk cId="1776536155" sldId="257"/>
            <ac:spMk id="2" creationId="{623D909C-BDD9-461B-860E-E86B21D505CD}"/>
          </ac:spMkLst>
        </pc:spChg>
        <pc:spChg chg="add mod">
          <ac:chgData name="Гость" userId="270f40e0e0fdfc97" providerId="Windows Live" clId="Web-{8B4C99BD-6D2E-4CEA-B342-2B10C5B5BE96}" dt="2020-11-28T12:58:30.889" v="307" actId="1076"/>
          <ac:spMkLst>
            <pc:docMk/>
            <pc:sldMk cId="1776536155" sldId="257"/>
            <ac:spMk id="3" creationId="{D8565368-5D16-40D4-B489-386960C593ED}"/>
          </ac:spMkLst>
        </pc:spChg>
        <pc:spChg chg="add mod">
          <ac:chgData name="Гость" userId="270f40e0e0fdfc97" providerId="Windows Live" clId="Web-{8B4C99BD-6D2E-4CEA-B342-2B10C5B5BE96}" dt="2020-11-28T12:59:43.091" v="317" actId="1076"/>
          <ac:spMkLst>
            <pc:docMk/>
            <pc:sldMk cId="1776536155" sldId="257"/>
            <ac:spMk id="4" creationId="{4E97F30E-D1D0-4B06-BF90-5ED6420D9ABF}"/>
          </ac:spMkLst>
        </pc:spChg>
        <pc:spChg chg="add mod">
          <ac:chgData name="Гость" userId="270f40e0e0fdfc97" providerId="Windows Live" clId="Web-{8B4C99BD-6D2E-4CEA-B342-2B10C5B5BE96}" dt="2020-11-28T12:59:38.779" v="316" actId="1076"/>
          <ac:spMkLst>
            <pc:docMk/>
            <pc:sldMk cId="1776536155" sldId="257"/>
            <ac:spMk id="5" creationId="{4E222DA1-8873-4922-BBDD-4F5E39E96E9E}"/>
          </ac:spMkLst>
        </pc:spChg>
        <pc:spChg chg="add mod">
          <ac:chgData name="Гость" userId="270f40e0e0fdfc97" providerId="Windows Live" clId="Web-{8B4C99BD-6D2E-4CEA-B342-2B10C5B5BE96}" dt="2020-11-28T12:59:23.263" v="315" actId="1076"/>
          <ac:spMkLst>
            <pc:docMk/>
            <pc:sldMk cId="1776536155" sldId="257"/>
            <ac:spMk id="6" creationId="{A6CC0521-A05F-4F8C-99EA-EC6C940EA680}"/>
          </ac:spMkLst>
        </pc:spChg>
        <pc:spChg chg="add mod">
          <ac:chgData name="Гость" userId="270f40e0e0fdfc97" providerId="Windows Live" clId="Web-{8B4C99BD-6D2E-4CEA-B342-2B10C5B5BE96}" dt="2020-11-28T12:59:21.185" v="314" actId="1076"/>
          <ac:spMkLst>
            <pc:docMk/>
            <pc:sldMk cId="1776536155" sldId="257"/>
            <ac:spMk id="7" creationId="{DAAB34BD-0E19-41E5-AC47-DC40D1721427}"/>
          </ac:spMkLst>
        </pc:spChg>
        <pc:spChg chg="add mod">
          <ac:chgData name="Гость" userId="270f40e0e0fdfc97" providerId="Windows Live" clId="Web-{8B4C99BD-6D2E-4CEA-B342-2B10C5B5BE96}" dt="2020-11-28T12:59:18.045" v="313" actId="1076"/>
          <ac:spMkLst>
            <pc:docMk/>
            <pc:sldMk cId="1776536155" sldId="257"/>
            <ac:spMk id="8" creationId="{6B980282-F648-422D-BD0F-88C7F8499421}"/>
          </ac:spMkLst>
        </pc:spChg>
        <pc:picChg chg="add del mod">
          <ac:chgData name="Гость" userId="270f40e0e0fdfc97" providerId="Windows Live" clId="Web-{8B4C99BD-6D2E-4CEA-B342-2B10C5B5BE96}" dt="2020-11-28T10:05:04.007" v="270"/>
          <ac:picMkLst>
            <pc:docMk/>
            <pc:sldMk cId="1776536155" sldId="257"/>
            <ac:picMk id="3" creationId="{9D3FBD62-204B-417B-80A3-1FD781D2BC51}"/>
          </ac:picMkLst>
        </pc:picChg>
        <pc:picChg chg="add del mod">
          <ac:chgData name="Гость" userId="270f40e0e0fdfc97" providerId="Windows Live" clId="Web-{8B4C99BD-6D2E-4CEA-B342-2B10C5B5BE96}" dt="2020-11-28T10:05:00.835" v="268"/>
          <ac:picMkLst>
            <pc:docMk/>
            <pc:sldMk cId="1776536155" sldId="257"/>
            <ac:picMk id="4" creationId="{D4437324-1B19-44F2-A5CE-018B095EA84A}"/>
          </ac:picMkLst>
        </pc:picChg>
        <pc:picChg chg="add del mod">
          <ac:chgData name="Гость" userId="270f40e0e0fdfc97" providerId="Windows Live" clId="Web-{8B4C99BD-6D2E-4CEA-B342-2B10C5B5BE96}" dt="2020-11-28T10:05:02.773" v="269"/>
          <ac:picMkLst>
            <pc:docMk/>
            <pc:sldMk cId="1776536155" sldId="257"/>
            <ac:picMk id="5" creationId="{6AB719A7-DD34-48F9-88EC-24C60C432D62}"/>
          </ac:picMkLst>
        </pc:picChg>
        <pc:picChg chg="add del mod">
          <ac:chgData name="Гость" userId="270f40e0e0fdfc97" providerId="Windows Live" clId="Web-{8B4C99BD-6D2E-4CEA-B342-2B10C5B5BE96}" dt="2020-11-28T10:04:59.585" v="267"/>
          <ac:picMkLst>
            <pc:docMk/>
            <pc:sldMk cId="1776536155" sldId="257"/>
            <ac:picMk id="6" creationId="{1643A2C4-4E71-48D8-A84B-9A6B781E4F31}"/>
          </ac:picMkLst>
        </pc:picChg>
      </pc:sldChg>
      <pc:sldMasterChg chg="del delSldLayout">
        <pc:chgData name="Гость" userId="270f40e0e0fdfc97" providerId="Windows Live" clId="Web-{8B4C99BD-6D2E-4CEA-B342-2B10C5B5BE96}" dt="2020-11-28T09:52:11.121" v="27"/>
        <pc:sldMasterMkLst>
          <pc:docMk/>
          <pc:sldMasterMk cId="3154979492" sldId="2147483648"/>
        </pc:sldMasterMkLst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Гость" userId="270f40e0e0fdfc97" providerId="Windows Live" clId="Web-{8B4C99BD-6D2E-4CEA-B342-2B10C5B5BE96}" dt="2020-11-28T09:52:11.121" v="27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Гость" userId="270f40e0e0fdfc97" providerId="Windows Live" clId="Web-{8B4C99BD-6D2E-4CEA-B342-2B10C5B5BE96}" dt="2020-11-28T09:52:11.121" v="27"/>
        <pc:sldMasterMkLst>
          <pc:docMk/>
          <pc:sldMasterMk cId="3484004981" sldId="2147483751"/>
        </pc:sldMasterMkLst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4217974868" sldId="2147483740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3236634582" sldId="2147483741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1849356590" sldId="2147483742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3016067776" sldId="2147483743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3585726966" sldId="2147483744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4165582811" sldId="2147483745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2137471048" sldId="2147483746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2476829978" sldId="2147483747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572716318" sldId="2147483748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2456545703" sldId="2147483749"/>
          </pc:sldLayoutMkLst>
        </pc:sldLayoutChg>
        <pc:sldLayoutChg chg="add">
          <pc:chgData name="Гость" userId="270f40e0e0fdfc97" providerId="Windows Live" clId="Web-{8B4C99BD-6D2E-4CEA-B342-2B10C5B5BE96}" dt="2020-11-28T09:52:11.121" v="27"/>
          <pc:sldLayoutMkLst>
            <pc:docMk/>
            <pc:sldMasterMk cId="3484004981" sldId="2147483751"/>
            <pc:sldLayoutMk cId="4224929267" sldId="2147483750"/>
          </pc:sldLayoutMkLst>
        </pc:sldLayoutChg>
      </pc:sldMasterChg>
    </pc:docChg>
  </pc:docChgLst>
  <pc:docChgLst>
    <pc:chgData name="Гость" userId="270f40e0e0fdfc97" providerId="Windows Live" clId="Web-{6FFC23F2-EC27-416D-8D86-2956E0A0FE5C}"/>
    <pc:docChg chg="modSld">
      <pc:chgData name="Гость" userId="270f40e0e0fdfc97" providerId="Windows Live" clId="Web-{6FFC23F2-EC27-416D-8D86-2956E0A0FE5C}" dt="2021-01-24T11:05:26.296" v="3" actId="20577"/>
      <pc:docMkLst>
        <pc:docMk/>
      </pc:docMkLst>
      <pc:sldChg chg="modSp">
        <pc:chgData name="Гость" userId="270f40e0e0fdfc97" providerId="Windows Live" clId="Web-{6FFC23F2-EC27-416D-8D86-2956E0A0FE5C}" dt="2021-01-24T11:05:26.296" v="3" actId="20577"/>
        <pc:sldMkLst>
          <pc:docMk/>
          <pc:sldMk cId="3783112492" sldId="260"/>
        </pc:sldMkLst>
        <pc:spChg chg="mod">
          <ac:chgData name="Гость" userId="270f40e0e0fdfc97" providerId="Windows Live" clId="Web-{6FFC23F2-EC27-416D-8D86-2956E0A0FE5C}" dt="2021-01-24T11:05:26.296" v="3" actId="20577"/>
          <ac:spMkLst>
            <pc:docMk/>
            <pc:sldMk cId="3783112492" sldId="260"/>
            <ac:spMk id="3" creationId="{5425DF14-5E0B-487E-9567-8F62F5CFDFE7}"/>
          </ac:spMkLst>
        </pc:spChg>
      </pc:sldChg>
    </pc:docChg>
  </pc:docChgLst>
  <pc:docChgLst>
    <pc:chgData name="Гость" userId="270f40e0e0fdfc97" providerId="Windows Live" clId="Web-{BCE8D745-A3AE-4FE7-BC01-E7E55F7E736B}"/>
    <pc:docChg chg="modSld">
      <pc:chgData name="Гость" userId="270f40e0e0fdfc97" providerId="Windows Live" clId="Web-{BCE8D745-A3AE-4FE7-BC01-E7E55F7E736B}" dt="2021-04-25T14:43:11.345" v="49" actId="1076"/>
      <pc:docMkLst>
        <pc:docMk/>
      </pc:docMkLst>
      <pc:sldChg chg="addSp modSp">
        <pc:chgData name="Гость" userId="270f40e0e0fdfc97" providerId="Windows Live" clId="Web-{BCE8D745-A3AE-4FE7-BC01-E7E55F7E736B}" dt="2021-04-25T14:30:39.989" v="20" actId="1076"/>
        <pc:sldMkLst>
          <pc:docMk/>
          <pc:sldMk cId="1390682875" sldId="268"/>
        </pc:sldMkLst>
        <pc:spChg chg="mod">
          <ac:chgData name="Гость" userId="270f40e0e0fdfc97" providerId="Windows Live" clId="Web-{BCE8D745-A3AE-4FE7-BC01-E7E55F7E736B}" dt="2021-04-25T14:30:26.066" v="17" actId="1076"/>
          <ac:spMkLst>
            <pc:docMk/>
            <pc:sldMk cId="1390682875" sldId="268"/>
            <ac:spMk id="6" creationId="{3872320F-F07B-434E-90B4-CEE26F351BEB}"/>
          </ac:spMkLst>
        </pc:spChg>
        <pc:picChg chg="mod">
          <ac:chgData name="Гость" userId="270f40e0e0fdfc97" providerId="Windows Live" clId="Web-{BCE8D745-A3AE-4FE7-BC01-E7E55F7E736B}" dt="2021-04-25T14:30:10.644" v="14" actId="14100"/>
          <ac:picMkLst>
            <pc:docMk/>
            <pc:sldMk cId="1390682875" sldId="268"/>
            <ac:picMk id="3" creationId="{6D1846A2-C725-424F-B914-1C12943A7A20}"/>
          </ac:picMkLst>
        </pc:picChg>
        <pc:picChg chg="add mod">
          <ac:chgData name="Гость" userId="270f40e0e0fdfc97" providerId="Windows Live" clId="Web-{BCE8D745-A3AE-4FE7-BC01-E7E55F7E736B}" dt="2021-04-25T14:30:39.989" v="20" actId="1076"/>
          <ac:picMkLst>
            <pc:docMk/>
            <pc:sldMk cId="1390682875" sldId="268"/>
            <ac:picMk id="4" creationId="{06DD59FF-05E5-4112-952F-24AC65F82D5E}"/>
          </ac:picMkLst>
        </pc:picChg>
      </pc:sldChg>
      <pc:sldChg chg="addSp modSp">
        <pc:chgData name="Гость" userId="270f40e0e0fdfc97" providerId="Windows Live" clId="Web-{BCE8D745-A3AE-4FE7-BC01-E7E55F7E736B}" dt="2021-04-25T14:43:11.345" v="49" actId="1076"/>
        <pc:sldMkLst>
          <pc:docMk/>
          <pc:sldMk cId="175449852" sldId="281"/>
        </pc:sldMkLst>
        <pc:spChg chg="mod">
          <ac:chgData name="Гость" userId="270f40e0e0fdfc97" providerId="Windows Live" clId="Web-{BCE8D745-A3AE-4FE7-BC01-E7E55F7E736B}" dt="2021-04-25T14:43:11.345" v="49" actId="1076"/>
          <ac:spMkLst>
            <pc:docMk/>
            <pc:sldMk cId="175449852" sldId="281"/>
            <ac:spMk id="7" creationId="{99955289-3CA7-40E1-AB5F-56CD6731AB62}"/>
          </ac:spMkLst>
        </pc:spChg>
        <pc:picChg chg="add mod">
          <ac:chgData name="Гость" userId="270f40e0e0fdfc97" providerId="Windows Live" clId="Web-{BCE8D745-A3AE-4FE7-BC01-E7E55F7E736B}" dt="2021-04-25T14:43:06.861" v="48" actId="1076"/>
          <ac:picMkLst>
            <pc:docMk/>
            <pc:sldMk cId="175449852" sldId="281"/>
            <ac:picMk id="4" creationId="{3EEE4E18-7F3D-4D0F-B80B-FA5B1FE2104F}"/>
          </ac:picMkLst>
        </pc:picChg>
      </pc:sldChg>
      <pc:sldChg chg="addSp modSp">
        <pc:chgData name="Гость" userId="270f40e0e0fdfc97" providerId="Windows Live" clId="Web-{BCE8D745-A3AE-4FE7-BC01-E7E55F7E736B}" dt="2021-04-25T14:35:29.147" v="41" actId="1076"/>
        <pc:sldMkLst>
          <pc:docMk/>
          <pc:sldMk cId="1408702626" sldId="282"/>
        </pc:sldMkLst>
        <pc:spChg chg="mod">
          <ac:chgData name="Гость" userId="270f40e0e0fdfc97" providerId="Windows Live" clId="Web-{BCE8D745-A3AE-4FE7-BC01-E7E55F7E736B}" dt="2021-04-25T14:35:18.412" v="38" actId="1076"/>
          <ac:spMkLst>
            <pc:docMk/>
            <pc:sldMk cId="1408702626" sldId="282"/>
            <ac:spMk id="7" creationId="{99955289-3CA7-40E1-AB5F-56CD6731AB62}"/>
          </ac:spMkLst>
        </pc:spChg>
        <pc:picChg chg="add mod">
          <ac:chgData name="Гость" userId="270f40e0e0fdfc97" providerId="Windows Live" clId="Web-{BCE8D745-A3AE-4FE7-BC01-E7E55F7E736B}" dt="2021-04-25T14:35:29.147" v="41" actId="1076"/>
          <ac:picMkLst>
            <pc:docMk/>
            <pc:sldMk cId="1408702626" sldId="282"/>
            <ac:picMk id="4" creationId="{8249F683-EEDE-406B-BD97-27D894EEA9BA}"/>
          </ac:picMkLst>
        </pc:picChg>
      </pc:sldChg>
      <pc:sldChg chg="addSp delSp modSp">
        <pc:chgData name="Гость" userId="270f40e0e0fdfc97" providerId="Windows Live" clId="Web-{BCE8D745-A3AE-4FE7-BC01-E7E55F7E736B}" dt="2021-04-25T14:41:30.183" v="45" actId="1076"/>
        <pc:sldMkLst>
          <pc:docMk/>
          <pc:sldMk cId="2264115434" sldId="284"/>
        </pc:sldMkLst>
        <pc:picChg chg="add mod">
          <ac:chgData name="Гость" userId="270f40e0e0fdfc97" providerId="Windows Live" clId="Web-{BCE8D745-A3AE-4FE7-BC01-E7E55F7E736B}" dt="2021-04-25T14:41:30.183" v="45" actId="1076"/>
          <ac:picMkLst>
            <pc:docMk/>
            <pc:sldMk cId="2264115434" sldId="284"/>
            <ac:picMk id="4" creationId="{63473F9E-4B77-4979-97DB-241F6B10133C}"/>
          </ac:picMkLst>
        </pc:picChg>
        <pc:picChg chg="del">
          <ac:chgData name="Гость" userId="270f40e0e0fdfc97" providerId="Windows Live" clId="Web-{BCE8D745-A3AE-4FE7-BC01-E7E55F7E736B}" dt="2021-04-25T14:41:18.651" v="42"/>
          <ac:picMkLst>
            <pc:docMk/>
            <pc:sldMk cId="2264115434" sldId="284"/>
            <ac:picMk id="5" creationId="{083262C9-AE93-423E-8C39-66A61A8E943F}"/>
          </ac:picMkLst>
        </pc:picChg>
      </pc:sldChg>
      <pc:sldChg chg="addSp modSp">
        <pc:chgData name="Гость" userId="270f40e0e0fdfc97" providerId="Windows Live" clId="Web-{BCE8D745-A3AE-4FE7-BC01-E7E55F7E736B}" dt="2021-04-25T14:24:54.157" v="6" actId="1076"/>
        <pc:sldMkLst>
          <pc:docMk/>
          <pc:sldMk cId="1446492705" sldId="285"/>
        </pc:sldMkLst>
        <pc:spChg chg="mod">
          <ac:chgData name="Гость" userId="270f40e0e0fdfc97" providerId="Windows Live" clId="Web-{BCE8D745-A3AE-4FE7-BC01-E7E55F7E736B}" dt="2021-04-25T14:24:40.859" v="3" actId="1076"/>
          <ac:spMkLst>
            <pc:docMk/>
            <pc:sldMk cId="1446492705" sldId="285"/>
            <ac:spMk id="6" creationId="{5933777A-8A45-491F-B5E2-082A4729DCBF}"/>
          </ac:spMkLst>
        </pc:spChg>
        <pc:picChg chg="add mod">
          <ac:chgData name="Гость" userId="270f40e0e0fdfc97" providerId="Windows Live" clId="Web-{BCE8D745-A3AE-4FE7-BC01-E7E55F7E736B}" dt="2021-04-25T14:24:54.157" v="6" actId="1076"/>
          <ac:picMkLst>
            <pc:docMk/>
            <pc:sldMk cId="1446492705" sldId="285"/>
            <ac:picMk id="4" creationId="{B3DA442B-6162-4B3E-AEC5-6BA8CE05C2B3}"/>
          </ac:picMkLst>
        </pc:picChg>
      </pc:sldChg>
      <pc:sldChg chg="addSp modSp">
        <pc:chgData name="Гость" userId="270f40e0e0fdfc97" providerId="Windows Live" clId="Web-{BCE8D745-A3AE-4FE7-BC01-E7E55F7E736B}" dt="2021-04-25T14:32:43.528" v="22" actId="14100"/>
        <pc:sldMkLst>
          <pc:docMk/>
          <pc:sldMk cId="3438912221" sldId="287"/>
        </pc:sldMkLst>
        <pc:spChg chg="mod">
          <ac:chgData name="Гость" userId="270f40e0e0fdfc97" providerId="Windows Live" clId="Web-{BCE8D745-A3AE-4FE7-BC01-E7E55F7E736B}" dt="2021-04-25T14:28:23.684" v="7" actId="1076"/>
          <ac:spMkLst>
            <pc:docMk/>
            <pc:sldMk cId="3438912221" sldId="287"/>
            <ac:spMk id="6" creationId="{5933777A-8A45-491F-B5E2-082A4729DCBF}"/>
          </ac:spMkLst>
        </pc:spChg>
        <pc:picChg chg="add mod">
          <ac:chgData name="Гость" userId="270f40e0e0fdfc97" providerId="Windows Live" clId="Web-{BCE8D745-A3AE-4FE7-BC01-E7E55F7E736B}" dt="2021-04-25T14:32:43.528" v="22" actId="14100"/>
          <ac:picMkLst>
            <pc:docMk/>
            <pc:sldMk cId="3438912221" sldId="287"/>
            <ac:picMk id="4" creationId="{0C362D11-2AD2-4D05-A49E-F77DBC21C2A8}"/>
          </ac:picMkLst>
        </pc:picChg>
      </pc:sldChg>
      <pc:sldChg chg="addSp modSp">
        <pc:chgData name="Гость" userId="270f40e0e0fdfc97" providerId="Windows Live" clId="Web-{BCE8D745-A3AE-4FE7-BC01-E7E55F7E736B}" dt="2021-04-25T14:34:30.128" v="37" actId="1076"/>
        <pc:sldMkLst>
          <pc:docMk/>
          <pc:sldMk cId="4151541697" sldId="288"/>
        </pc:sldMkLst>
        <pc:spChg chg="mod">
          <ac:chgData name="Гость" userId="270f40e0e0fdfc97" providerId="Windows Live" clId="Web-{BCE8D745-A3AE-4FE7-BC01-E7E55F7E736B}" dt="2021-04-25T14:33:50.625" v="33" actId="1076"/>
          <ac:spMkLst>
            <pc:docMk/>
            <pc:sldMk cId="4151541697" sldId="288"/>
            <ac:spMk id="6" creationId="{5933777A-8A45-491F-B5E2-082A4729DCBF}"/>
          </ac:spMkLst>
        </pc:spChg>
        <pc:picChg chg="add mod">
          <ac:chgData name="Гость" userId="270f40e0e0fdfc97" providerId="Windows Live" clId="Web-{BCE8D745-A3AE-4FE7-BC01-E7E55F7E736B}" dt="2021-04-25T14:34:30.128" v="37" actId="1076"/>
          <ac:picMkLst>
            <pc:docMk/>
            <pc:sldMk cId="4151541697" sldId="288"/>
            <ac:picMk id="4" creationId="{AE21E09E-0961-44DC-940B-3DF16D69ED46}"/>
          </ac:picMkLst>
        </pc:picChg>
      </pc:sldChg>
    </pc:docChg>
  </pc:docChgLst>
  <pc:docChgLst>
    <pc:chgData name="Гость" userId="270f40e0e0fdfc97" providerId="Windows Live" clId="Web-{8FCBBCED-D08A-4B6E-8CF6-29E7B1EC5A1B}"/>
    <pc:docChg chg="addSld modSld">
      <pc:chgData name="Гость" userId="270f40e0e0fdfc97" providerId="Windows Live" clId="Web-{8FCBBCED-D08A-4B6E-8CF6-29E7B1EC5A1B}" dt="2021-02-18T12:24:24.134" v="150"/>
      <pc:docMkLst>
        <pc:docMk/>
      </pc:docMkLst>
      <pc:sldChg chg="modSp">
        <pc:chgData name="Гость" userId="270f40e0e0fdfc97" providerId="Windows Live" clId="Web-{8FCBBCED-D08A-4B6E-8CF6-29E7B1EC5A1B}" dt="2021-02-18T10:29:31.418" v="149" actId="20577"/>
        <pc:sldMkLst>
          <pc:docMk/>
          <pc:sldMk cId="1351651579" sldId="256"/>
        </pc:sldMkLst>
        <pc:spChg chg="mod">
          <ac:chgData name="Гость" userId="270f40e0e0fdfc97" providerId="Windows Live" clId="Web-{8FCBBCED-D08A-4B6E-8CF6-29E7B1EC5A1B}" dt="2021-02-18T10:29:31.418" v="149" actId="20577"/>
          <ac:spMkLst>
            <pc:docMk/>
            <pc:sldMk cId="1351651579" sldId="256"/>
            <ac:spMk id="2" creationId="{00000000-0000-0000-0000-000000000000}"/>
          </ac:spMkLst>
        </pc:spChg>
        <pc:picChg chg="mod">
          <ac:chgData name="Гость" userId="270f40e0e0fdfc97" providerId="Windows Live" clId="Web-{8FCBBCED-D08A-4B6E-8CF6-29E7B1EC5A1B}" dt="2021-02-18T09:27:58.449" v="89" actId="1076"/>
          <ac:picMkLst>
            <pc:docMk/>
            <pc:sldMk cId="1351651579" sldId="256"/>
            <ac:picMk id="4" creationId="{E29D8D4E-535C-4839-9EFE-74C8A6D267AE}"/>
          </ac:picMkLst>
        </pc:picChg>
      </pc:sldChg>
      <pc:sldChg chg="addSp modSp">
        <pc:chgData name="Гость" userId="270f40e0e0fdfc97" providerId="Windows Live" clId="Web-{8FCBBCED-D08A-4B6E-8CF6-29E7B1EC5A1B}" dt="2021-02-18T09:28:17.762" v="92" actId="14100"/>
        <pc:sldMkLst>
          <pc:docMk/>
          <pc:sldMk cId="1776536155" sldId="257"/>
        </pc:sldMkLst>
        <pc:picChg chg="add mod ord">
          <ac:chgData name="Гость" userId="270f40e0e0fdfc97" providerId="Windows Live" clId="Web-{8FCBBCED-D08A-4B6E-8CF6-29E7B1EC5A1B}" dt="2021-02-18T09:28:17.762" v="92" actId="14100"/>
          <ac:picMkLst>
            <pc:docMk/>
            <pc:sldMk cId="1776536155" sldId="257"/>
            <ac:picMk id="11" creationId="{EA42C52F-529A-4CCB-9541-A5F3C2B43695}"/>
          </ac:picMkLst>
        </pc:picChg>
      </pc:sldChg>
      <pc:sldChg chg="addSp delSp modSp">
        <pc:chgData name="Гость" userId="270f40e0e0fdfc97" providerId="Windows Live" clId="Web-{8FCBBCED-D08A-4B6E-8CF6-29E7B1EC5A1B}" dt="2021-02-18T09:36:56.846" v="127"/>
        <pc:sldMkLst>
          <pc:docMk/>
          <pc:sldMk cId="2500541371" sldId="267"/>
        </pc:sldMkLst>
        <pc:spChg chg="del">
          <ac:chgData name="Гость" userId="270f40e0e0fdfc97" providerId="Windows Live" clId="Web-{8FCBBCED-D08A-4B6E-8CF6-29E7B1EC5A1B}" dt="2021-02-18T09:36:56.846" v="127"/>
          <ac:spMkLst>
            <pc:docMk/>
            <pc:sldMk cId="2500541371" sldId="267"/>
            <ac:spMk id="4" creationId="{E374E6F0-84D0-4937-9C7B-983EBBCE90B6}"/>
          </ac:spMkLst>
        </pc:spChg>
        <pc:spChg chg="ord">
          <ac:chgData name="Гость" userId="270f40e0e0fdfc97" providerId="Windows Live" clId="Web-{8FCBBCED-D08A-4B6E-8CF6-29E7B1EC5A1B}" dt="2021-02-18T09:29:04.621" v="97"/>
          <ac:spMkLst>
            <pc:docMk/>
            <pc:sldMk cId="2500541371" sldId="267"/>
            <ac:spMk id="8" creationId="{97C478F1-26B5-44C9-823B-523B85B112F6}"/>
          </ac:spMkLst>
        </pc:spChg>
        <pc:picChg chg="add mod ord">
          <ac:chgData name="Гость" userId="270f40e0e0fdfc97" providerId="Windows Live" clId="Web-{8FCBBCED-D08A-4B6E-8CF6-29E7B1EC5A1B}" dt="2021-02-18T09:29:08.434" v="98" actId="1076"/>
          <ac:picMkLst>
            <pc:docMk/>
            <pc:sldMk cId="2500541371" sldId="267"/>
            <ac:picMk id="5" creationId="{6084103F-A564-4A08-8F7C-4ADB30201747}"/>
          </ac:picMkLst>
        </pc:picChg>
      </pc:sldChg>
      <pc:sldChg chg="addSp delSp modSp">
        <pc:chgData name="Гость" userId="270f40e0e0fdfc97" providerId="Windows Live" clId="Web-{8FCBBCED-D08A-4B6E-8CF6-29E7B1EC5A1B}" dt="2021-02-18T09:29:22.169" v="102"/>
        <pc:sldMkLst>
          <pc:docMk/>
          <pc:sldMk cId="1390682875" sldId="268"/>
        </pc:sldMkLst>
        <pc:spChg chg="mod">
          <ac:chgData name="Гость" userId="270f40e0e0fdfc97" providerId="Windows Live" clId="Web-{8FCBBCED-D08A-4B6E-8CF6-29E7B1EC5A1B}" dt="2021-02-18T08:38:54.451" v="60"/>
          <ac:spMkLst>
            <pc:docMk/>
            <pc:sldMk cId="1390682875" sldId="268"/>
            <ac:spMk id="2" creationId="{5DE8504D-CFE1-4F6C-B913-7C6BF1D02479}"/>
          </ac:spMkLst>
        </pc:spChg>
        <pc:spChg chg="add del">
          <ac:chgData name="Гость" userId="270f40e0e0fdfc97" providerId="Windows Live" clId="Web-{8FCBBCED-D08A-4B6E-8CF6-29E7B1EC5A1B}" dt="2021-02-18T08:38:54.451" v="60"/>
          <ac:spMkLst>
            <pc:docMk/>
            <pc:sldMk cId="1390682875" sldId="268"/>
            <ac:spMk id="29" creationId="{EC5A5BBC-4597-4CBA-BBCB-79541E0CAA9C}"/>
          </ac:spMkLst>
        </pc:spChg>
        <pc:spChg chg="add del">
          <ac:chgData name="Гость" userId="270f40e0e0fdfc97" providerId="Windows Live" clId="Web-{8FCBBCED-D08A-4B6E-8CF6-29E7B1EC5A1B}" dt="2021-02-18T08:38:54.451" v="60"/>
          <ac:spMkLst>
            <pc:docMk/>
            <pc:sldMk cId="1390682875" sldId="268"/>
            <ac:spMk id="30" creationId="{2529F55D-4421-4BCB-B1BB-2E7CBB9971B0}"/>
          </ac:spMkLst>
        </pc:spChg>
        <pc:spChg chg="add">
          <ac:chgData name="Гость" userId="270f40e0e0fdfc97" providerId="Windows Live" clId="Web-{8FCBBCED-D08A-4B6E-8CF6-29E7B1EC5A1B}" dt="2021-02-18T08:38:54.451" v="60"/>
          <ac:spMkLst>
            <pc:docMk/>
            <pc:sldMk cId="1390682875" sldId="268"/>
            <ac:spMk id="32" creationId="{97C478F1-26B5-44C9-823B-523B85B112F6}"/>
          </ac:spMkLst>
        </pc:spChg>
        <pc:spChg chg="add">
          <ac:chgData name="Гость" userId="270f40e0e0fdfc97" providerId="Windows Live" clId="Web-{8FCBBCED-D08A-4B6E-8CF6-29E7B1EC5A1B}" dt="2021-02-18T08:38:54.451" v="60"/>
          <ac:spMkLst>
            <pc:docMk/>
            <pc:sldMk cId="1390682875" sldId="268"/>
            <ac:spMk id="33" creationId="{8337CC61-9E93-4D80-9F1C-12CE9A0C07F6}"/>
          </ac:spMkLst>
        </pc:spChg>
        <pc:spChg chg="add del">
          <ac:chgData name="Гость" userId="270f40e0e0fdfc97" providerId="Windows Live" clId="Web-{8FCBBCED-D08A-4B6E-8CF6-29E7B1EC5A1B}" dt="2021-02-18T08:38:51.561" v="59"/>
          <ac:spMkLst>
            <pc:docMk/>
            <pc:sldMk cId="1390682875" sldId="268"/>
            <ac:spMk id="35" creationId="{97C478F1-26B5-44C9-823B-523B85B112F6}"/>
          </ac:spMkLst>
        </pc:spChg>
        <pc:spChg chg="add del">
          <ac:chgData name="Гость" userId="270f40e0e0fdfc97" providerId="Windows Live" clId="Web-{8FCBBCED-D08A-4B6E-8CF6-29E7B1EC5A1B}" dt="2021-02-18T08:38:51.561" v="59"/>
          <ac:spMkLst>
            <pc:docMk/>
            <pc:sldMk cId="1390682875" sldId="268"/>
            <ac:spMk id="37" creationId="{8337CC61-9E93-4D80-9F1C-12CE9A0C07F6}"/>
          </ac:spMkLst>
        </pc:spChg>
        <pc:picChg chg="add ord">
          <ac:chgData name="Гость" userId="270f40e0e0fdfc97" providerId="Windows Live" clId="Web-{8FCBBCED-D08A-4B6E-8CF6-29E7B1EC5A1B}" dt="2021-02-18T09:29:22.169" v="102"/>
          <ac:picMkLst>
            <pc:docMk/>
            <pc:sldMk cId="1390682875" sldId="268"/>
            <ac:picMk id="3" creationId="{6D1846A2-C725-424F-B914-1C12943A7A20}"/>
          </ac:picMkLst>
        </pc:picChg>
        <pc:picChg chg="mod">
          <ac:chgData name="Гость" userId="270f40e0e0fdfc97" providerId="Windows Live" clId="Web-{8FCBBCED-D08A-4B6E-8CF6-29E7B1EC5A1B}" dt="2021-02-18T08:38:54.451" v="60"/>
          <ac:picMkLst>
            <pc:docMk/>
            <pc:sldMk cId="1390682875" sldId="268"/>
            <ac:picMk id="4" creationId="{1F1E608B-554D-47CA-98E2-B34D62CF8110}"/>
          </ac:picMkLst>
        </pc:picChg>
      </pc:sldChg>
      <pc:sldChg chg="addSp delSp modSp mod modShow">
        <pc:chgData name="Гость" userId="270f40e0e0fdfc97" providerId="Windows Live" clId="Web-{8FCBBCED-D08A-4B6E-8CF6-29E7B1EC5A1B}" dt="2021-02-18T09:30:02.513" v="111"/>
        <pc:sldMkLst>
          <pc:docMk/>
          <pc:sldMk cId="850492370" sldId="269"/>
        </pc:sldMkLst>
        <pc:spChg chg="add mod">
          <ac:chgData name="Гость" userId="270f40e0e0fdfc97" providerId="Windows Live" clId="Web-{8FCBBCED-D08A-4B6E-8CF6-29E7B1EC5A1B}" dt="2021-02-18T09:05:01.464" v="87"/>
          <ac:spMkLst>
            <pc:docMk/>
            <pc:sldMk cId="850492370" sldId="269"/>
            <ac:spMk id="2" creationId="{112A02CD-FB67-4F3A-814A-077B0B32FEBC}"/>
          </ac:spMkLst>
        </pc:spChg>
        <pc:spChg chg="del mod">
          <ac:chgData name="Гость" userId="270f40e0e0fdfc97" providerId="Windows Live" clId="Web-{8FCBBCED-D08A-4B6E-8CF6-29E7B1EC5A1B}" dt="2021-02-18T08:35:31.104" v="28"/>
          <ac:spMkLst>
            <pc:docMk/>
            <pc:sldMk cId="850492370" sldId="269"/>
            <ac:spMk id="4" creationId="{342703E2-0D9D-4C02-9809-27F26725962E}"/>
          </ac:spMkLst>
        </pc:spChg>
        <pc:spChg chg="del">
          <ac:chgData name="Гость" userId="270f40e0e0fdfc97" providerId="Windows Live" clId="Web-{8FCBBCED-D08A-4B6E-8CF6-29E7B1EC5A1B}" dt="2021-02-18T08:36:20.808" v="56"/>
          <ac:spMkLst>
            <pc:docMk/>
            <pc:sldMk cId="850492370" sldId="269"/>
            <ac:spMk id="9" creationId="{C1CA7196-CAF1-4234-8849-E335F0BCA3E8}"/>
          </ac:spMkLst>
        </pc:spChg>
        <pc:spChg chg="del">
          <ac:chgData name="Гость" userId="270f40e0e0fdfc97" providerId="Windows Live" clId="Web-{8FCBBCED-D08A-4B6E-8CF6-29E7B1EC5A1B}" dt="2021-02-18T08:36:20.808" v="56"/>
          <ac:spMkLst>
            <pc:docMk/>
            <pc:sldMk cId="850492370" sldId="269"/>
            <ac:spMk id="11" creationId="{8A7C3535-4FB5-4E5B-BDFE-FA61877AF1A9}"/>
          </ac:spMkLst>
        </pc:spChg>
        <pc:spChg chg="add del">
          <ac:chgData name="Гость" userId="270f40e0e0fdfc97" providerId="Windows Live" clId="Web-{8FCBBCED-D08A-4B6E-8CF6-29E7B1EC5A1B}" dt="2021-02-18T09:05:01.464" v="87"/>
          <ac:spMkLst>
            <pc:docMk/>
            <pc:sldMk cId="850492370" sldId="269"/>
            <ac:spMk id="16" creationId="{D6753ACD-8389-4A4D-8E6D-14DCDB250C92}"/>
          </ac:spMkLst>
        </pc:spChg>
        <pc:spChg chg="add del">
          <ac:chgData name="Гость" userId="270f40e0e0fdfc97" providerId="Windows Live" clId="Web-{8FCBBCED-D08A-4B6E-8CF6-29E7B1EC5A1B}" dt="2021-02-18T09:05:01.464" v="87"/>
          <ac:spMkLst>
            <pc:docMk/>
            <pc:sldMk cId="850492370" sldId="269"/>
            <ac:spMk id="18" creationId="{8A7C3535-4FB5-4E5B-BDFE-FA61877AF1A9}"/>
          </ac:spMkLst>
        </pc:spChg>
        <pc:spChg chg="add ord">
          <ac:chgData name="Гость" userId="270f40e0e0fdfc97" providerId="Windows Live" clId="Web-{8FCBBCED-D08A-4B6E-8CF6-29E7B1EC5A1B}" dt="2021-02-18T09:30:02.513" v="111"/>
          <ac:spMkLst>
            <pc:docMk/>
            <pc:sldMk cId="850492370" sldId="269"/>
            <ac:spMk id="23" creationId="{97C478F1-26B5-44C9-823B-523B85B112F6}"/>
          </ac:spMkLst>
        </pc:spChg>
        <pc:spChg chg="add">
          <ac:chgData name="Гость" userId="270f40e0e0fdfc97" providerId="Windows Live" clId="Web-{8FCBBCED-D08A-4B6E-8CF6-29E7B1EC5A1B}" dt="2021-02-18T09:05:01.464" v="87"/>
          <ac:spMkLst>
            <pc:docMk/>
            <pc:sldMk cId="850492370" sldId="269"/>
            <ac:spMk id="25" creationId="{8337CC61-9E93-4D80-9F1C-12CE9A0C07F6}"/>
          </ac:spMkLst>
        </pc:spChg>
        <pc:picChg chg="mod ord">
          <ac:chgData name="Гость" userId="270f40e0e0fdfc97" providerId="Windows Live" clId="Web-{8FCBBCED-D08A-4B6E-8CF6-29E7B1EC5A1B}" dt="2021-02-18T09:05:01.464" v="87"/>
          <ac:picMkLst>
            <pc:docMk/>
            <pc:sldMk cId="850492370" sldId="269"/>
            <ac:picMk id="3" creationId="{98CEE4E2-6F9E-405F-9C14-24A5B97C9374}"/>
          </ac:picMkLst>
        </pc:picChg>
        <pc:picChg chg="add ord">
          <ac:chgData name="Гость" userId="270f40e0e0fdfc97" providerId="Windows Live" clId="Web-{8FCBBCED-D08A-4B6E-8CF6-29E7B1EC5A1B}" dt="2021-02-18T09:29:59.513" v="110"/>
          <ac:picMkLst>
            <pc:docMk/>
            <pc:sldMk cId="850492370" sldId="269"/>
            <ac:picMk id="4" creationId="{808543C4-3B90-489F-8989-E50BF3BE5E74}"/>
          </ac:picMkLst>
        </pc:picChg>
      </pc:sldChg>
      <pc:sldChg chg="addSp delSp modSp">
        <pc:chgData name="Гость" userId="270f40e0e0fdfc97" providerId="Windows Live" clId="Web-{8FCBBCED-D08A-4B6E-8CF6-29E7B1EC5A1B}" dt="2021-02-18T09:30:41.591" v="117"/>
        <pc:sldMkLst>
          <pc:docMk/>
          <pc:sldMk cId="1405784174" sldId="274"/>
        </pc:sldMkLst>
        <pc:spChg chg="mod">
          <ac:chgData name="Гость" userId="270f40e0e0fdfc97" providerId="Windows Live" clId="Web-{8FCBBCED-D08A-4B6E-8CF6-29E7B1EC5A1B}" dt="2021-02-18T09:30:29.076" v="114"/>
          <ac:spMkLst>
            <pc:docMk/>
            <pc:sldMk cId="1405784174" sldId="274"/>
            <ac:spMk id="2" creationId="{9771BE7F-FAD5-439F-85DE-7029FD1608F0}"/>
          </ac:spMkLst>
        </pc:spChg>
        <pc:spChg chg="del">
          <ac:chgData name="Гость" userId="270f40e0e0fdfc97" providerId="Windows Live" clId="Web-{8FCBBCED-D08A-4B6E-8CF6-29E7B1EC5A1B}" dt="2021-02-18T09:07:16.528" v="88"/>
          <ac:spMkLst>
            <pc:docMk/>
            <pc:sldMk cId="1405784174" sldId="274"/>
            <ac:spMk id="9" creationId="{ECD538B8-489B-407A-A760-436DB4C563CC}"/>
          </ac:spMkLst>
        </pc:spChg>
        <pc:spChg chg="add del">
          <ac:chgData name="Гость" userId="270f40e0e0fdfc97" providerId="Windows Live" clId="Web-{8FCBBCED-D08A-4B6E-8CF6-29E7B1EC5A1B}" dt="2021-02-18T09:30:29.076" v="114"/>
          <ac:spMkLst>
            <pc:docMk/>
            <pc:sldMk cId="1405784174" sldId="274"/>
            <ac:spMk id="14" creationId="{ECD538B8-489B-407A-A760-436DB4C563CC}"/>
          </ac:spMkLst>
        </pc:spChg>
        <pc:spChg chg="add ord">
          <ac:chgData name="Гость" userId="270f40e0e0fdfc97" providerId="Windows Live" clId="Web-{8FCBBCED-D08A-4B6E-8CF6-29E7B1EC5A1B}" dt="2021-02-18T09:30:41.591" v="117"/>
          <ac:spMkLst>
            <pc:docMk/>
            <pc:sldMk cId="1405784174" sldId="274"/>
            <ac:spMk id="16" creationId="{97C478F1-26B5-44C9-823B-523B85B112F6}"/>
          </ac:spMkLst>
        </pc:spChg>
        <pc:spChg chg="add del">
          <ac:chgData name="Гость" userId="270f40e0e0fdfc97" providerId="Windows Live" clId="Web-{8FCBBCED-D08A-4B6E-8CF6-29E7B1EC5A1B}" dt="2021-02-18T09:30:29.060" v="113"/>
          <ac:spMkLst>
            <pc:docMk/>
            <pc:sldMk cId="1405784174" sldId="274"/>
            <ac:spMk id="19" creationId="{B83FF559-6482-47DA-9012-5849DE2A2E55}"/>
          </ac:spMkLst>
        </pc:spChg>
        <pc:spChg chg="add">
          <ac:chgData name="Гость" userId="270f40e0e0fdfc97" providerId="Windows Live" clId="Web-{8FCBBCED-D08A-4B6E-8CF6-29E7B1EC5A1B}" dt="2021-02-18T09:30:29.076" v="114"/>
          <ac:spMkLst>
            <pc:docMk/>
            <pc:sldMk cId="1405784174" sldId="274"/>
            <ac:spMk id="21" creationId="{8337CC61-9E93-4D80-9F1C-12CE9A0C07F6}"/>
          </ac:spMkLst>
        </pc:spChg>
        <pc:graphicFrameChg chg="mod modGraphic">
          <ac:chgData name="Гость" userId="270f40e0e0fdfc97" providerId="Windows Live" clId="Web-{8FCBBCED-D08A-4B6E-8CF6-29E7B1EC5A1B}" dt="2021-02-18T09:30:29.060" v="113"/>
          <ac:graphicFrameMkLst>
            <pc:docMk/>
            <pc:sldMk cId="1405784174" sldId="274"/>
            <ac:graphicFrameMk id="5" creationId="{9BC24FCF-07FF-4A8C-A36D-DA6572D933A6}"/>
          </ac:graphicFrameMkLst>
        </pc:graphicFrameChg>
        <pc:picChg chg="add ord">
          <ac:chgData name="Гость" userId="270f40e0e0fdfc97" providerId="Windows Live" clId="Web-{8FCBBCED-D08A-4B6E-8CF6-29E7B1EC5A1B}" dt="2021-02-18T09:30:37.873" v="116"/>
          <ac:picMkLst>
            <pc:docMk/>
            <pc:sldMk cId="1405784174" sldId="274"/>
            <ac:picMk id="25" creationId="{9DA08366-BCA1-4291-A36E-6D784A6D72B3}"/>
          </ac:picMkLst>
        </pc:picChg>
      </pc:sldChg>
      <pc:sldChg chg="addSp modSp">
        <pc:chgData name="Гость" userId="270f40e0e0fdfc97" providerId="Windows Live" clId="Web-{8FCBBCED-D08A-4B6E-8CF6-29E7B1EC5A1B}" dt="2021-02-18T09:46:25.727" v="138" actId="1076"/>
        <pc:sldMkLst>
          <pc:docMk/>
          <pc:sldMk cId="440744334" sldId="275"/>
        </pc:sldMkLst>
        <pc:spChg chg="ord">
          <ac:chgData name="Гость" userId="270f40e0e0fdfc97" providerId="Windows Live" clId="Web-{8FCBBCED-D08A-4B6E-8CF6-29E7B1EC5A1B}" dt="2021-02-18T09:31:12.373" v="120"/>
          <ac:spMkLst>
            <pc:docMk/>
            <pc:sldMk cId="440744334" sldId="275"/>
            <ac:spMk id="16" creationId="{C1CA7196-CAF1-4234-8849-E335F0BCA3E8}"/>
          </ac:spMkLst>
        </pc:spChg>
        <pc:picChg chg="add mod ord">
          <ac:chgData name="Гость" userId="270f40e0e0fdfc97" providerId="Windows Live" clId="Web-{8FCBBCED-D08A-4B6E-8CF6-29E7B1EC5A1B}" dt="2021-02-18T09:46:25.727" v="138" actId="1076"/>
          <ac:picMkLst>
            <pc:docMk/>
            <pc:sldMk cId="440744334" sldId="275"/>
            <ac:picMk id="4" creationId="{11A436E3-5700-4DDA-BE4E-18B455C642A3}"/>
          </ac:picMkLst>
        </pc:picChg>
      </pc:sldChg>
      <pc:sldChg chg="addSp modSp">
        <pc:chgData name="Гость" userId="270f40e0e0fdfc97" providerId="Windows Live" clId="Web-{8FCBBCED-D08A-4B6E-8CF6-29E7B1EC5A1B}" dt="2021-02-18T09:31:34.264" v="123"/>
        <pc:sldMkLst>
          <pc:docMk/>
          <pc:sldMk cId="2166617277" sldId="276"/>
        </pc:sldMkLst>
        <pc:spChg chg="ord">
          <ac:chgData name="Гость" userId="270f40e0e0fdfc97" providerId="Windows Live" clId="Web-{8FCBBCED-D08A-4B6E-8CF6-29E7B1EC5A1B}" dt="2021-02-18T09:31:34.264" v="123"/>
          <ac:spMkLst>
            <pc:docMk/>
            <pc:sldMk cId="2166617277" sldId="276"/>
            <ac:spMk id="12" creationId="{97C478F1-26B5-44C9-823B-523B85B112F6}"/>
          </ac:spMkLst>
        </pc:spChg>
        <pc:picChg chg="add ord">
          <ac:chgData name="Гость" userId="270f40e0e0fdfc97" providerId="Windows Live" clId="Web-{8FCBBCED-D08A-4B6E-8CF6-29E7B1EC5A1B}" dt="2021-02-18T09:31:31.592" v="122"/>
          <ac:picMkLst>
            <pc:docMk/>
            <pc:sldMk cId="2166617277" sldId="276"/>
            <ac:picMk id="3" creationId="{B35B58CA-5E46-4066-A237-F44B78176E47}"/>
          </ac:picMkLst>
        </pc:picChg>
      </pc:sldChg>
      <pc:sldChg chg="addSp modSp">
        <pc:chgData name="Гость" userId="270f40e0e0fdfc97" providerId="Windows Live" clId="Web-{8FCBBCED-D08A-4B6E-8CF6-29E7B1EC5A1B}" dt="2021-02-18T09:31:42.639" v="126"/>
        <pc:sldMkLst>
          <pc:docMk/>
          <pc:sldMk cId="1077760003" sldId="277"/>
        </pc:sldMkLst>
        <pc:spChg chg="ord">
          <ac:chgData name="Гость" userId="270f40e0e0fdfc97" providerId="Windows Live" clId="Web-{8FCBBCED-D08A-4B6E-8CF6-29E7B1EC5A1B}" dt="2021-02-18T09:31:42.639" v="126"/>
          <ac:spMkLst>
            <pc:docMk/>
            <pc:sldMk cId="1077760003" sldId="277"/>
            <ac:spMk id="12" creationId="{97C478F1-26B5-44C9-823B-523B85B112F6}"/>
          </ac:spMkLst>
        </pc:spChg>
        <pc:picChg chg="add ord">
          <ac:chgData name="Гость" userId="270f40e0e0fdfc97" providerId="Windows Live" clId="Web-{8FCBBCED-D08A-4B6E-8CF6-29E7B1EC5A1B}" dt="2021-02-18T09:31:39.905" v="125"/>
          <ac:picMkLst>
            <pc:docMk/>
            <pc:sldMk cId="1077760003" sldId="277"/>
            <ac:picMk id="3" creationId="{64AAA20E-1C4C-4891-BF94-F0DDCA810773}"/>
          </ac:picMkLst>
        </pc:picChg>
      </pc:sldChg>
      <pc:sldChg chg="addSp delSp modSp new mod setBg">
        <pc:chgData name="Гость" userId="270f40e0e0fdfc97" providerId="Windows Live" clId="Web-{8FCBBCED-D08A-4B6E-8CF6-29E7B1EC5A1B}" dt="2021-02-18T08:34:45.196" v="21" actId="1076"/>
        <pc:sldMkLst>
          <pc:docMk/>
          <pc:sldMk cId="4232401982" sldId="278"/>
        </pc:sldMkLst>
        <pc:spChg chg="mod ord">
          <ac:chgData name="Гость" userId="270f40e0e0fdfc97" providerId="Windows Live" clId="Web-{8FCBBCED-D08A-4B6E-8CF6-29E7B1EC5A1B}" dt="2021-02-18T08:34:45.196" v="21" actId="1076"/>
          <ac:spMkLst>
            <pc:docMk/>
            <pc:sldMk cId="4232401982" sldId="278"/>
            <ac:spMk id="2" creationId="{E18E18FE-0A9F-4FC7-8E9B-8B97DFB35CAA}"/>
          </ac:spMkLst>
        </pc:spChg>
        <pc:spChg chg="del">
          <ac:chgData name="Гость" userId="270f40e0e0fdfc97" providerId="Windows Live" clId="Web-{8FCBBCED-D08A-4B6E-8CF6-29E7B1EC5A1B}" dt="2021-02-18T08:34:16.540" v="19"/>
          <ac:spMkLst>
            <pc:docMk/>
            <pc:sldMk cId="4232401982" sldId="278"/>
            <ac:spMk id="3" creationId="{B64F7654-D606-44CF-B948-19A62A878C0B}"/>
          </ac:spMkLst>
        </pc:spChg>
        <pc:spChg chg="add">
          <ac:chgData name="Гость" userId="270f40e0e0fdfc97" providerId="Windows Live" clId="Web-{8FCBBCED-D08A-4B6E-8CF6-29E7B1EC5A1B}" dt="2021-02-18T08:34:41.071" v="20"/>
          <ac:spMkLst>
            <pc:docMk/>
            <pc:sldMk cId="4232401982" sldId="278"/>
            <ac:spMk id="9" creationId="{9E433CB3-EAB2-4842-A1DD-7BC051B55670}"/>
          </ac:spMkLst>
        </pc:spChg>
        <pc:spChg chg="add">
          <ac:chgData name="Гость" userId="270f40e0e0fdfc97" providerId="Windows Live" clId="Web-{8FCBBCED-D08A-4B6E-8CF6-29E7B1EC5A1B}" dt="2021-02-18T08:34:41.071" v="20"/>
          <ac:spMkLst>
            <pc:docMk/>
            <pc:sldMk cId="4232401982" sldId="278"/>
            <ac:spMk id="11" creationId="{A87376E7-9AC1-477E-9D52-27424009C1A1}"/>
          </ac:spMkLst>
        </pc:spChg>
        <pc:picChg chg="add mod ord">
          <ac:chgData name="Гость" userId="270f40e0e0fdfc97" providerId="Windows Live" clId="Web-{8FCBBCED-D08A-4B6E-8CF6-29E7B1EC5A1B}" dt="2021-02-18T08:34:41.071" v="20"/>
          <ac:picMkLst>
            <pc:docMk/>
            <pc:sldMk cId="4232401982" sldId="278"/>
            <ac:picMk id="4" creationId="{0B4AB906-F4B0-4CFF-ABFB-51BBC3EB4AEB}"/>
          </ac:picMkLst>
        </pc:picChg>
      </pc:sldChg>
      <pc:sldChg chg="addSp delSp modSp new mod setBg">
        <pc:chgData name="Гость" userId="270f40e0e0fdfc97" providerId="Windows Live" clId="Web-{8FCBBCED-D08A-4B6E-8CF6-29E7B1EC5A1B}" dt="2021-02-18T09:29:52.856" v="108" actId="14100"/>
        <pc:sldMkLst>
          <pc:docMk/>
          <pc:sldMk cId="3739912365" sldId="279"/>
        </pc:sldMkLst>
        <pc:spChg chg="mod">
          <ac:chgData name="Гость" userId="270f40e0e0fdfc97" providerId="Windows Live" clId="Web-{8FCBBCED-D08A-4B6E-8CF6-29E7B1EC5A1B}" dt="2021-02-18T08:44:56.224" v="86"/>
          <ac:spMkLst>
            <pc:docMk/>
            <pc:sldMk cId="3739912365" sldId="279"/>
            <ac:spMk id="2" creationId="{E335F605-5EBA-4DF1-8EA9-9FC8D549BBE6}"/>
          </ac:spMkLst>
        </pc:spChg>
        <pc:spChg chg="del">
          <ac:chgData name="Гость" userId="270f40e0e0fdfc97" providerId="Windows Live" clId="Web-{8FCBBCED-D08A-4B6E-8CF6-29E7B1EC5A1B}" dt="2021-02-18T08:44:50.599" v="85"/>
          <ac:spMkLst>
            <pc:docMk/>
            <pc:sldMk cId="3739912365" sldId="279"/>
            <ac:spMk id="3" creationId="{0046430F-4342-48D0-B4AE-9FB5C3B2B648}"/>
          </ac:spMkLst>
        </pc:spChg>
        <pc:spChg chg="add ord">
          <ac:chgData name="Гость" userId="270f40e0e0fdfc97" providerId="Windows Live" clId="Web-{8FCBBCED-D08A-4B6E-8CF6-29E7B1EC5A1B}" dt="2021-02-18T09:29:42.138" v="106"/>
          <ac:spMkLst>
            <pc:docMk/>
            <pc:sldMk cId="3739912365" sldId="279"/>
            <ac:spMk id="9" creationId="{97C478F1-26B5-44C9-823B-523B85B112F6}"/>
          </ac:spMkLst>
        </pc:spChg>
        <pc:spChg chg="add">
          <ac:chgData name="Гость" userId="270f40e0e0fdfc97" providerId="Windows Live" clId="Web-{8FCBBCED-D08A-4B6E-8CF6-29E7B1EC5A1B}" dt="2021-02-18T08:44:56.224" v="86"/>
          <ac:spMkLst>
            <pc:docMk/>
            <pc:sldMk cId="3739912365" sldId="279"/>
            <ac:spMk id="11" creationId="{8337CC61-9E93-4D80-9F1C-12CE9A0C07F6}"/>
          </ac:spMkLst>
        </pc:spChg>
        <pc:picChg chg="add mod ord">
          <ac:chgData name="Гость" userId="270f40e0e0fdfc97" providerId="Windows Live" clId="Web-{8FCBBCED-D08A-4B6E-8CF6-29E7B1EC5A1B}" dt="2021-02-18T09:29:52.856" v="108" actId="14100"/>
          <ac:picMkLst>
            <pc:docMk/>
            <pc:sldMk cId="3739912365" sldId="279"/>
            <ac:picMk id="3" creationId="{9541B971-39CB-4C34-8661-0E4553E16902}"/>
          </ac:picMkLst>
        </pc:picChg>
        <pc:picChg chg="add mod ord">
          <ac:chgData name="Гость" userId="270f40e0e0fdfc97" providerId="Windows Live" clId="Web-{8FCBBCED-D08A-4B6E-8CF6-29E7B1EC5A1B}" dt="2021-02-18T08:44:56.224" v="86"/>
          <ac:picMkLst>
            <pc:docMk/>
            <pc:sldMk cId="3739912365" sldId="279"/>
            <ac:picMk id="4" creationId="{B0E5B0A9-F138-4466-AFEF-4D1ED07B43B7}"/>
          </ac:picMkLst>
        </pc:picChg>
      </pc:sldChg>
      <pc:sldChg chg="new">
        <pc:chgData name="Гость" userId="270f40e0e0fdfc97" providerId="Windows Live" clId="Web-{8FCBBCED-D08A-4B6E-8CF6-29E7B1EC5A1B}" dt="2021-02-18T12:24:24.134" v="150"/>
        <pc:sldMkLst>
          <pc:docMk/>
          <pc:sldMk cId="3654234852" sldId="280"/>
        </pc:sldMkLst>
      </pc:sldChg>
    </pc:docChg>
  </pc:docChgLst>
  <pc:docChgLst>
    <pc:chgData name="Гость" userId="270f40e0e0fdfc97" providerId="Windows Live" clId="Web-{46C18E55-6669-4024-BCB5-394CA1444DD9}"/>
    <pc:docChg chg="modSld">
      <pc:chgData name="Гость" userId="270f40e0e0fdfc97" providerId="Windows Live" clId="Web-{46C18E55-6669-4024-BCB5-394CA1444DD9}" dt="2021-04-24T15:32:01.680" v="10"/>
      <pc:docMkLst>
        <pc:docMk/>
      </pc:docMkLst>
      <pc:sldChg chg="addSp delSp modSp">
        <pc:chgData name="Гость" userId="270f40e0e0fdfc97" providerId="Windows Live" clId="Web-{46C18E55-6669-4024-BCB5-394CA1444DD9}" dt="2021-04-24T15:32:01.680" v="10"/>
        <pc:sldMkLst>
          <pc:docMk/>
          <pc:sldMk cId="1776536155" sldId="257"/>
        </pc:sldMkLst>
        <pc:spChg chg="mod">
          <ac:chgData name="Гость" userId="270f40e0e0fdfc97" providerId="Windows Live" clId="Web-{46C18E55-6669-4024-BCB5-394CA1444DD9}" dt="2021-04-24T15:31:36.788" v="3"/>
          <ac:spMkLst>
            <pc:docMk/>
            <pc:sldMk cId="1776536155" sldId="257"/>
            <ac:spMk id="5" creationId="{5C43195C-C4DE-48FC-B4A4-9E95CC8B32DD}"/>
          </ac:spMkLst>
        </pc:spChg>
        <pc:spChg chg="add del">
          <ac:chgData name="Гость" userId="270f40e0e0fdfc97" providerId="Windows Live" clId="Web-{46C18E55-6669-4024-BCB5-394CA1444DD9}" dt="2021-04-24T15:31:36.788" v="3"/>
          <ac:spMkLst>
            <pc:docMk/>
            <pc:sldMk cId="1776536155" sldId="257"/>
            <ac:spMk id="12" creationId="{ECD538B8-489B-407A-A760-436DB4C563CC}"/>
          </ac:spMkLst>
        </pc:spChg>
        <pc:spChg chg="add del">
          <ac:chgData name="Гость" userId="270f40e0e0fdfc97" providerId="Windows Live" clId="Web-{46C18E55-6669-4024-BCB5-394CA1444DD9}" dt="2021-04-24T15:31:36.772" v="2"/>
          <ac:spMkLst>
            <pc:docMk/>
            <pc:sldMk cId="1776536155" sldId="257"/>
            <ac:spMk id="14" creationId="{BFB2D26E-FBAE-45B8-B0F6-80E4ABDEC312}"/>
          </ac:spMkLst>
        </pc:spChg>
        <pc:spChg chg="add del">
          <ac:chgData name="Гость" userId="270f40e0e0fdfc97" providerId="Windows Live" clId="Web-{46C18E55-6669-4024-BCB5-394CA1444DD9}" dt="2021-04-24T15:31:36.772" v="2"/>
          <ac:spMkLst>
            <pc:docMk/>
            <pc:sldMk cId="1776536155" sldId="257"/>
            <ac:spMk id="25" creationId="{23442A66-721F-4552-A3AD-3A2215F0C18B}"/>
          </ac:spMkLst>
        </pc:spChg>
        <pc:spChg chg="add del">
          <ac:chgData name="Гость" userId="270f40e0e0fdfc97" providerId="Windows Live" clId="Web-{46C18E55-6669-4024-BCB5-394CA1444DD9}" dt="2021-04-24T15:31:36.772" v="2"/>
          <ac:spMkLst>
            <pc:docMk/>
            <pc:sldMk cId="1776536155" sldId="257"/>
            <ac:spMk id="26" creationId="{67EA5288-5BEB-4C44-949A-ED209FE21905}"/>
          </ac:spMkLst>
        </pc:spChg>
        <pc:spChg chg="add ord">
          <ac:chgData name="Гость" userId="270f40e0e0fdfc97" providerId="Windows Live" clId="Web-{46C18E55-6669-4024-BCB5-394CA1444DD9}" dt="2021-04-24T15:31:56.820" v="9"/>
          <ac:spMkLst>
            <pc:docMk/>
            <pc:sldMk cId="1776536155" sldId="257"/>
            <ac:spMk id="27" creationId="{97C478F1-26B5-44C9-823B-523B85B112F6}"/>
          </ac:spMkLst>
        </pc:spChg>
        <pc:spChg chg="add">
          <ac:chgData name="Гость" userId="270f40e0e0fdfc97" providerId="Windows Live" clId="Web-{46C18E55-6669-4024-BCB5-394CA1444DD9}" dt="2021-04-24T15:31:36.788" v="3"/>
          <ac:spMkLst>
            <pc:docMk/>
            <pc:sldMk cId="1776536155" sldId="257"/>
            <ac:spMk id="28" creationId="{8337CC61-9E93-4D80-9F1C-12CE9A0C07F6}"/>
          </ac:spMkLst>
        </pc:spChg>
        <pc:graphicFrameChg chg="del">
          <ac:chgData name="Гость" userId="270f40e0e0fdfc97" providerId="Windows Live" clId="Web-{46C18E55-6669-4024-BCB5-394CA1444DD9}" dt="2021-04-24T15:31:22.725" v="0"/>
          <ac:graphicFrameMkLst>
            <pc:docMk/>
            <pc:sldMk cId="1776536155" sldId="257"/>
            <ac:graphicFrameMk id="13" creationId="{839C838A-AFDA-4612-9C2A-33561F4EF2EF}"/>
          </ac:graphicFrameMkLst>
        </pc:graphicFrameChg>
        <pc:graphicFrameChg chg="add">
          <ac:chgData name="Гость" userId="270f40e0e0fdfc97" providerId="Windows Live" clId="Web-{46C18E55-6669-4024-BCB5-394CA1444DD9}" dt="2021-04-24T15:32:01.680" v="10"/>
          <ac:graphicFrameMkLst>
            <pc:docMk/>
            <pc:sldMk cId="1776536155" sldId="257"/>
            <ac:graphicFrameMk id="32" creationId="{9524B85F-0233-4F5A-8694-2AE0FD78713D}"/>
          </ac:graphicFrameMkLst>
        </pc:graphicFrameChg>
        <pc:picChg chg="mod ord">
          <ac:chgData name="Гость" userId="270f40e0e0fdfc97" providerId="Windows Live" clId="Web-{46C18E55-6669-4024-BCB5-394CA1444DD9}" dt="2021-04-24T15:31:51.632" v="8"/>
          <ac:picMkLst>
            <pc:docMk/>
            <pc:sldMk cId="1776536155" sldId="257"/>
            <ac:picMk id="11" creationId="{EA42C52F-529A-4CCB-9541-A5F3C2B43695}"/>
          </ac:picMkLst>
        </pc:picChg>
      </pc:sldChg>
    </pc:docChg>
  </pc:docChgLst>
  <pc:docChgLst>
    <pc:chgData name="Гость" userId="270f40e0e0fdfc97" providerId="Windows Live" clId="Web-{67ED0730-DD09-4227-9356-306623740D8A}"/>
    <pc:docChg chg="modSld">
      <pc:chgData name="Гость" userId="270f40e0e0fdfc97" providerId="Windows Live" clId="Web-{67ED0730-DD09-4227-9356-306623740D8A}" dt="2021-01-23T14:05:55.392" v="3739" actId="1076"/>
      <pc:docMkLst>
        <pc:docMk/>
      </pc:docMkLst>
      <pc:sldChg chg="addSp delSp modSp">
        <pc:chgData name="Гость" userId="270f40e0e0fdfc97" providerId="Windows Live" clId="Web-{67ED0730-DD09-4227-9356-306623740D8A}" dt="2021-01-23T10:07:21.356" v="34" actId="20577"/>
        <pc:sldMkLst>
          <pc:docMk/>
          <pc:sldMk cId="1351651579" sldId="256"/>
        </pc:sldMkLst>
        <pc:spChg chg="mod">
          <ac:chgData name="Гость" userId="270f40e0e0fdfc97" providerId="Windows Live" clId="Web-{67ED0730-DD09-4227-9356-306623740D8A}" dt="2021-01-23T10:05:17.404" v="3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270f40e0e0fdfc97" providerId="Windows Live" clId="Web-{67ED0730-DD09-4227-9356-306623740D8A}" dt="2021-01-23T10:07:21.356" v="34" actId="20577"/>
          <ac:spMkLst>
            <pc:docMk/>
            <pc:sldMk cId="1351651579" sldId="256"/>
            <ac:spMk id="3" creationId="{00000000-0000-0000-0000-000000000000}"/>
          </ac:spMkLst>
        </pc:spChg>
        <pc:picChg chg="add mod">
          <ac:chgData name="Гость" userId="270f40e0e0fdfc97" providerId="Windows Live" clId="Web-{67ED0730-DD09-4227-9356-306623740D8A}" dt="2021-01-23T10:07:10.996" v="31" actId="1076"/>
          <ac:picMkLst>
            <pc:docMk/>
            <pc:sldMk cId="1351651579" sldId="256"/>
            <ac:picMk id="5" creationId="{D314493F-E90E-4C60-BD6C-E50C8726F5DA}"/>
          </ac:picMkLst>
        </pc:picChg>
        <pc:picChg chg="del">
          <ac:chgData name="Гость" userId="270f40e0e0fdfc97" providerId="Windows Live" clId="Web-{67ED0730-DD09-4227-9356-306623740D8A}" dt="2021-01-23T10:06:22.903" v="6"/>
          <ac:picMkLst>
            <pc:docMk/>
            <pc:sldMk cId="1351651579" sldId="256"/>
            <ac:picMk id="6" creationId="{136007BA-AF9B-4EB9-A6D5-DE79C6BB3989}"/>
          </ac:picMkLst>
        </pc:picChg>
      </pc:sldChg>
      <pc:sldChg chg="addSp delSp modSp delAnim">
        <pc:chgData name="Гость" userId="270f40e0e0fdfc97" providerId="Windows Live" clId="Web-{67ED0730-DD09-4227-9356-306623740D8A}" dt="2021-01-23T10:14:35.174" v="76"/>
        <pc:sldMkLst>
          <pc:docMk/>
          <pc:sldMk cId="1776536155" sldId="257"/>
        </pc:sldMkLst>
        <pc:spChg chg="mod">
          <ac:chgData name="Гость" userId="270f40e0e0fdfc97" providerId="Windows Live" clId="Web-{67ED0730-DD09-4227-9356-306623740D8A}" dt="2021-01-23T10:14:31.346" v="74" actId="1076"/>
          <ac:spMkLst>
            <pc:docMk/>
            <pc:sldMk cId="1776536155" sldId="257"/>
            <ac:spMk id="2" creationId="{623D909C-BDD9-461B-860E-E86B21D505CD}"/>
          </ac:spMkLst>
        </pc:spChg>
        <pc:spChg chg="del">
          <ac:chgData name="Гость" userId="270f40e0e0fdfc97" providerId="Windows Live" clId="Web-{67ED0730-DD09-4227-9356-306623740D8A}" dt="2021-01-23T10:14:35.174" v="76"/>
          <ac:spMkLst>
            <pc:docMk/>
            <pc:sldMk cId="1776536155" sldId="257"/>
            <ac:spMk id="3" creationId="{D8565368-5D16-40D4-B489-386960C593ED}"/>
          </ac:spMkLst>
        </pc:spChg>
        <pc:spChg chg="del">
          <ac:chgData name="Гость" userId="270f40e0e0fdfc97" providerId="Windows Live" clId="Web-{67ED0730-DD09-4227-9356-306623740D8A}" dt="2021-01-23T10:14:32.986" v="75"/>
          <ac:spMkLst>
            <pc:docMk/>
            <pc:sldMk cId="1776536155" sldId="257"/>
            <ac:spMk id="8" creationId="{6B980282-F648-422D-BD0F-88C7F8499421}"/>
          </ac:spMkLst>
        </pc:spChg>
        <pc:spChg chg="del">
          <ac:chgData name="Гость" userId="270f40e0e0fdfc97" providerId="Windows Live" clId="Web-{67ED0730-DD09-4227-9356-306623740D8A}" dt="2021-01-23T10:07:34.262" v="38"/>
          <ac:spMkLst>
            <pc:docMk/>
            <pc:sldMk cId="1776536155" sldId="257"/>
            <ac:spMk id="10" creationId="{02E08259-A355-4253-9B65-F8B420FE568B}"/>
          </ac:spMkLst>
        </pc:spChg>
        <pc:picChg chg="add mod ord">
          <ac:chgData name="Гость" userId="270f40e0e0fdfc97" providerId="Windows Live" clId="Web-{67ED0730-DD09-4227-9356-306623740D8A}" dt="2021-01-23T10:14:15.080" v="71"/>
          <ac:picMkLst>
            <pc:docMk/>
            <pc:sldMk cId="1776536155" sldId="257"/>
            <ac:picMk id="4" creationId="{BB90AD51-15D7-4457-9F56-A708F40BEF09}"/>
          </ac:picMkLst>
        </pc:picChg>
        <pc:picChg chg="del">
          <ac:chgData name="Гость" userId="270f40e0e0fdfc97" providerId="Windows Live" clId="Web-{67ED0730-DD09-4227-9356-306623740D8A}" dt="2021-01-23T10:14:21.690" v="73"/>
          <ac:picMkLst>
            <pc:docMk/>
            <pc:sldMk cId="1776536155" sldId="257"/>
            <ac:picMk id="9" creationId="{6A9BA918-4F13-4BF8-9007-B2A68D597A27}"/>
          </ac:picMkLst>
        </pc:picChg>
        <pc:picChg chg="del mod">
          <ac:chgData name="Гость" userId="270f40e0e0fdfc97" providerId="Windows Live" clId="Web-{67ED0730-DD09-4227-9356-306623740D8A}" dt="2021-01-23T10:14:18.830" v="72"/>
          <ac:picMkLst>
            <pc:docMk/>
            <pc:sldMk cId="1776536155" sldId="257"/>
            <ac:picMk id="11" creationId="{BE854DB1-C54D-4415-A3F7-AD0453BE513A}"/>
          </ac:picMkLst>
        </pc:picChg>
      </pc:sldChg>
      <pc:sldChg chg="addSp delSp modSp">
        <pc:chgData name="Гость" userId="270f40e0e0fdfc97" providerId="Windows Live" clId="Web-{67ED0730-DD09-4227-9356-306623740D8A}" dt="2021-01-23T14:01:35.639" v="3601" actId="20577"/>
        <pc:sldMkLst>
          <pc:docMk/>
          <pc:sldMk cId="1183203793" sldId="259"/>
        </pc:sldMkLst>
        <pc:spChg chg="del">
          <ac:chgData name="Гость" userId="270f40e0e0fdfc97" providerId="Windows Live" clId="Web-{67ED0730-DD09-4227-9356-306623740D8A}" dt="2021-01-23T10:08:10.730" v="39"/>
          <ac:spMkLst>
            <pc:docMk/>
            <pc:sldMk cId="1183203793" sldId="259"/>
            <ac:spMk id="2" creationId="{6ED22B78-A791-42A2-A455-66ABD7FEC1C9}"/>
          </ac:spMkLst>
        </pc:spChg>
        <pc:spChg chg="del">
          <ac:chgData name="Гость" userId="270f40e0e0fdfc97" providerId="Windows Live" clId="Web-{67ED0730-DD09-4227-9356-306623740D8A}" dt="2021-01-23T10:08:13.120" v="40"/>
          <ac:spMkLst>
            <pc:docMk/>
            <pc:sldMk cId="1183203793" sldId="259"/>
            <ac:spMk id="4" creationId="{41F71D04-CA15-40DD-BAD8-63748096A695}"/>
          </ac:spMkLst>
        </pc:spChg>
        <pc:spChg chg="del">
          <ac:chgData name="Гость" userId="270f40e0e0fdfc97" providerId="Windows Live" clId="Web-{67ED0730-DD09-4227-9356-306623740D8A}" dt="2021-01-23T10:08:14.449" v="41"/>
          <ac:spMkLst>
            <pc:docMk/>
            <pc:sldMk cId="1183203793" sldId="259"/>
            <ac:spMk id="6" creationId="{30B346C1-98E8-4DF0-A36F-27C814D8C168}"/>
          </ac:spMkLst>
        </pc:spChg>
        <pc:spChg chg="add mod">
          <ac:chgData name="Гость" userId="270f40e0e0fdfc97" providerId="Windows Live" clId="Web-{67ED0730-DD09-4227-9356-306623740D8A}" dt="2021-01-23T14:01:35.639" v="3601" actId="20577"/>
          <ac:spMkLst>
            <pc:docMk/>
            <pc:sldMk cId="1183203793" sldId="259"/>
            <ac:spMk id="10" creationId="{7FCB7EB1-7B0D-4785-B57A-4F48AD856EDE}"/>
          </ac:spMkLst>
        </pc:spChg>
        <pc:picChg chg="del">
          <ac:chgData name="Гость" userId="270f40e0e0fdfc97" providerId="Windows Live" clId="Web-{67ED0730-DD09-4227-9356-306623740D8A}" dt="2021-01-23T10:08:21.792" v="43"/>
          <ac:picMkLst>
            <pc:docMk/>
            <pc:sldMk cId="1183203793" sldId="259"/>
            <ac:picMk id="3" creationId="{EBDB666A-5C2F-4B5D-9787-E4E11BDAB92D}"/>
          </ac:picMkLst>
        </pc:picChg>
        <pc:picChg chg="del mod">
          <ac:chgData name="Гость" userId="270f40e0e0fdfc97" providerId="Windows Live" clId="Web-{67ED0730-DD09-4227-9356-306623740D8A}" dt="2021-01-23T10:16:33.017" v="80"/>
          <ac:picMkLst>
            <pc:docMk/>
            <pc:sldMk cId="1183203793" sldId="259"/>
            <ac:picMk id="5" creationId="{B7359F2A-107D-4232-9511-A1086EB078E9}"/>
          </ac:picMkLst>
        </pc:picChg>
        <pc:picChg chg="add del mod ord">
          <ac:chgData name="Гость" userId="270f40e0e0fdfc97" providerId="Windows Live" clId="Web-{67ED0730-DD09-4227-9356-306623740D8A}" dt="2021-01-23T10:16:32.032" v="79"/>
          <ac:picMkLst>
            <pc:docMk/>
            <pc:sldMk cId="1183203793" sldId="259"/>
            <ac:picMk id="7" creationId="{27A3DEC6-9A9B-4E97-9A44-15D0F4B31A3A}"/>
          </ac:picMkLst>
        </pc:picChg>
        <pc:picChg chg="add del mod">
          <ac:chgData name="Гость" userId="270f40e0e0fdfc97" providerId="Windows Live" clId="Web-{67ED0730-DD09-4227-9356-306623740D8A}" dt="2021-01-23T10:16:33.282" v="81"/>
          <ac:picMkLst>
            <pc:docMk/>
            <pc:sldMk cId="1183203793" sldId="259"/>
            <ac:picMk id="8" creationId="{F3CFB5DF-FBB2-46BF-AD54-B2D5358465D5}"/>
          </ac:picMkLst>
        </pc:picChg>
        <pc:picChg chg="add mod">
          <ac:chgData name="Гость" userId="270f40e0e0fdfc97" providerId="Windows Live" clId="Web-{67ED0730-DD09-4227-9356-306623740D8A}" dt="2021-01-23T10:16:45.720" v="86" actId="14100"/>
          <ac:picMkLst>
            <pc:docMk/>
            <pc:sldMk cId="1183203793" sldId="259"/>
            <ac:picMk id="9" creationId="{3682FA78-855B-433F-9111-05E38D55DB9F}"/>
          </ac:picMkLst>
        </pc:picChg>
      </pc:sldChg>
      <pc:sldChg chg="addSp delSp modSp">
        <pc:chgData name="Гость" userId="270f40e0e0fdfc97" providerId="Windows Live" clId="Web-{67ED0730-DD09-4227-9356-306623740D8A}" dt="2021-01-23T14:01:02.983" v="3599" actId="20577"/>
        <pc:sldMkLst>
          <pc:docMk/>
          <pc:sldMk cId="3783112492" sldId="260"/>
        </pc:sldMkLst>
        <pc:spChg chg="add del mod">
          <ac:chgData name="Гость" userId="270f40e0e0fdfc97" providerId="Windows Live" clId="Web-{67ED0730-DD09-4227-9356-306623740D8A}" dt="2021-01-23T13:55:57.923" v="3501" actId="1076"/>
          <ac:spMkLst>
            <pc:docMk/>
            <pc:sldMk cId="3783112492" sldId="260"/>
            <ac:spMk id="2" creationId="{02BA284A-A68F-4E21-B2E3-0EA51DDE85C7}"/>
          </ac:spMkLst>
        </pc:spChg>
        <pc:spChg chg="mod">
          <ac:chgData name="Гость" userId="270f40e0e0fdfc97" providerId="Windows Live" clId="Web-{67ED0730-DD09-4227-9356-306623740D8A}" dt="2021-01-23T14:01:02.983" v="3599" actId="20577"/>
          <ac:spMkLst>
            <pc:docMk/>
            <pc:sldMk cId="3783112492" sldId="260"/>
            <ac:spMk id="3" creationId="{5425DF14-5E0B-487E-9567-8F62F5CFDFE7}"/>
          </ac:spMkLst>
        </pc:spChg>
        <pc:spChg chg="add del mod">
          <ac:chgData name="Гость" userId="270f40e0e0fdfc97" providerId="Windows Live" clId="Web-{67ED0730-DD09-4227-9356-306623740D8A}" dt="2021-01-23T13:49:40.472" v="3242"/>
          <ac:spMkLst>
            <pc:docMk/>
            <pc:sldMk cId="3783112492" sldId="260"/>
            <ac:spMk id="7" creationId="{63C72E41-F335-4849-B492-A3E8A3391867}"/>
          </ac:spMkLst>
        </pc:spChg>
        <pc:spChg chg="add mod">
          <ac:chgData name="Гость" userId="270f40e0e0fdfc97" providerId="Windows Live" clId="Web-{67ED0730-DD09-4227-9356-306623740D8A}" dt="2021-01-23T13:56:28.797" v="3505" actId="1076"/>
          <ac:spMkLst>
            <pc:docMk/>
            <pc:sldMk cId="3783112492" sldId="260"/>
            <ac:spMk id="10" creationId="{57EADC17-393A-4205-9AE3-DF2BB3C93BAE}"/>
          </ac:spMkLst>
        </pc:spChg>
        <pc:picChg chg="del">
          <ac:chgData name="Гость" userId="270f40e0e0fdfc97" providerId="Windows Live" clId="Web-{67ED0730-DD09-4227-9356-306623740D8A}" dt="2021-01-23T13:49:36.081" v="3239"/>
          <ac:picMkLst>
            <pc:docMk/>
            <pc:sldMk cId="3783112492" sldId="260"/>
            <ac:picMk id="4" creationId="{3761E2DF-A061-4F55-8E37-9D61398A781D}"/>
          </ac:picMkLst>
        </pc:picChg>
        <pc:picChg chg="del">
          <ac:chgData name="Гость" userId="270f40e0e0fdfc97" providerId="Windows Live" clId="Web-{67ED0730-DD09-4227-9356-306623740D8A}" dt="2021-01-23T13:49:43.690" v="3243"/>
          <ac:picMkLst>
            <pc:docMk/>
            <pc:sldMk cId="3783112492" sldId="260"/>
            <ac:picMk id="5" creationId="{9DE4F795-B287-4BCE-84D7-6C5C27072721}"/>
          </ac:picMkLst>
        </pc:picChg>
        <pc:picChg chg="del">
          <ac:chgData name="Гость" userId="270f40e0e0fdfc97" providerId="Windows Live" clId="Web-{67ED0730-DD09-4227-9356-306623740D8A}" dt="2021-01-23T13:49:38.331" v="3240"/>
          <ac:picMkLst>
            <pc:docMk/>
            <pc:sldMk cId="3783112492" sldId="260"/>
            <ac:picMk id="8" creationId="{B938B680-2F5C-4EC8-8DDE-809133309CC6}"/>
          </ac:picMkLst>
        </pc:picChg>
        <pc:picChg chg="add mod ord">
          <ac:chgData name="Гость" userId="270f40e0e0fdfc97" providerId="Windows Live" clId="Web-{67ED0730-DD09-4227-9356-306623740D8A}" dt="2021-01-23T13:50:34.628" v="3250"/>
          <ac:picMkLst>
            <pc:docMk/>
            <pc:sldMk cId="3783112492" sldId="260"/>
            <ac:picMk id="9" creationId="{3275BE28-A141-4B05-9DA5-CF6445A93CA1}"/>
          </ac:picMkLst>
        </pc:picChg>
      </pc:sldChg>
      <pc:sldChg chg="addSp delSp modSp">
        <pc:chgData name="Гость" userId="270f40e0e0fdfc97" providerId="Windows Live" clId="Web-{67ED0730-DD09-4227-9356-306623740D8A}" dt="2021-01-23T10:30:30.632" v="555" actId="1076"/>
        <pc:sldMkLst>
          <pc:docMk/>
          <pc:sldMk cId="2677591505" sldId="261"/>
        </pc:sldMkLst>
        <pc:spChg chg="del">
          <ac:chgData name="Гость" userId="270f40e0e0fdfc97" providerId="Windows Live" clId="Web-{67ED0730-DD09-4227-9356-306623740D8A}" dt="2021-01-23T10:23:04.778" v="441"/>
          <ac:spMkLst>
            <pc:docMk/>
            <pc:sldMk cId="2677591505" sldId="261"/>
            <ac:spMk id="2" creationId="{B1515035-6183-4E64-AD93-8FE50CF9EEDE}"/>
          </ac:spMkLst>
        </pc:spChg>
        <pc:spChg chg="add mod">
          <ac:chgData name="Гость" userId="270f40e0e0fdfc97" providerId="Windows Live" clId="Web-{67ED0730-DD09-4227-9356-306623740D8A}" dt="2021-01-23T10:29:04.461" v="537" actId="1076"/>
          <ac:spMkLst>
            <pc:docMk/>
            <pc:sldMk cId="2677591505" sldId="261"/>
            <ac:spMk id="5" creationId="{48D640CA-0319-4B7A-9D85-FB538EA0F8C6}"/>
          </ac:spMkLst>
        </pc:spChg>
        <pc:picChg chg="del">
          <ac:chgData name="Гость" userId="270f40e0e0fdfc97" providerId="Windows Live" clId="Web-{67ED0730-DD09-4227-9356-306623740D8A}" dt="2021-01-23T10:23:06.528" v="443"/>
          <ac:picMkLst>
            <pc:docMk/>
            <pc:sldMk cId="2677591505" sldId="261"/>
            <ac:picMk id="3" creationId="{E00DF6EE-9F4A-429C-8B53-C416DC661069}"/>
          </ac:picMkLst>
        </pc:picChg>
        <pc:picChg chg="del">
          <ac:chgData name="Гость" userId="270f40e0e0fdfc97" providerId="Windows Live" clId="Web-{67ED0730-DD09-4227-9356-306623740D8A}" dt="2021-01-23T10:23:02.512" v="440"/>
          <ac:picMkLst>
            <pc:docMk/>
            <pc:sldMk cId="2677591505" sldId="261"/>
            <ac:picMk id="4" creationId="{F433869E-C13D-4759-98DD-8DCB1B802DE7}"/>
          </ac:picMkLst>
        </pc:picChg>
        <pc:picChg chg="del">
          <ac:chgData name="Гость" userId="270f40e0e0fdfc97" providerId="Windows Live" clId="Web-{67ED0730-DD09-4227-9356-306623740D8A}" dt="2021-01-23T10:23:05.887" v="442"/>
          <ac:picMkLst>
            <pc:docMk/>
            <pc:sldMk cId="2677591505" sldId="261"/>
            <ac:picMk id="6" creationId="{94593024-7EB3-4B1E-AED0-64F379F386BC}"/>
          </ac:picMkLst>
        </pc:picChg>
        <pc:picChg chg="add del mod ord">
          <ac:chgData name="Гость" userId="270f40e0e0fdfc97" providerId="Windows Live" clId="Web-{67ED0730-DD09-4227-9356-306623740D8A}" dt="2021-01-23T10:30:20.288" v="551"/>
          <ac:picMkLst>
            <pc:docMk/>
            <pc:sldMk cId="2677591505" sldId="261"/>
            <ac:picMk id="7" creationId="{F498063C-A296-4BDD-B944-0FC33846B830}"/>
          </ac:picMkLst>
        </pc:picChg>
        <pc:picChg chg="add mod ord">
          <ac:chgData name="Гость" userId="270f40e0e0fdfc97" providerId="Windows Live" clId="Web-{67ED0730-DD09-4227-9356-306623740D8A}" dt="2021-01-23T10:28:44.055" v="535"/>
          <ac:picMkLst>
            <pc:docMk/>
            <pc:sldMk cId="2677591505" sldId="261"/>
            <ac:picMk id="8" creationId="{4A776C49-E2E6-41DE-BFA3-410BF3A89F5F}"/>
          </ac:picMkLst>
        </pc:picChg>
        <pc:picChg chg="add mod">
          <ac:chgData name="Гость" userId="270f40e0e0fdfc97" providerId="Windows Live" clId="Web-{67ED0730-DD09-4227-9356-306623740D8A}" dt="2021-01-23T10:30:30.632" v="555" actId="1076"/>
          <ac:picMkLst>
            <pc:docMk/>
            <pc:sldMk cId="2677591505" sldId="261"/>
            <ac:picMk id="9" creationId="{7DFC7FAD-F7A4-47AF-8455-7720585BEE0B}"/>
          </ac:picMkLst>
        </pc:picChg>
      </pc:sldChg>
      <pc:sldChg chg="addSp delSp modSp">
        <pc:chgData name="Гость" userId="270f40e0e0fdfc97" providerId="Windows Live" clId="Web-{67ED0730-DD09-4227-9356-306623740D8A}" dt="2021-01-23T10:38:17.314" v="848"/>
        <pc:sldMkLst>
          <pc:docMk/>
          <pc:sldMk cId="425384203" sldId="262"/>
        </pc:sldMkLst>
        <pc:spChg chg="del">
          <ac:chgData name="Гость" userId="270f40e0e0fdfc97" providerId="Windows Live" clId="Web-{67ED0730-DD09-4227-9356-306623740D8A}" dt="2021-01-23T10:29:19.398" v="538"/>
          <ac:spMkLst>
            <pc:docMk/>
            <pc:sldMk cId="425384203" sldId="262"/>
            <ac:spMk id="3" creationId="{A19709B1-B432-4AA4-9012-A63A3543B458}"/>
          </ac:spMkLst>
        </pc:spChg>
        <pc:spChg chg="add mod">
          <ac:chgData name="Гость" userId="270f40e0e0fdfc97" providerId="Windows Live" clId="Web-{67ED0730-DD09-4227-9356-306623740D8A}" dt="2021-01-23T10:35:33.082" v="747" actId="20577"/>
          <ac:spMkLst>
            <pc:docMk/>
            <pc:sldMk cId="425384203" sldId="262"/>
            <ac:spMk id="9" creationId="{EB15C983-CF6C-4230-872A-A7BEF7458AD3}"/>
          </ac:spMkLst>
        </pc:spChg>
        <pc:spChg chg="add del mod">
          <ac:chgData name="Гость" userId="270f40e0e0fdfc97" providerId="Windows Live" clId="Web-{67ED0730-DD09-4227-9356-306623740D8A}" dt="2021-01-23T10:38:17.314" v="848"/>
          <ac:spMkLst>
            <pc:docMk/>
            <pc:sldMk cId="425384203" sldId="262"/>
            <ac:spMk id="10" creationId="{85976D00-A093-4735-BB48-D947D583E087}"/>
          </ac:spMkLst>
        </pc:spChg>
        <pc:picChg chg="del">
          <ac:chgData name="Гость" userId="270f40e0e0fdfc97" providerId="Windows Live" clId="Web-{67ED0730-DD09-4227-9356-306623740D8A}" dt="2021-01-23T10:29:20.492" v="539"/>
          <ac:picMkLst>
            <pc:docMk/>
            <pc:sldMk cId="425384203" sldId="262"/>
            <ac:picMk id="2" creationId="{3B78BF4A-0465-494D-81A2-B0BA9B7E2997}"/>
          </ac:picMkLst>
        </pc:picChg>
        <pc:picChg chg="del mod">
          <ac:chgData name="Гость" userId="270f40e0e0fdfc97" providerId="Windows Live" clId="Web-{67ED0730-DD09-4227-9356-306623740D8A}" dt="2021-01-23T10:29:27.710" v="541"/>
          <ac:picMkLst>
            <pc:docMk/>
            <pc:sldMk cId="425384203" sldId="262"/>
            <ac:picMk id="4" creationId="{85B27B79-5C93-4591-93B6-46E44F8B79EB}"/>
          </ac:picMkLst>
        </pc:picChg>
        <pc:picChg chg="del">
          <ac:chgData name="Гость" userId="270f40e0e0fdfc97" providerId="Windows Live" clId="Web-{67ED0730-DD09-4227-9356-306623740D8A}" dt="2021-01-23T10:29:30.179" v="542"/>
          <ac:picMkLst>
            <pc:docMk/>
            <pc:sldMk cId="425384203" sldId="262"/>
            <ac:picMk id="5" creationId="{77694B72-2BB8-4E49-9660-B319515132E8}"/>
          </ac:picMkLst>
        </pc:picChg>
        <pc:picChg chg="add del mod">
          <ac:chgData name="Гость" userId="270f40e0e0fdfc97" providerId="Windows Live" clId="Web-{67ED0730-DD09-4227-9356-306623740D8A}" dt="2021-01-23T10:30:11.960" v="548"/>
          <ac:picMkLst>
            <pc:docMk/>
            <pc:sldMk cId="425384203" sldId="262"/>
            <ac:picMk id="6" creationId="{E85FD580-395A-43AA-8F77-9C6E0B1590BF}"/>
          </ac:picMkLst>
        </pc:picChg>
        <pc:picChg chg="add del mod">
          <ac:chgData name="Гость" userId="270f40e0e0fdfc97" providerId="Windows Live" clId="Web-{67ED0730-DD09-4227-9356-306623740D8A}" dt="2021-01-23T10:31:52.912" v="561"/>
          <ac:picMkLst>
            <pc:docMk/>
            <pc:sldMk cId="425384203" sldId="262"/>
            <ac:picMk id="7" creationId="{9200D9B9-0444-4729-AA6D-FA02FF5B593E}"/>
          </ac:picMkLst>
        </pc:picChg>
        <pc:picChg chg="add mod ord">
          <ac:chgData name="Гость" userId="270f40e0e0fdfc97" providerId="Windows Live" clId="Web-{67ED0730-DD09-4227-9356-306623740D8A}" dt="2021-01-23T10:31:49.974" v="560"/>
          <ac:picMkLst>
            <pc:docMk/>
            <pc:sldMk cId="425384203" sldId="262"/>
            <ac:picMk id="8" creationId="{AB1B8BD7-A52D-4837-B266-CE5DDDFD9793}"/>
          </ac:picMkLst>
        </pc:picChg>
      </pc:sldChg>
      <pc:sldChg chg="addSp delSp modSp">
        <pc:chgData name="Гость" userId="270f40e0e0fdfc97" providerId="Windows Live" clId="Web-{67ED0730-DD09-4227-9356-306623740D8A}" dt="2021-01-23T13:59:11.343" v="3507" actId="1076"/>
        <pc:sldMkLst>
          <pc:docMk/>
          <pc:sldMk cId="950615363" sldId="263"/>
        </pc:sldMkLst>
        <pc:spChg chg="del">
          <ac:chgData name="Гость" userId="270f40e0e0fdfc97" providerId="Windows Live" clId="Web-{67ED0730-DD09-4227-9356-306623740D8A}" dt="2021-01-23T10:38:21.173" v="849"/>
          <ac:spMkLst>
            <pc:docMk/>
            <pc:sldMk cId="950615363" sldId="263"/>
            <ac:spMk id="3" creationId="{B1874A7B-36D5-4042-908E-2D17387808C2}"/>
          </ac:spMkLst>
        </pc:spChg>
        <pc:spChg chg="add del mod">
          <ac:chgData name="Гость" userId="270f40e0e0fdfc97" providerId="Windows Live" clId="Web-{67ED0730-DD09-4227-9356-306623740D8A}" dt="2021-01-23T10:53:20.603" v="1289"/>
          <ac:spMkLst>
            <pc:docMk/>
            <pc:sldMk cId="950615363" sldId="263"/>
            <ac:spMk id="5" creationId="{16EFD524-E2D4-41D6-B8B8-E5359E536540}"/>
          </ac:spMkLst>
        </pc:spChg>
        <pc:spChg chg="add mod">
          <ac:chgData name="Гость" userId="270f40e0e0fdfc97" providerId="Windows Live" clId="Web-{67ED0730-DD09-4227-9356-306623740D8A}" dt="2021-01-23T10:54:02.884" v="1291"/>
          <ac:spMkLst>
            <pc:docMk/>
            <pc:sldMk cId="950615363" sldId="263"/>
            <ac:spMk id="6" creationId="{49EAA874-4B02-453D-AEF4-D766139AF0EE}"/>
          </ac:spMkLst>
        </pc:spChg>
        <pc:spChg chg="add mod">
          <ac:chgData name="Гость" userId="270f40e0e0fdfc97" providerId="Windows Live" clId="Web-{67ED0730-DD09-4227-9356-306623740D8A}" dt="2021-01-23T13:59:11.343" v="3507" actId="1076"/>
          <ac:spMkLst>
            <pc:docMk/>
            <pc:sldMk cId="950615363" sldId="263"/>
            <ac:spMk id="8" creationId="{C04D47D4-96E7-407A-B337-DDAFFE5BD8F6}"/>
          </ac:spMkLst>
        </pc:spChg>
        <pc:spChg chg="add mod">
          <ac:chgData name="Гость" userId="270f40e0e0fdfc97" providerId="Windows Live" clId="Web-{67ED0730-DD09-4227-9356-306623740D8A}" dt="2021-01-23T10:56:14.148" v="1361" actId="1076"/>
          <ac:spMkLst>
            <pc:docMk/>
            <pc:sldMk cId="950615363" sldId="263"/>
            <ac:spMk id="9" creationId="{4173BCCA-8FB0-43E6-ACA6-EB9F5B8118A8}"/>
          </ac:spMkLst>
        </pc:spChg>
        <pc:picChg chg="del">
          <ac:chgData name="Гость" userId="270f40e0e0fdfc97" providerId="Windows Live" clId="Web-{67ED0730-DD09-4227-9356-306623740D8A}" dt="2021-01-23T10:38:22.080" v="850"/>
          <ac:picMkLst>
            <pc:docMk/>
            <pc:sldMk cId="950615363" sldId="263"/>
            <ac:picMk id="2" creationId="{91C056E4-A178-4D47-BA03-BD9FDAAF9FB2}"/>
          </ac:picMkLst>
        </pc:picChg>
        <pc:picChg chg="del">
          <ac:chgData name="Гость" userId="270f40e0e0fdfc97" providerId="Windows Live" clId="Web-{67ED0730-DD09-4227-9356-306623740D8A}" dt="2021-01-23T10:38:22.533" v="851"/>
          <ac:picMkLst>
            <pc:docMk/>
            <pc:sldMk cId="950615363" sldId="263"/>
            <ac:picMk id="4" creationId="{B63E7C7C-51F9-4169-8904-E3E9E21AE257}"/>
          </ac:picMkLst>
        </pc:picChg>
        <pc:picChg chg="add mod ord">
          <ac:chgData name="Гость" userId="270f40e0e0fdfc97" providerId="Windows Live" clId="Web-{67ED0730-DD09-4227-9356-306623740D8A}" dt="2021-01-23T10:54:09.555" v="1292" actId="1076"/>
          <ac:picMkLst>
            <pc:docMk/>
            <pc:sldMk cId="950615363" sldId="263"/>
            <ac:picMk id="7" creationId="{DF6AEA08-51B0-478D-A790-321BD1BD3136}"/>
          </ac:picMkLst>
        </pc:picChg>
      </pc:sldChg>
      <pc:sldChg chg="addSp delSp modSp">
        <pc:chgData name="Гость" userId="270f40e0e0fdfc97" providerId="Windows Live" clId="Web-{67ED0730-DD09-4227-9356-306623740D8A}" dt="2021-01-23T14:05:55.392" v="3739" actId="1076"/>
        <pc:sldMkLst>
          <pc:docMk/>
          <pc:sldMk cId="3351395553" sldId="264"/>
        </pc:sldMkLst>
        <pc:spChg chg="add mod">
          <ac:chgData name="Гость" userId="270f40e0e0fdfc97" providerId="Windows Live" clId="Web-{67ED0730-DD09-4227-9356-306623740D8A}" dt="2021-01-23T14:05:53.267" v="3738" actId="1076"/>
          <ac:spMkLst>
            <pc:docMk/>
            <pc:sldMk cId="3351395553" sldId="264"/>
            <ac:spMk id="2" creationId="{56A85C81-CC03-410A-A015-A171C56E1699}"/>
          </ac:spMkLst>
        </pc:spChg>
        <pc:spChg chg="del mod">
          <ac:chgData name="Гость" userId="270f40e0e0fdfc97" providerId="Windows Live" clId="Web-{67ED0730-DD09-4227-9356-306623740D8A}" dt="2021-01-23T10:54:21.477" v="1299"/>
          <ac:spMkLst>
            <pc:docMk/>
            <pc:sldMk cId="3351395553" sldId="264"/>
            <ac:spMk id="2" creationId="{907A174C-B4A2-46FD-87D2-122175B5016C}"/>
          </ac:spMkLst>
        </pc:spChg>
        <pc:spChg chg="add mod">
          <ac:chgData name="Гость" userId="270f40e0e0fdfc97" providerId="Windows Live" clId="Web-{67ED0730-DD09-4227-9356-306623740D8A}" dt="2021-01-23T14:05:55.392" v="3739" actId="1076"/>
          <ac:spMkLst>
            <pc:docMk/>
            <pc:sldMk cId="3351395553" sldId="264"/>
            <ac:spMk id="3" creationId="{8D1043BE-2BD0-49AD-BAD1-E6607CF07EAA}"/>
          </ac:spMkLst>
        </pc:spChg>
        <pc:spChg chg="del mod">
          <ac:chgData name="Гость" userId="270f40e0e0fdfc97" providerId="Windows Live" clId="Web-{67ED0730-DD09-4227-9356-306623740D8A}" dt="2021-01-23T10:54:20.477" v="1298"/>
          <ac:spMkLst>
            <pc:docMk/>
            <pc:sldMk cId="3351395553" sldId="264"/>
            <ac:spMk id="25" creationId="{5ABFA219-537C-453B-A485-3F6A44315852}"/>
          </ac:spMkLst>
        </pc:spChg>
        <pc:spChg chg="add mod">
          <ac:chgData name="Гость" userId="270f40e0e0fdfc97" providerId="Windows Live" clId="Web-{67ED0730-DD09-4227-9356-306623740D8A}" dt="2021-01-23T14:05:29.548" v="3734" actId="14100"/>
          <ac:spMkLst>
            <pc:docMk/>
            <pc:sldMk cId="3351395553" sldId="264"/>
            <ac:spMk id="30" creationId="{66DA35E7-E82B-427C-AF5F-4C5B9A7342CC}"/>
          </ac:spMkLst>
        </pc:spChg>
        <pc:spChg chg="add mod">
          <ac:chgData name="Гость" userId="270f40e0e0fdfc97" providerId="Windows Live" clId="Web-{67ED0730-DD09-4227-9356-306623740D8A}" dt="2021-01-23T11:18:47.725" v="2177" actId="1076"/>
          <ac:spMkLst>
            <pc:docMk/>
            <pc:sldMk cId="3351395553" sldId="264"/>
            <ac:spMk id="31" creationId="{3CD4C0CC-F754-4CF9-B35A-1C52F368342D}"/>
          </ac:spMkLst>
        </pc:spChg>
        <pc:picChg chg="del">
          <ac:chgData name="Гость" userId="270f40e0e0fdfc97" providerId="Windows Live" clId="Web-{67ED0730-DD09-4227-9356-306623740D8A}" dt="2021-01-23T10:54:17.962" v="1293"/>
          <ac:picMkLst>
            <pc:docMk/>
            <pc:sldMk cId="3351395553" sldId="264"/>
            <ac:picMk id="3" creationId="{84FADC45-29DC-48C7-B0C9-6D5F5CF8C69F}"/>
          </ac:picMkLst>
        </pc:picChg>
        <pc:picChg chg="del">
          <ac:chgData name="Гость" userId="270f40e0e0fdfc97" providerId="Windows Live" clId="Web-{67ED0730-DD09-4227-9356-306623740D8A}" dt="2021-01-23T10:54:18.774" v="1294"/>
          <ac:picMkLst>
            <pc:docMk/>
            <pc:sldMk cId="3351395553" sldId="264"/>
            <ac:picMk id="28" creationId="{36411DB5-15DE-4B44-83FC-947064D93FED}"/>
          </ac:picMkLst>
        </pc:picChg>
        <pc:picChg chg="del">
          <ac:chgData name="Гость" userId="270f40e0e0fdfc97" providerId="Windows Live" clId="Web-{67ED0730-DD09-4227-9356-306623740D8A}" dt="2021-01-23T10:54:22.212" v="1300"/>
          <ac:picMkLst>
            <pc:docMk/>
            <pc:sldMk cId="3351395553" sldId="264"/>
            <ac:picMk id="29" creationId="{488E278A-FED8-468D-8E81-6D9529402A26}"/>
          </ac:picMkLst>
        </pc:picChg>
        <pc:picChg chg="add del mod ord">
          <ac:chgData name="Гость" userId="270f40e0e0fdfc97" providerId="Windows Live" clId="Web-{67ED0730-DD09-4227-9356-306623740D8A}" dt="2021-01-23T11:12:50.652" v="2122"/>
          <ac:picMkLst>
            <pc:docMk/>
            <pc:sldMk cId="3351395553" sldId="264"/>
            <ac:picMk id="32" creationId="{34935269-E84D-42F0-AD4D-4BE69263D65E}"/>
          </ac:picMkLst>
        </pc:picChg>
        <pc:picChg chg="add mod">
          <ac:chgData name="Гость" userId="270f40e0e0fdfc97" providerId="Windows Live" clId="Web-{67ED0730-DD09-4227-9356-306623740D8A}" dt="2021-01-23T11:16:38.852" v="2144" actId="14100"/>
          <ac:picMkLst>
            <pc:docMk/>
            <pc:sldMk cId="3351395553" sldId="264"/>
            <ac:picMk id="33" creationId="{CCCE7BB3-C5FE-4A3F-B41C-56FD1FE9F9DD}"/>
          </ac:picMkLst>
        </pc:picChg>
        <pc:picChg chg="add del mod ord">
          <ac:chgData name="Гость" userId="270f40e0e0fdfc97" providerId="Windows Live" clId="Web-{67ED0730-DD09-4227-9356-306623740D8A}" dt="2021-01-23T11:17:48.804" v="2169"/>
          <ac:picMkLst>
            <pc:docMk/>
            <pc:sldMk cId="3351395553" sldId="264"/>
            <ac:picMk id="34" creationId="{E25F9983-E2AD-4D74-9618-59658A39847E}"/>
          </ac:picMkLst>
        </pc:picChg>
        <pc:picChg chg="add mod ord">
          <ac:chgData name="Гость" userId="270f40e0e0fdfc97" providerId="Windows Live" clId="Web-{67ED0730-DD09-4227-9356-306623740D8A}" dt="2021-01-23T11:18:31.851" v="2176"/>
          <ac:picMkLst>
            <pc:docMk/>
            <pc:sldMk cId="3351395553" sldId="264"/>
            <ac:picMk id="35" creationId="{AF4F56DB-C938-4232-9CC3-485F2B41F4FC}"/>
          </ac:picMkLst>
        </pc:picChg>
        <pc:inkChg chg="del">
          <ac:chgData name="Гость" userId="270f40e0e0fdfc97" providerId="Windows Live" clId="Web-{67ED0730-DD09-4227-9356-306623740D8A}" dt="2021-01-23T10:54:23.415" v="1301"/>
          <ac:inkMkLst>
            <pc:docMk/>
            <pc:sldMk cId="3351395553" sldId="264"/>
            <ac:inkMk id="4" creationId="{D369A6CB-6DA2-4BA9-81C3-C0C7B78C8DDC}"/>
          </ac:inkMkLst>
        </pc:inkChg>
        <pc:inkChg chg="del">
          <ac:chgData name="Гость" userId="270f40e0e0fdfc97" providerId="Windows Live" clId="Web-{67ED0730-DD09-4227-9356-306623740D8A}" dt="2021-01-23T10:54:29.915" v="1318"/>
          <ac:inkMkLst>
            <pc:docMk/>
            <pc:sldMk cId="3351395553" sldId="264"/>
            <ac:inkMk id="5" creationId="{3828598B-FACA-449D-8FDD-65F825B8433E}"/>
          </ac:inkMkLst>
        </pc:inkChg>
        <pc:inkChg chg="del">
          <ac:chgData name="Гость" userId="270f40e0e0fdfc97" providerId="Windows Live" clId="Web-{67ED0730-DD09-4227-9356-306623740D8A}" dt="2021-01-23T10:54:29.915" v="1317"/>
          <ac:inkMkLst>
            <pc:docMk/>
            <pc:sldMk cId="3351395553" sldId="264"/>
            <ac:inkMk id="6" creationId="{9BC82220-59D4-4AE6-ACA7-1538BBFA5AA5}"/>
          </ac:inkMkLst>
        </pc:inkChg>
        <pc:inkChg chg="del">
          <ac:chgData name="Гость" userId="270f40e0e0fdfc97" providerId="Windows Live" clId="Web-{67ED0730-DD09-4227-9356-306623740D8A}" dt="2021-01-23T10:54:26.571" v="1312"/>
          <ac:inkMkLst>
            <pc:docMk/>
            <pc:sldMk cId="3351395553" sldId="264"/>
            <ac:inkMk id="7" creationId="{3E8BB9A0-E6C5-446D-B3BD-632030F4941E}"/>
          </ac:inkMkLst>
        </pc:inkChg>
        <pc:inkChg chg="del">
          <ac:chgData name="Гость" userId="270f40e0e0fdfc97" providerId="Windows Live" clId="Web-{67ED0730-DD09-4227-9356-306623740D8A}" dt="2021-01-23T10:54:26.571" v="1311"/>
          <ac:inkMkLst>
            <pc:docMk/>
            <pc:sldMk cId="3351395553" sldId="264"/>
            <ac:inkMk id="8" creationId="{256B66A4-BA3E-417B-BB03-1ACC5A53E85E}"/>
          </ac:inkMkLst>
        </pc:inkChg>
        <pc:inkChg chg="del">
          <ac:chgData name="Гость" userId="270f40e0e0fdfc97" providerId="Windows Live" clId="Web-{67ED0730-DD09-4227-9356-306623740D8A}" dt="2021-01-23T10:54:26.571" v="1310"/>
          <ac:inkMkLst>
            <pc:docMk/>
            <pc:sldMk cId="3351395553" sldId="264"/>
            <ac:inkMk id="9" creationId="{EEF13B04-4B47-4C08-B1E3-0333B5A8E1E5}"/>
          </ac:inkMkLst>
        </pc:inkChg>
        <pc:inkChg chg="del">
          <ac:chgData name="Гость" userId="270f40e0e0fdfc97" providerId="Windows Live" clId="Web-{67ED0730-DD09-4227-9356-306623740D8A}" dt="2021-01-23T10:54:26.555" v="1309"/>
          <ac:inkMkLst>
            <pc:docMk/>
            <pc:sldMk cId="3351395553" sldId="264"/>
            <ac:inkMk id="10" creationId="{A103A09B-4C4C-4FF7-B3A9-998FF47551E1}"/>
          </ac:inkMkLst>
        </pc:inkChg>
        <pc:inkChg chg="del">
          <ac:chgData name="Гость" userId="270f40e0e0fdfc97" providerId="Windows Live" clId="Web-{67ED0730-DD09-4227-9356-306623740D8A}" dt="2021-01-23T10:54:24.805" v="1302"/>
          <ac:inkMkLst>
            <pc:docMk/>
            <pc:sldMk cId="3351395553" sldId="264"/>
            <ac:inkMk id="11" creationId="{CE3A775A-CC29-4DB8-8680-4AB8D914911F}"/>
          </ac:inkMkLst>
        </pc:inkChg>
        <pc:inkChg chg="del">
          <ac:chgData name="Гость" userId="270f40e0e0fdfc97" providerId="Windows Live" clId="Web-{67ED0730-DD09-4227-9356-306623740D8A}" dt="2021-01-23T10:54:26.555" v="1308"/>
          <ac:inkMkLst>
            <pc:docMk/>
            <pc:sldMk cId="3351395553" sldId="264"/>
            <ac:inkMk id="12" creationId="{C992205A-9A59-4DC5-B1B6-1D8C4D7320F5}"/>
          </ac:inkMkLst>
        </pc:inkChg>
        <pc:inkChg chg="del">
          <ac:chgData name="Гость" userId="270f40e0e0fdfc97" providerId="Windows Live" clId="Web-{67ED0730-DD09-4227-9356-306623740D8A}" dt="2021-01-23T10:54:26.555" v="1307"/>
          <ac:inkMkLst>
            <pc:docMk/>
            <pc:sldMk cId="3351395553" sldId="264"/>
            <ac:inkMk id="13" creationId="{131EC2E0-74D0-44EC-84B8-ADA374C8F815}"/>
          </ac:inkMkLst>
        </pc:inkChg>
        <pc:inkChg chg="del">
          <ac:chgData name="Гость" userId="270f40e0e0fdfc97" providerId="Windows Live" clId="Web-{67ED0730-DD09-4227-9356-306623740D8A}" dt="2021-01-23T10:54:26.555" v="1306"/>
          <ac:inkMkLst>
            <pc:docMk/>
            <pc:sldMk cId="3351395553" sldId="264"/>
            <ac:inkMk id="14" creationId="{FD0D80B7-6CF3-416A-AD88-9EAE6BC4B74D}"/>
          </ac:inkMkLst>
        </pc:inkChg>
        <pc:inkChg chg="del">
          <ac:chgData name="Гость" userId="270f40e0e0fdfc97" providerId="Windows Live" clId="Web-{67ED0730-DD09-4227-9356-306623740D8A}" dt="2021-01-23T10:54:26.555" v="1305"/>
          <ac:inkMkLst>
            <pc:docMk/>
            <pc:sldMk cId="3351395553" sldId="264"/>
            <ac:inkMk id="15" creationId="{732F2997-884C-4629-B217-7FA0A93C6F27}"/>
          </ac:inkMkLst>
        </pc:inkChg>
        <pc:inkChg chg="del">
          <ac:chgData name="Гость" userId="270f40e0e0fdfc97" providerId="Windows Live" clId="Web-{67ED0730-DD09-4227-9356-306623740D8A}" dt="2021-01-23T10:54:27.805" v="1316"/>
          <ac:inkMkLst>
            <pc:docMk/>
            <pc:sldMk cId="3351395553" sldId="264"/>
            <ac:inkMk id="16" creationId="{DEE4BB19-7D25-4878-9073-DE0C5C90157D}"/>
          </ac:inkMkLst>
        </pc:inkChg>
        <pc:inkChg chg="del">
          <ac:chgData name="Гость" userId="270f40e0e0fdfc97" providerId="Windows Live" clId="Web-{67ED0730-DD09-4227-9356-306623740D8A}" dt="2021-01-23T10:54:27.805" v="1315"/>
          <ac:inkMkLst>
            <pc:docMk/>
            <pc:sldMk cId="3351395553" sldId="264"/>
            <ac:inkMk id="17" creationId="{B0998B38-F7CF-43AD-A2B5-93E7051516AE}"/>
          </ac:inkMkLst>
        </pc:inkChg>
        <pc:inkChg chg="del">
          <ac:chgData name="Гость" userId="270f40e0e0fdfc97" providerId="Windows Live" clId="Web-{67ED0730-DD09-4227-9356-306623740D8A}" dt="2021-01-23T10:54:27.805" v="1314"/>
          <ac:inkMkLst>
            <pc:docMk/>
            <pc:sldMk cId="3351395553" sldId="264"/>
            <ac:inkMk id="18" creationId="{2B20C5FB-B5C2-4D24-8408-3CA85F8F7935}"/>
          </ac:inkMkLst>
        </pc:inkChg>
        <pc:inkChg chg="del">
          <ac:chgData name="Гость" userId="270f40e0e0fdfc97" providerId="Windows Live" clId="Web-{67ED0730-DD09-4227-9356-306623740D8A}" dt="2021-01-23T10:54:27.805" v="1313"/>
          <ac:inkMkLst>
            <pc:docMk/>
            <pc:sldMk cId="3351395553" sldId="264"/>
            <ac:inkMk id="19" creationId="{D41EEEB7-F9F5-4BBB-93CD-1F5713AC181E}"/>
          </ac:inkMkLst>
        </pc:inkChg>
        <pc:inkChg chg="del">
          <ac:chgData name="Гость" userId="270f40e0e0fdfc97" providerId="Windows Live" clId="Web-{67ED0730-DD09-4227-9356-306623740D8A}" dt="2021-01-23T10:54:31.368" v="1322"/>
          <ac:inkMkLst>
            <pc:docMk/>
            <pc:sldMk cId="3351395553" sldId="264"/>
            <ac:inkMk id="20" creationId="{0B75D002-6DC4-4B4B-9745-48FA9D0BF587}"/>
          </ac:inkMkLst>
        </pc:inkChg>
        <pc:inkChg chg="del">
          <ac:chgData name="Гость" userId="270f40e0e0fdfc97" providerId="Windows Live" clId="Web-{67ED0730-DD09-4227-9356-306623740D8A}" dt="2021-01-23T10:54:31.368" v="1321"/>
          <ac:inkMkLst>
            <pc:docMk/>
            <pc:sldMk cId="3351395553" sldId="264"/>
            <ac:inkMk id="21" creationId="{CC68206F-099F-4169-8FB6-2ADDBEE25667}"/>
          </ac:inkMkLst>
        </pc:inkChg>
        <pc:inkChg chg="del">
          <ac:chgData name="Гость" userId="270f40e0e0fdfc97" providerId="Windows Live" clId="Web-{67ED0730-DD09-4227-9356-306623740D8A}" dt="2021-01-23T10:54:31.368" v="1320"/>
          <ac:inkMkLst>
            <pc:docMk/>
            <pc:sldMk cId="3351395553" sldId="264"/>
            <ac:inkMk id="22" creationId="{F9E4BEA0-80FF-4B76-A9F7-02C392C20EB7}"/>
          </ac:inkMkLst>
        </pc:inkChg>
        <pc:inkChg chg="del">
          <ac:chgData name="Гость" userId="270f40e0e0fdfc97" providerId="Windows Live" clId="Web-{67ED0730-DD09-4227-9356-306623740D8A}" dt="2021-01-23T10:54:31.368" v="1319"/>
          <ac:inkMkLst>
            <pc:docMk/>
            <pc:sldMk cId="3351395553" sldId="264"/>
            <ac:inkMk id="23" creationId="{892212EF-154A-446A-A50F-5481E67DA501}"/>
          </ac:inkMkLst>
        </pc:inkChg>
        <pc:inkChg chg="del">
          <ac:chgData name="Гость" userId="270f40e0e0fdfc97" providerId="Windows Live" clId="Web-{67ED0730-DD09-4227-9356-306623740D8A}" dt="2021-01-23T10:54:32.446" v="1323"/>
          <ac:inkMkLst>
            <pc:docMk/>
            <pc:sldMk cId="3351395553" sldId="264"/>
            <ac:inkMk id="24" creationId="{5901E4B6-8EED-419F-9DA7-536760152898}"/>
          </ac:inkMkLst>
        </pc:inkChg>
        <pc:inkChg chg="del">
          <ac:chgData name="Гость" userId="270f40e0e0fdfc97" providerId="Windows Live" clId="Web-{67ED0730-DD09-4227-9356-306623740D8A}" dt="2021-01-23T10:54:26.555" v="1304"/>
          <ac:inkMkLst>
            <pc:docMk/>
            <pc:sldMk cId="3351395553" sldId="264"/>
            <ac:inkMk id="26" creationId="{98E3890D-D491-48F4-9234-AAB182B88777}"/>
          </ac:inkMkLst>
        </pc:inkChg>
        <pc:inkChg chg="del">
          <ac:chgData name="Гость" userId="270f40e0e0fdfc97" providerId="Windows Live" clId="Web-{67ED0730-DD09-4227-9356-306623740D8A}" dt="2021-01-23T10:54:26.555" v="1303"/>
          <ac:inkMkLst>
            <pc:docMk/>
            <pc:sldMk cId="3351395553" sldId="264"/>
            <ac:inkMk id="27" creationId="{14B071A7-9962-4A53-88F1-97C71DFD5C6D}"/>
          </ac:inkMkLst>
        </pc:inkChg>
      </pc:sldChg>
      <pc:sldChg chg="addSp delSp modSp">
        <pc:chgData name="Гость" userId="270f40e0e0fdfc97" providerId="Windows Live" clId="Web-{67ED0730-DD09-4227-9356-306623740D8A}" dt="2021-01-23T11:33:05.856" v="2791" actId="1076"/>
        <pc:sldMkLst>
          <pc:docMk/>
          <pc:sldMk cId="4071368133" sldId="265"/>
        </pc:sldMkLst>
        <pc:spChg chg="del">
          <ac:chgData name="Гость" userId="270f40e0e0fdfc97" providerId="Windows Live" clId="Web-{67ED0730-DD09-4227-9356-306623740D8A}" dt="2021-01-23T11:19:05.506" v="2179"/>
          <ac:spMkLst>
            <pc:docMk/>
            <pc:sldMk cId="4071368133" sldId="265"/>
            <ac:spMk id="2" creationId="{B3E2CCA9-02B6-4F2E-8218-86599EF21FA9}"/>
          </ac:spMkLst>
        </pc:spChg>
        <pc:spChg chg="add mod">
          <ac:chgData name="Гость" userId="270f40e0e0fdfc97" providerId="Windows Live" clId="Web-{67ED0730-DD09-4227-9356-306623740D8A}" dt="2021-01-23T11:32:55.340" v="2790" actId="1076"/>
          <ac:spMkLst>
            <pc:docMk/>
            <pc:sldMk cId="4071368133" sldId="265"/>
            <ac:spMk id="8" creationId="{4FC9CCDF-50C4-4D59-A813-2F0C0CF5F492}"/>
          </ac:spMkLst>
        </pc:spChg>
        <pc:spChg chg="add mod">
          <ac:chgData name="Гость" userId="270f40e0e0fdfc97" providerId="Windows Live" clId="Web-{67ED0730-DD09-4227-9356-306623740D8A}" dt="2021-01-23T11:32:48.887" v="2789" actId="1076"/>
          <ac:spMkLst>
            <pc:docMk/>
            <pc:sldMk cId="4071368133" sldId="265"/>
            <ac:spMk id="9" creationId="{67BF5408-A127-4CD9-8A21-BE72538C9B17}"/>
          </ac:spMkLst>
        </pc:spChg>
        <pc:spChg chg="add del mod">
          <ac:chgData name="Гость" userId="270f40e0e0fdfc97" providerId="Windows Live" clId="Web-{67ED0730-DD09-4227-9356-306623740D8A}" dt="2021-01-23T11:30:57.733" v="2772"/>
          <ac:spMkLst>
            <pc:docMk/>
            <pc:sldMk cId="4071368133" sldId="265"/>
            <ac:spMk id="10" creationId="{284A2E83-5F19-4790-9D42-2042E79693E8}"/>
          </ac:spMkLst>
        </pc:spChg>
        <pc:picChg chg="del">
          <ac:chgData name="Гость" userId="270f40e0e0fdfc97" providerId="Windows Live" clId="Web-{67ED0730-DD09-4227-9356-306623740D8A}" dt="2021-01-23T11:19:06.288" v="2180"/>
          <ac:picMkLst>
            <pc:docMk/>
            <pc:sldMk cId="4071368133" sldId="265"/>
            <ac:picMk id="3" creationId="{0F8A71D0-4AC5-4E50-ACCF-D074BC74BF2B}"/>
          </ac:picMkLst>
        </pc:picChg>
        <pc:picChg chg="del">
          <ac:chgData name="Гость" userId="270f40e0e0fdfc97" providerId="Windows Live" clId="Web-{67ED0730-DD09-4227-9356-306623740D8A}" dt="2021-01-23T11:19:03.756" v="2178"/>
          <ac:picMkLst>
            <pc:docMk/>
            <pc:sldMk cId="4071368133" sldId="265"/>
            <ac:picMk id="4" creationId="{AA8CEE82-CD10-4459-919B-F4DEA7B445BD}"/>
          </ac:picMkLst>
        </pc:picChg>
        <pc:picChg chg="add mod">
          <ac:chgData name="Гость" userId="270f40e0e0fdfc97" providerId="Windows Live" clId="Web-{67ED0730-DD09-4227-9356-306623740D8A}" dt="2021-01-23T11:33:05.856" v="2791" actId="1076"/>
          <ac:picMkLst>
            <pc:docMk/>
            <pc:sldMk cId="4071368133" sldId="265"/>
            <ac:picMk id="5" creationId="{DE330D6F-A6C3-48D0-BFD7-8BF13ED491B8}"/>
          </ac:picMkLst>
        </pc:picChg>
        <pc:picChg chg="add del">
          <ac:chgData name="Гость" userId="270f40e0e0fdfc97" providerId="Windows Live" clId="Web-{67ED0730-DD09-4227-9356-306623740D8A}" dt="2021-01-23T11:20:11.912" v="2186"/>
          <ac:picMkLst>
            <pc:docMk/>
            <pc:sldMk cId="4071368133" sldId="265"/>
            <ac:picMk id="7" creationId="{9E0BACE6-3717-4FD1-A2A2-D681D08C813B}"/>
          </ac:picMkLst>
        </pc:picChg>
      </pc:sldChg>
      <pc:sldChg chg="addSp delSp modSp mod setBg">
        <pc:chgData name="Гость" userId="270f40e0e0fdfc97" providerId="Windows Live" clId="Web-{67ED0730-DD09-4227-9356-306623740D8A}" dt="2021-01-23T13:49:28.987" v="3238" actId="20577"/>
        <pc:sldMkLst>
          <pc:docMk/>
          <pc:sldMk cId="928339186" sldId="266"/>
        </pc:sldMkLst>
        <pc:spChg chg="del">
          <ac:chgData name="Гость" userId="270f40e0e0fdfc97" providerId="Windows Live" clId="Web-{67ED0730-DD09-4227-9356-306623740D8A}" dt="2021-01-23T11:34:27.855" v="2812"/>
          <ac:spMkLst>
            <pc:docMk/>
            <pc:sldMk cId="928339186" sldId="266"/>
            <ac:spMk id="2" creationId="{0D3C48E7-F3CF-4BB8-AC92-516AC8DED875}"/>
          </ac:spMkLst>
        </pc:spChg>
        <pc:spChg chg="del">
          <ac:chgData name="Гость" userId="270f40e0e0fdfc97" providerId="Windows Live" clId="Web-{67ED0730-DD09-4227-9356-306623740D8A}" dt="2021-01-23T11:34:30.042" v="2815"/>
          <ac:spMkLst>
            <pc:docMk/>
            <pc:sldMk cId="928339186" sldId="266"/>
            <ac:spMk id="16" creationId="{CD04BDF8-C919-4874-9AF1-2C4105DB741E}"/>
          </ac:spMkLst>
        </pc:spChg>
        <pc:spChg chg="add mod">
          <ac:chgData name="Гость" userId="270f40e0e0fdfc97" providerId="Windows Live" clId="Web-{67ED0730-DD09-4227-9356-306623740D8A}" dt="2021-01-23T11:37:13.494" v="2864" actId="20577"/>
          <ac:spMkLst>
            <pc:docMk/>
            <pc:sldMk cId="928339186" sldId="266"/>
            <ac:spMk id="17" creationId="{4B40445A-1475-4991-868E-B45383939341}"/>
          </ac:spMkLst>
        </pc:spChg>
        <pc:spChg chg="add mod">
          <ac:chgData name="Гость" userId="270f40e0e0fdfc97" providerId="Windows Live" clId="Web-{67ED0730-DD09-4227-9356-306623740D8A}" dt="2021-01-23T13:49:28.987" v="3238" actId="20577"/>
          <ac:spMkLst>
            <pc:docMk/>
            <pc:sldMk cId="928339186" sldId="266"/>
            <ac:spMk id="18" creationId="{CD8CA017-5184-46C6-A163-C55D94B5AAE9}"/>
          </ac:spMkLst>
        </pc:spChg>
        <pc:spChg chg="del mod">
          <ac:chgData name="Гость" userId="270f40e0e0fdfc97" providerId="Windows Live" clId="Web-{67ED0730-DD09-4227-9356-306623740D8A}" dt="2021-01-23T11:34:27.824" v="2794"/>
          <ac:spMkLst>
            <pc:docMk/>
            <pc:sldMk cId="928339186" sldId="266"/>
            <ac:spMk id="33" creationId="{45BAEB5F-54E0-47BF-B912-D025BACB8CFB}"/>
          </ac:spMkLst>
        </pc:spChg>
        <pc:spChg chg="add del">
          <ac:chgData name="Гость" userId="270f40e0e0fdfc97" providerId="Windows Live" clId="Web-{67ED0730-DD09-4227-9356-306623740D8A}" dt="2021-01-23T11:37:01.666" v="2861"/>
          <ac:spMkLst>
            <pc:docMk/>
            <pc:sldMk cId="928339186" sldId="266"/>
            <ac:spMk id="34" creationId="{1ED52943-D9A6-4232-B4BE-53FAACC5C030}"/>
          </ac:spMkLst>
        </pc:spChg>
        <pc:spChg chg="add del">
          <ac:chgData name="Гость" userId="270f40e0e0fdfc97" providerId="Windows Live" clId="Web-{67ED0730-DD09-4227-9356-306623740D8A}" dt="2021-01-23T11:37:01.666" v="2861"/>
          <ac:spMkLst>
            <pc:docMk/>
            <pc:sldMk cId="928339186" sldId="266"/>
            <ac:spMk id="36" creationId="{DDC2CCCE-4BDA-4775-BF98-9E9AA024F3B8}"/>
          </ac:spMkLst>
        </pc:spChg>
        <pc:spChg chg="add del">
          <ac:chgData name="Гость" userId="270f40e0e0fdfc97" providerId="Windows Live" clId="Web-{67ED0730-DD09-4227-9356-306623740D8A}" dt="2021-01-23T11:36:52.150" v="2859"/>
          <ac:spMkLst>
            <pc:docMk/>
            <pc:sldMk cId="928339186" sldId="266"/>
            <ac:spMk id="38" creationId="{5A8AC3CD-ED4E-47B5-A42A-F32B903409CF}"/>
          </ac:spMkLst>
        </pc:spChg>
        <pc:spChg chg="add del">
          <ac:chgData name="Гость" userId="270f40e0e0fdfc97" providerId="Windows Live" clId="Web-{67ED0730-DD09-4227-9356-306623740D8A}" dt="2021-01-23T11:36:52.150" v="2859"/>
          <ac:spMkLst>
            <pc:docMk/>
            <pc:sldMk cId="928339186" sldId="266"/>
            <ac:spMk id="39" creationId="{AB9DFAC8-424C-49EA-AC8A-002889678FD3}"/>
          </ac:spMkLst>
        </pc:spChg>
        <pc:spChg chg="add del">
          <ac:chgData name="Гость" userId="270f40e0e0fdfc97" providerId="Windows Live" clId="Web-{67ED0730-DD09-4227-9356-306623740D8A}" dt="2021-01-23T11:37:01.666" v="2861"/>
          <ac:spMkLst>
            <pc:docMk/>
            <pc:sldMk cId="928339186" sldId="266"/>
            <ac:spMk id="40" creationId="{1BF31E91-413B-4228-A084-DEA389C83584}"/>
          </ac:spMkLst>
        </pc:spChg>
        <pc:spChg chg="add del">
          <ac:chgData name="Гость" userId="270f40e0e0fdfc97" providerId="Windows Live" clId="Web-{67ED0730-DD09-4227-9356-306623740D8A}" dt="2021-01-23T11:36:51.119" v="2857"/>
          <ac:spMkLst>
            <pc:docMk/>
            <pc:sldMk cId="928339186" sldId="266"/>
            <ac:spMk id="41" creationId="{9D949742-730C-4F7B-88BE-E4E69F6D1C64}"/>
          </ac:spMkLst>
        </pc:spChg>
        <pc:spChg chg="add del">
          <ac:chgData name="Гость" userId="270f40e0e0fdfc97" providerId="Windows Live" clId="Web-{67ED0730-DD09-4227-9356-306623740D8A}" dt="2021-01-23T11:37:01.666" v="2861"/>
          <ac:spMkLst>
            <pc:docMk/>
            <pc:sldMk cId="928339186" sldId="266"/>
            <ac:spMk id="42" creationId="{5422666B-0080-40D6-8D7E-FC8EAF5E897B}"/>
          </ac:spMkLst>
        </pc:spChg>
        <pc:spChg chg="add del">
          <ac:chgData name="Гость" userId="270f40e0e0fdfc97" providerId="Windows Live" clId="Web-{67ED0730-DD09-4227-9356-306623740D8A}" dt="2021-01-23T11:36:51.119" v="2857"/>
          <ac:spMkLst>
            <pc:docMk/>
            <pc:sldMk cId="928339186" sldId="266"/>
            <ac:spMk id="43" creationId="{DC5C0732-01DA-4A7C-ABF5-56B3C5B039CD}"/>
          </ac:spMkLst>
        </pc:spChg>
        <pc:picChg chg="del">
          <ac:chgData name="Гость" userId="270f40e0e0fdfc97" providerId="Windows Live" clId="Web-{67ED0730-DD09-4227-9356-306623740D8A}" dt="2021-01-23T11:34:24.121" v="2792"/>
          <ac:picMkLst>
            <pc:docMk/>
            <pc:sldMk cId="928339186" sldId="266"/>
            <ac:picMk id="3" creationId="{2908ACBE-B7AD-4914-9714-1A53EECA8816}"/>
          </ac:picMkLst>
        </pc:picChg>
        <pc:picChg chg="add mod ord">
          <ac:chgData name="Гость" userId="270f40e0e0fdfc97" providerId="Windows Live" clId="Web-{67ED0730-DD09-4227-9356-306623740D8A}" dt="2021-01-23T11:37:01.666" v="2861"/>
          <ac:picMkLst>
            <pc:docMk/>
            <pc:sldMk cId="928339186" sldId="266"/>
            <ac:picMk id="15" creationId="{407FB317-F504-47D8-AA2F-3EC05A5B3608}"/>
          </ac:picMkLst>
        </pc:picChg>
        <pc:picChg chg="del">
          <ac:chgData name="Гость" userId="270f40e0e0fdfc97" providerId="Windows Live" clId="Web-{67ED0730-DD09-4227-9356-306623740D8A}" dt="2021-01-23T11:34:30.933" v="2816"/>
          <ac:picMkLst>
            <pc:docMk/>
            <pc:sldMk cId="928339186" sldId="266"/>
            <ac:picMk id="35" creationId="{2AC50E9F-3DC4-46AC-AF3E-4A5A57BBFCB1}"/>
          </ac:picMkLst>
        </pc:picChg>
        <pc:inkChg chg="del">
          <ac:chgData name="Гость" userId="270f40e0e0fdfc97" providerId="Windows Live" clId="Web-{67ED0730-DD09-4227-9356-306623740D8A}" dt="2021-01-23T11:34:27.855" v="2811"/>
          <ac:inkMkLst>
            <pc:docMk/>
            <pc:sldMk cId="928339186" sldId="266"/>
            <ac:inkMk id="4" creationId="{2BA04108-D30F-4AB0-B3E4-728D35C03973}"/>
          </ac:inkMkLst>
        </pc:inkChg>
        <pc:inkChg chg="del">
          <ac:chgData name="Гость" userId="270f40e0e0fdfc97" providerId="Windows Live" clId="Web-{67ED0730-DD09-4227-9356-306623740D8A}" dt="2021-01-23T11:34:27.855" v="2810"/>
          <ac:inkMkLst>
            <pc:docMk/>
            <pc:sldMk cId="928339186" sldId="266"/>
            <ac:inkMk id="5" creationId="{0A5D02E7-CDB5-4718-BC24-8182FB2F7A28}"/>
          </ac:inkMkLst>
        </pc:inkChg>
        <pc:inkChg chg="del">
          <ac:chgData name="Гость" userId="270f40e0e0fdfc97" providerId="Windows Live" clId="Web-{67ED0730-DD09-4227-9356-306623740D8A}" dt="2021-01-23T11:34:27.839" v="2809"/>
          <ac:inkMkLst>
            <pc:docMk/>
            <pc:sldMk cId="928339186" sldId="266"/>
            <ac:inkMk id="6" creationId="{763CDA26-A2E5-4948-849D-8761FC912818}"/>
          </ac:inkMkLst>
        </pc:inkChg>
        <pc:inkChg chg="del">
          <ac:chgData name="Гость" userId="270f40e0e0fdfc97" providerId="Windows Live" clId="Web-{67ED0730-DD09-4227-9356-306623740D8A}" dt="2021-01-23T11:34:27.839" v="2808"/>
          <ac:inkMkLst>
            <pc:docMk/>
            <pc:sldMk cId="928339186" sldId="266"/>
            <ac:inkMk id="7" creationId="{E4D3A0B2-F63F-43EF-A144-DD1C5D889274}"/>
          </ac:inkMkLst>
        </pc:inkChg>
        <pc:inkChg chg="del">
          <ac:chgData name="Гость" userId="270f40e0e0fdfc97" providerId="Windows Live" clId="Web-{67ED0730-DD09-4227-9356-306623740D8A}" dt="2021-01-23T11:34:27.839" v="2807"/>
          <ac:inkMkLst>
            <pc:docMk/>
            <pc:sldMk cId="928339186" sldId="266"/>
            <ac:inkMk id="8" creationId="{AD3EC2D8-21C9-4D61-93B3-5D644163B8AB}"/>
          </ac:inkMkLst>
        </pc:inkChg>
        <pc:inkChg chg="del">
          <ac:chgData name="Гость" userId="270f40e0e0fdfc97" providerId="Windows Live" clId="Web-{67ED0730-DD09-4227-9356-306623740D8A}" dt="2021-01-23T11:34:27.839" v="2806"/>
          <ac:inkMkLst>
            <pc:docMk/>
            <pc:sldMk cId="928339186" sldId="266"/>
            <ac:inkMk id="9" creationId="{0BC9C7E9-428B-4069-BBDD-4FD34E501AFD}"/>
          </ac:inkMkLst>
        </pc:inkChg>
        <pc:inkChg chg="del">
          <ac:chgData name="Гость" userId="270f40e0e0fdfc97" providerId="Windows Live" clId="Web-{67ED0730-DD09-4227-9356-306623740D8A}" dt="2021-01-23T11:34:27.839" v="2805"/>
          <ac:inkMkLst>
            <pc:docMk/>
            <pc:sldMk cId="928339186" sldId="266"/>
            <ac:inkMk id="10" creationId="{5A9C2A59-907E-41C0-A7BD-90686BBB2E53}"/>
          </ac:inkMkLst>
        </pc:inkChg>
        <pc:inkChg chg="del">
          <ac:chgData name="Гость" userId="270f40e0e0fdfc97" providerId="Windows Live" clId="Web-{67ED0730-DD09-4227-9356-306623740D8A}" dt="2021-01-23T11:34:27.839" v="2804"/>
          <ac:inkMkLst>
            <pc:docMk/>
            <pc:sldMk cId="928339186" sldId="266"/>
            <ac:inkMk id="11" creationId="{086E4082-B7C8-458F-B782-6FAC4010B1DE}"/>
          </ac:inkMkLst>
        </pc:inkChg>
        <pc:inkChg chg="del">
          <ac:chgData name="Гость" userId="270f40e0e0fdfc97" providerId="Windows Live" clId="Web-{67ED0730-DD09-4227-9356-306623740D8A}" dt="2021-01-23T11:34:27.839" v="2803"/>
          <ac:inkMkLst>
            <pc:docMk/>
            <pc:sldMk cId="928339186" sldId="266"/>
            <ac:inkMk id="12" creationId="{01BA0206-23D7-4D75-9F1E-B50FCB881C9B}"/>
          </ac:inkMkLst>
        </pc:inkChg>
        <pc:inkChg chg="del">
          <ac:chgData name="Гость" userId="270f40e0e0fdfc97" providerId="Windows Live" clId="Web-{67ED0730-DD09-4227-9356-306623740D8A}" dt="2021-01-23T11:34:27.839" v="2802"/>
          <ac:inkMkLst>
            <pc:docMk/>
            <pc:sldMk cId="928339186" sldId="266"/>
            <ac:inkMk id="13" creationId="{31048B93-0BD4-486F-8685-A54A4239CEB1}"/>
          </ac:inkMkLst>
        </pc:inkChg>
        <pc:inkChg chg="del">
          <ac:chgData name="Гость" userId="270f40e0e0fdfc97" providerId="Windows Live" clId="Web-{67ED0730-DD09-4227-9356-306623740D8A}" dt="2021-01-23T11:34:27.839" v="2801"/>
          <ac:inkMkLst>
            <pc:docMk/>
            <pc:sldMk cId="928339186" sldId="266"/>
            <ac:inkMk id="14" creationId="{217C866E-873A-47FE-A56A-EB7AF763B6F2}"/>
          </ac:inkMkLst>
        </pc:inkChg>
        <pc:inkChg chg="del">
          <ac:chgData name="Гость" userId="270f40e0e0fdfc97" providerId="Windows Live" clId="Web-{67ED0730-DD09-4227-9356-306623740D8A}" dt="2021-01-23T11:34:27.824" v="2800"/>
          <ac:inkMkLst>
            <pc:docMk/>
            <pc:sldMk cId="928339186" sldId="266"/>
            <ac:inkMk id="19" creationId="{6E756793-2965-4B83-9554-258D5D6A6155}"/>
          </ac:inkMkLst>
        </pc:inkChg>
        <pc:inkChg chg="del">
          <ac:chgData name="Гость" userId="270f40e0e0fdfc97" providerId="Windows Live" clId="Web-{67ED0730-DD09-4227-9356-306623740D8A}" dt="2021-01-23T11:34:31.621" v="2817"/>
          <ac:inkMkLst>
            <pc:docMk/>
            <pc:sldMk cId="928339186" sldId="266"/>
            <ac:inkMk id="20" creationId="{5D6090EC-D4C0-471A-9CC4-FF13DD101120}"/>
          </ac:inkMkLst>
        </pc:inkChg>
        <pc:inkChg chg="del">
          <ac:chgData name="Гость" userId="270f40e0e0fdfc97" providerId="Windows Live" clId="Web-{67ED0730-DD09-4227-9356-306623740D8A}" dt="2021-01-23T11:34:27.824" v="2799"/>
          <ac:inkMkLst>
            <pc:docMk/>
            <pc:sldMk cId="928339186" sldId="266"/>
            <ac:inkMk id="21" creationId="{85763DEE-BDAE-4C28-B609-756F367FA0E4}"/>
          </ac:inkMkLst>
        </pc:inkChg>
        <pc:inkChg chg="del">
          <ac:chgData name="Гость" userId="270f40e0e0fdfc97" providerId="Windows Live" clId="Web-{67ED0730-DD09-4227-9356-306623740D8A}" dt="2021-01-23T11:34:30.042" v="2814"/>
          <ac:inkMkLst>
            <pc:docMk/>
            <pc:sldMk cId="928339186" sldId="266"/>
            <ac:inkMk id="22" creationId="{3BCF78BD-F5F0-4408-A5E9-F3144366E2F9}"/>
          </ac:inkMkLst>
        </pc:inkChg>
        <pc:inkChg chg="del">
          <ac:chgData name="Гость" userId="270f40e0e0fdfc97" providerId="Windows Live" clId="Web-{67ED0730-DD09-4227-9356-306623740D8A}" dt="2021-01-23T11:34:40.574" v="2822"/>
          <ac:inkMkLst>
            <pc:docMk/>
            <pc:sldMk cId="928339186" sldId="266"/>
            <ac:inkMk id="23" creationId="{DA5D75E9-83CA-4B1C-B1CF-58310F2C1C80}"/>
          </ac:inkMkLst>
        </pc:inkChg>
        <pc:inkChg chg="del">
          <ac:chgData name="Гость" userId="270f40e0e0fdfc97" providerId="Windows Live" clId="Web-{67ED0730-DD09-4227-9356-306623740D8A}" dt="2021-01-23T11:34:40.574" v="2821"/>
          <ac:inkMkLst>
            <pc:docMk/>
            <pc:sldMk cId="928339186" sldId="266"/>
            <ac:inkMk id="24" creationId="{F1E4AE01-EEB8-4239-BD75-384B35B8C923}"/>
          </ac:inkMkLst>
        </pc:inkChg>
        <pc:inkChg chg="del">
          <ac:chgData name="Гость" userId="270f40e0e0fdfc97" providerId="Windows Live" clId="Web-{67ED0730-DD09-4227-9356-306623740D8A}" dt="2021-01-23T11:34:36.652" v="2819"/>
          <ac:inkMkLst>
            <pc:docMk/>
            <pc:sldMk cId="928339186" sldId="266"/>
            <ac:inkMk id="25" creationId="{8AD11B0A-8965-454C-91C7-6FC5DABF6866}"/>
          </ac:inkMkLst>
        </pc:inkChg>
        <pc:inkChg chg="del">
          <ac:chgData name="Гость" userId="270f40e0e0fdfc97" providerId="Windows Live" clId="Web-{67ED0730-DD09-4227-9356-306623740D8A}" dt="2021-01-23T11:34:37.636" v="2820"/>
          <ac:inkMkLst>
            <pc:docMk/>
            <pc:sldMk cId="928339186" sldId="266"/>
            <ac:inkMk id="26" creationId="{C8FD857E-7FE5-414D-A113-8576DE7B5E5F}"/>
          </ac:inkMkLst>
        </pc:inkChg>
        <pc:inkChg chg="del">
          <ac:chgData name="Гость" userId="270f40e0e0fdfc97" providerId="Windows Live" clId="Web-{67ED0730-DD09-4227-9356-306623740D8A}" dt="2021-01-23T11:34:27.824" v="2798"/>
          <ac:inkMkLst>
            <pc:docMk/>
            <pc:sldMk cId="928339186" sldId="266"/>
            <ac:inkMk id="27" creationId="{B9B6B489-61D6-4767-8BB9-391D7935B7AA}"/>
          </ac:inkMkLst>
        </pc:inkChg>
        <pc:inkChg chg="del">
          <ac:chgData name="Гость" userId="270f40e0e0fdfc97" providerId="Windows Live" clId="Web-{67ED0730-DD09-4227-9356-306623740D8A}" dt="2021-01-23T11:34:33.167" v="2818"/>
          <ac:inkMkLst>
            <pc:docMk/>
            <pc:sldMk cId="928339186" sldId="266"/>
            <ac:inkMk id="28" creationId="{FB79FE41-DA6A-46EA-B3A2-888E6052030C}"/>
          </ac:inkMkLst>
        </pc:inkChg>
        <pc:inkChg chg="del">
          <ac:chgData name="Гость" userId="270f40e0e0fdfc97" providerId="Windows Live" clId="Web-{67ED0730-DD09-4227-9356-306623740D8A}" dt="2021-01-23T11:34:27.824" v="2797"/>
          <ac:inkMkLst>
            <pc:docMk/>
            <pc:sldMk cId="928339186" sldId="266"/>
            <ac:inkMk id="29" creationId="{94BA6215-0A2C-482E-8AE2-87FDE37E7E64}"/>
          </ac:inkMkLst>
        </pc:inkChg>
        <pc:inkChg chg="del">
          <ac:chgData name="Гость" userId="270f40e0e0fdfc97" providerId="Windows Live" clId="Web-{67ED0730-DD09-4227-9356-306623740D8A}" dt="2021-01-23T11:34:27.824" v="2796"/>
          <ac:inkMkLst>
            <pc:docMk/>
            <pc:sldMk cId="928339186" sldId="266"/>
            <ac:inkMk id="30" creationId="{3E9F1E8F-83C4-432C-BA1C-184A6E10CFE2}"/>
          </ac:inkMkLst>
        </pc:inkChg>
        <pc:inkChg chg="del">
          <ac:chgData name="Гость" userId="270f40e0e0fdfc97" providerId="Windows Live" clId="Web-{67ED0730-DD09-4227-9356-306623740D8A}" dt="2021-01-23T11:34:27.824" v="2795"/>
          <ac:inkMkLst>
            <pc:docMk/>
            <pc:sldMk cId="928339186" sldId="266"/>
            <ac:inkMk id="31" creationId="{5FF88EE6-C269-4ED4-8518-15CAFE3835FB}"/>
          </ac:inkMkLst>
        </pc:inkChg>
        <pc:inkChg chg="del">
          <ac:chgData name="Гость" userId="270f40e0e0fdfc97" providerId="Windows Live" clId="Web-{67ED0730-DD09-4227-9356-306623740D8A}" dt="2021-01-23T11:34:30.027" v="2813"/>
          <ac:inkMkLst>
            <pc:docMk/>
            <pc:sldMk cId="928339186" sldId="266"/>
            <ac:inkMk id="32" creationId="{B4AFDA0C-69E6-4DBB-874C-D12DC509F956}"/>
          </ac:inkMkLst>
        </pc:inkChg>
      </pc:sldChg>
    </pc:docChg>
  </pc:docChgLst>
  <pc:docChgLst>
    <pc:chgData name="Гость" userId="270f40e0e0fdfc97" providerId="Windows Live" clId="Web-{3F437E8E-2688-4819-8476-C2259C205509}"/>
    <pc:docChg chg="addSld delSld modSld sldOrd">
      <pc:chgData name="Гость" userId="270f40e0e0fdfc97" providerId="Windows Live" clId="Web-{3F437E8E-2688-4819-8476-C2259C205509}" dt="2021-02-17T13:54:07.707" v="876" actId="20577"/>
      <pc:docMkLst>
        <pc:docMk/>
      </pc:docMkLst>
      <pc:sldChg chg="modSp">
        <pc:chgData name="Гость" userId="270f40e0e0fdfc97" providerId="Windows Live" clId="Web-{3F437E8E-2688-4819-8476-C2259C205509}" dt="2021-02-17T09:26:19.629" v="17" actId="1076"/>
        <pc:sldMkLst>
          <pc:docMk/>
          <pc:sldMk cId="1351651579" sldId="256"/>
        </pc:sldMkLst>
        <pc:spChg chg="mod">
          <ac:chgData name="Гость" userId="270f40e0e0fdfc97" providerId="Windows Live" clId="Web-{3F437E8E-2688-4819-8476-C2259C205509}" dt="2021-02-17T09:26:19.629" v="17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270f40e0e0fdfc97" providerId="Windows Live" clId="Web-{3F437E8E-2688-4819-8476-C2259C205509}" dt="2021-02-17T09:26:11.145" v="15" actId="1076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mod setBg">
        <pc:chgData name="Гость" userId="270f40e0e0fdfc97" providerId="Windows Live" clId="Web-{3F437E8E-2688-4819-8476-C2259C205509}" dt="2021-02-17T12:17:02.703" v="659" actId="1076"/>
        <pc:sldMkLst>
          <pc:docMk/>
          <pc:sldMk cId="1776536155" sldId="257"/>
        </pc:sldMkLst>
        <pc:spChg chg="del mod">
          <ac:chgData name="Гость" userId="270f40e0e0fdfc97" providerId="Windows Live" clId="Web-{3F437E8E-2688-4819-8476-C2259C205509}" dt="2021-02-17T09:27:48.728" v="20"/>
          <ac:spMkLst>
            <pc:docMk/>
            <pc:sldMk cId="1776536155" sldId="257"/>
            <ac:spMk id="2" creationId="{623D909C-BDD9-461B-860E-E86B21D505CD}"/>
          </ac:spMkLst>
        </pc:spChg>
        <pc:spChg chg="add mod">
          <ac:chgData name="Гость" userId="270f40e0e0fdfc97" providerId="Windows Live" clId="Web-{3F437E8E-2688-4819-8476-C2259C205509}" dt="2021-02-17T10:01:11.365" v="352" actId="20577"/>
          <ac:spMkLst>
            <pc:docMk/>
            <pc:sldMk cId="1776536155" sldId="257"/>
            <ac:spMk id="5" creationId="{5C43195C-C4DE-48FC-B4A4-9E95CC8B32DD}"/>
          </ac:spMkLst>
        </pc:spChg>
        <pc:spChg chg="add del mod">
          <ac:chgData name="Гость" userId="270f40e0e0fdfc97" providerId="Windows Live" clId="Web-{3F437E8E-2688-4819-8476-C2259C205509}" dt="2021-02-17T10:01:05.505" v="351"/>
          <ac:spMkLst>
            <pc:docMk/>
            <pc:sldMk cId="1776536155" sldId="257"/>
            <ac:spMk id="6" creationId="{73C2F196-CED3-45CF-BC69-472308EA366E}"/>
          </ac:spMkLst>
        </pc:spChg>
        <pc:spChg chg="add">
          <ac:chgData name="Гость" userId="270f40e0e0fdfc97" providerId="Windows Live" clId="Web-{3F437E8E-2688-4819-8476-C2259C205509}" dt="2021-02-17T10:01:05.505" v="351"/>
          <ac:spMkLst>
            <pc:docMk/>
            <pc:sldMk cId="1776536155" sldId="257"/>
            <ac:spMk id="12" creationId="{ECD538B8-489B-407A-A760-436DB4C563CC}"/>
          </ac:spMkLst>
        </pc:spChg>
        <pc:graphicFrameChg chg="add mod">
          <ac:chgData name="Гость" userId="270f40e0e0fdfc97" providerId="Windows Live" clId="Web-{3F437E8E-2688-4819-8476-C2259C205509}" dt="2021-02-17T12:17:02.703" v="659" actId="1076"/>
          <ac:graphicFrameMkLst>
            <pc:docMk/>
            <pc:sldMk cId="1776536155" sldId="257"/>
            <ac:graphicFrameMk id="13" creationId="{839C838A-AFDA-4612-9C2A-33561F4EF2EF}"/>
          </ac:graphicFrameMkLst>
        </pc:graphicFrameChg>
        <pc:picChg chg="del">
          <ac:chgData name="Гость" userId="270f40e0e0fdfc97" providerId="Windows Live" clId="Web-{3F437E8E-2688-4819-8476-C2259C205509}" dt="2021-02-17T09:27:46.868" v="18"/>
          <ac:picMkLst>
            <pc:docMk/>
            <pc:sldMk cId="1776536155" sldId="257"/>
            <ac:picMk id="4" creationId="{BB90AD51-15D7-4457-9F56-A708F40BEF09}"/>
          </ac:picMkLst>
        </pc:picChg>
      </pc:sldChg>
      <pc:sldChg chg="del">
        <pc:chgData name="Гость" userId="270f40e0e0fdfc97" providerId="Windows Live" clId="Web-{3F437E8E-2688-4819-8476-C2259C205509}" dt="2021-02-17T09:27:50.212" v="21"/>
        <pc:sldMkLst>
          <pc:docMk/>
          <pc:sldMk cId="1183203793" sldId="259"/>
        </pc:sldMkLst>
      </pc:sldChg>
      <pc:sldChg chg="del">
        <pc:chgData name="Гость" userId="270f40e0e0fdfc97" providerId="Windows Live" clId="Web-{3F437E8E-2688-4819-8476-C2259C205509}" dt="2021-02-17T09:27:51.040" v="22"/>
        <pc:sldMkLst>
          <pc:docMk/>
          <pc:sldMk cId="2677591505" sldId="261"/>
        </pc:sldMkLst>
      </pc:sldChg>
      <pc:sldChg chg="del">
        <pc:chgData name="Гость" userId="270f40e0e0fdfc97" providerId="Windows Live" clId="Web-{3F437E8E-2688-4819-8476-C2259C205509}" dt="2021-02-17T09:44:24.422" v="145"/>
        <pc:sldMkLst>
          <pc:docMk/>
          <pc:sldMk cId="425384203" sldId="262"/>
        </pc:sldMkLst>
      </pc:sldChg>
      <pc:sldChg chg="ord">
        <pc:chgData name="Гость" userId="270f40e0e0fdfc97" providerId="Windows Live" clId="Web-{3F437E8E-2688-4819-8476-C2259C205509}" dt="2021-02-17T09:57:01.274" v="289"/>
        <pc:sldMkLst>
          <pc:docMk/>
          <pc:sldMk cId="950615363" sldId="263"/>
        </pc:sldMkLst>
      </pc:sldChg>
      <pc:sldChg chg="addSp modSp new mod setBg">
        <pc:chgData name="Гость" userId="270f40e0e0fdfc97" providerId="Windows Live" clId="Web-{3F437E8E-2688-4819-8476-C2259C205509}" dt="2021-02-17T13:54:07.707" v="876" actId="20577"/>
        <pc:sldMkLst>
          <pc:docMk/>
          <pc:sldMk cId="2500541371" sldId="267"/>
        </pc:sldMkLst>
        <pc:spChg chg="mod">
          <ac:chgData name="Гость" userId="270f40e0e0fdfc97" providerId="Windows Live" clId="Web-{3F437E8E-2688-4819-8476-C2259C205509}" dt="2021-02-17T09:41:03.452" v="130"/>
          <ac:spMkLst>
            <pc:docMk/>
            <pc:sldMk cId="2500541371" sldId="267"/>
            <ac:spMk id="2" creationId="{1ACA511B-BF23-4D64-AFAE-2376F182F406}"/>
          </ac:spMkLst>
        </pc:spChg>
        <pc:spChg chg="add mod">
          <ac:chgData name="Гость" userId="270f40e0e0fdfc97" providerId="Windows Live" clId="Web-{3F437E8E-2688-4819-8476-C2259C205509}" dt="2021-02-17T13:54:07.707" v="876" actId="20577"/>
          <ac:spMkLst>
            <pc:docMk/>
            <pc:sldMk cId="2500541371" sldId="267"/>
            <ac:spMk id="4" creationId="{E374E6F0-84D0-4937-9C7B-983EBBCE90B6}"/>
          </ac:spMkLst>
        </pc:spChg>
        <pc:spChg chg="add">
          <ac:chgData name="Гость" userId="270f40e0e0fdfc97" providerId="Windows Live" clId="Web-{3F437E8E-2688-4819-8476-C2259C205509}" dt="2021-02-17T09:41:03.452" v="130"/>
          <ac:spMkLst>
            <pc:docMk/>
            <pc:sldMk cId="2500541371" sldId="267"/>
            <ac:spMk id="8" creationId="{97C478F1-26B5-44C9-823B-523B85B112F6}"/>
          </ac:spMkLst>
        </pc:spChg>
        <pc:spChg chg="add">
          <ac:chgData name="Гость" userId="270f40e0e0fdfc97" providerId="Windows Live" clId="Web-{3F437E8E-2688-4819-8476-C2259C205509}" dt="2021-02-17T09:41:03.452" v="130"/>
          <ac:spMkLst>
            <pc:docMk/>
            <pc:sldMk cId="2500541371" sldId="267"/>
            <ac:spMk id="10" creationId="{8337CC61-9E93-4D80-9F1C-12CE9A0C07F6}"/>
          </ac:spMkLst>
        </pc:spChg>
        <pc:picChg chg="add mod">
          <ac:chgData name="Гость" userId="270f40e0e0fdfc97" providerId="Windows Live" clId="Web-{3F437E8E-2688-4819-8476-C2259C205509}" dt="2021-02-17T09:41:03.452" v="130"/>
          <ac:picMkLst>
            <pc:docMk/>
            <pc:sldMk cId="2500541371" sldId="267"/>
            <ac:picMk id="3" creationId="{536FDAA8-4320-4854-B549-D23A0AEAC1E3}"/>
          </ac:picMkLst>
        </pc:picChg>
      </pc:sldChg>
      <pc:sldChg chg="addSp delSp modSp new mod setBg">
        <pc:chgData name="Гость" userId="270f40e0e0fdfc97" providerId="Windows Live" clId="Web-{3F437E8E-2688-4819-8476-C2259C205509}" dt="2021-02-17T09:49:42.564" v="236" actId="1076"/>
        <pc:sldMkLst>
          <pc:docMk/>
          <pc:sldMk cId="1390682875" sldId="268"/>
        </pc:sldMkLst>
        <pc:spChg chg="mod ord">
          <ac:chgData name="Гость" userId="270f40e0e0fdfc97" providerId="Windows Live" clId="Web-{3F437E8E-2688-4819-8476-C2259C205509}" dt="2021-02-17T09:48:54.858" v="234" actId="20577"/>
          <ac:spMkLst>
            <pc:docMk/>
            <pc:sldMk cId="1390682875" sldId="268"/>
            <ac:spMk id="2" creationId="{5DE8504D-CFE1-4F6C-B913-7C6BF1D02479}"/>
          </ac:spMkLst>
        </pc:spChg>
        <pc:spChg chg="del">
          <ac:chgData name="Гость" userId="270f40e0e0fdfc97" providerId="Windows Live" clId="Web-{3F437E8E-2688-4819-8476-C2259C205509}" dt="2021-02-17T09:42:29.604" v="132"/>
          <ac:spMkLst>
            <pc:docMk/>
            <pc:sldMk cId="1390682875" sldId="268"/>
            <ac:spMk id="3" creationId="{C31FE2DA-66D1-4A56-8586-AB2D75C35909}"/>
          </ac:spMkLst>
        </pc:spChg>
        <pc:spChg chg="add del">
          <ac:chgData name="Гость" userId="270f40e0e0fdfc97" providerId="Windows Live" clId="Web-{3F437E8E-2688-4819-8476-C2259C205509}" dt="2021-02-17T09:43:57.733" v="143"/>
          <ac:spMkLst>
            <pc:docMk/>
            <pc:sldMk cId="1390682875" sldId="268"/>
            <ac:spMk id="6" creationId="{3D99578A-5517-4361-8249-598D1C9FB256}"/>
          </ac:spMkLst>
        </pc:spChg>
        <pc:spChg chg="add del">
          <ac:chgData name="Гость" userId="270f40e0e0fdfc97" providerId="Windows Live" clId="Web-{3F437E8E-2688-4819-8476-C2259C205509}" dt="2021-02-17T09:43:57.733" v="143"/>
          <ac:spMkLst>
            <pc:docMk/>
            <pc:sldMk cId="1390682875" sldId="268"/>
            <ac:spMk id="7" creationId="{088C0414-4070-42B4-B359-C995754D7F8D}"/>
          </ac:spMkLst>
        </pc:spChg>
        <pc:spChg chg="add del">
          <ac:chgData name="Гость" userId="270f40e0e0fdfc97" providerId="Windows Live" clId="Web-{3F437E8E-2688-4819-8476-C2259C205509}" dt="2021-02-17T09:48:39.217" v="219"/>
          <ac:spMkLst>
            <pc:docMk/>
            <pc:sldMk cId="1390682875" sldId="268"/>
            <ac:spMk id="8" creationId="{BF642132-805A-497E-9C84-8D6774339CB3}"/>
          </ac:spMkLst>
        </pc:spChg>
        <pc:spChg chg="add del">
          <ac:chgData name="Гость" userId="270f40e0e0fdfc97" providerId="Windows Live" clId="Web-{3F437E8E-2688-4819-8476-C2259C205509}" dt="2021-02-17T09:43:49.592" v="141"/>
          <ac:spMkLst>
            <pc:docMk/>
            <pc:sldMk cId="1390682875" sldId="268"/>
            <ac:spMk id="9" creationId="{97C478F1-26B5-44C9-823B-523B85B112F6}"/>
          </ac:spMkLst>
        </pc:spChg>
        <pc:spChg chg="add del">
          <ac:chgData name="Гость" userId="270f40e0e0fdfc97" providerId="Windows Live" clId="Web-{3F437E8E-2688-4819-8476-C2259C205509}" dt="2021-02-17T09:48:39.217" v="219"/>
          <ac:spMkLst>
            <pc:docMk/>
            <pc:sldMk cId="1390682875" sldId="268"/>
            <ac:spMk id="10" creationId="{F1E7F1DA-407F-41FD-AC0F-D9CAD118768B}"/>
          </ac:spMkLst>
        </pc:spChg>
        <pc:spChg chg="add del">
          <ac:chgData name="Гость" userId="270f40e0e0fdfc97" providerId="Windows Live" clId="Web-{3F437E8E-2688-4819-8476-C2259C205509}" dt="2021-02-17T09:43:49.592" v="141"/>
          <ac:spMkLst>
            <pc:docMk/>
            <pc:sldMk cId="1390682875" sldId="268"/>
            <ac:spMk id="11" creationId="{8337CC61-9E93-4D80-9F1C-12CE9A0C07F6}"/>
          </ac:spMkLst>
        </pc:spChg>
        <pc:spChg chg="add del">
          <ac:chgData name="Гость" userId="270f40e0e0fdfc97" providerId="Windows Live" clId="Web-{3F437E8E-2688-4819-8476-C2259C205509}" dt="2021-02-17T09:48:03.074" v="208"/>
          <ac:spMkLst>
            <pc:docMk/>
            <pc:sldMk cId="1390682875" sldId="268"/>
            <ac:spMk id="12" creationId="{30103171-0BA0-4AF0-AF05-04AFA1A4ACCA}"/>
          </ac:spMkLst>
        </pc:spChg>
        <pc:spChg chg="add del">
          <ac:chgData name="Гость" userId="270f40e0e0fdfc97" providerId="Windows Live" clId="Web-{3F437E8E-2688-4819-8476-C2259C205509}" dt="2021-02-17T09:48:03.074" v="208"/>
          <ac:spMkLst>
            <pc:docMk/>
            <pc:sldMk cId="1390682875" sldId="268"/>
            <ac:spMk id="13" creationId="{E128B901-D4EA-4C4D-A150-23D2A6DEC6E8}"/>
          </ac:spMkLst>
        </pc:spChg>
        <pc:spChg chg="add del">
          <ac:chgData name="Гость" userId="270f40e0e0fdfc97" providerId="Windows Live" clId="Web-{3F437E8E-2688-4819-8476-C2259C205509}" dt="2021-02-17T09:48:05.840" v="210"/>
          <ac:spMkLst>
            <pc:docMk/>
            <pc:sldMk cId="1390682875" sldId="268"/>
            <ac:spMk id="14" creationId="{AFD23066-E0E4-4A0C-B554-B9F2A919124B}"/>
          </ac:spMkLst>
        </pc:spChg>
        <pc:spChg chg="add del">
          <ac:chgData name="Гость" userId="270f40e0e0fdfc97" providerId="Windows Live" clId="Web-{3F437E8E-2688-4819-8476-C2259C205509}" dt="2021-02-17T09:47:58.855" v="206"/>
          <ac:spMkLst>
            <pc:docMk/>
            <pc:sldMk cId="1390682875" sldId="268"/>
            <ac:spMk id="15" creationId="{97C478F1-26B5-44C9-823B-523B85B112F6}"/>
          </ac:spMkLst>
        </pc:spChg>
        <pc:spChg chg="add del">
          <ac:chgData name="Гость" userId="270f40e0e0fdfc97" providerId="Windows Live" clId="Web-{3F437E8E-2688-4819-8476-C2259C205509}" dt="2021-02-17T09:48:05.840" v="210"/>
          <ac:spMkLst>
            <pc:docMk/>
            <pc:sldMk cId="1390682875" sldId="268"/>
            <ac:spMk id="16" creationId="{E5D2E6F5-4096-40AF-B31C-B6FBEEFFB122}"/>
          </ac:spMkLst>
        </pc:spChg>
        <pc:spChg chg="add del">
          <ac:chgData name="Гость" userId="270f40e0e0fdfc97" providerId="Windows Live" clId="Web-{3F437E8E-2688-4819-8476-C2259C205509}" dt="2021-02-17T09:47:58.855" v="206"/>
          <ac:spMkLst>
            <pc:docMk/>
            <pc:sldMk cId="1390682875" sldId="268"/>
            <ac:spMk id="17" creationId="{8337CC61-9E93-4D80-9F1C-12CE9A0C07F6}"/>
          </ac:spMkLst>
        </pc:spChg>
        <pc:spChg chg="add del">
          <ac:chgData name="Гость" userId="270f40e0e0fdfc97" providerId="Windows Live" clId="Web-{3F437E8E-2688-4819-8476-C2259C205509}" dt="2021-02-17T09:48:11.715" v="212"/>
          <ac:spMkLst>
            <pc:docMk/>
            <pc:sldMk cId="1390682875" sldId="268"/>
            <ac:spMk id="18" creationId="{9E433CB3-EAB2-4842-A1DD-7BC051B55670}"/>
          </ac:spMkLst>
        </pc:spChg>
        <pc:spChg chg="add del">
          <ac:chgData name="Гость" userId="270f40e0e0fdfc97" providerId="Windows Live" clId="Web-{3F437E8E-2688-4819-8476-C2259C205509}" dt="2021-02-17T09:48:03.074" v="208"/>
          <ac:spMkLst>
            <pc:docMk/>
            <pc:sldMk cId="1390682875" sldId="268"/>
            <ac:spMk id="19" creationId="{A760B08A-B322-4C79-AB6D-7E4246352E9B}"/>
          </ac:spMkLst>
        </pc:spChg>
        <pc:spChg chg="add del">
          <ac:chgData name="Гость" userId="270f40e0e0fdfc97" providerId="Windows Live" clId="Web-{3F437E8E-2688-4819-8476-C2259C205509}" dt="2021-02-17T09:48:11.715" v="212"/>
          <ac:spMkLst>
            <pc:docMk/>
            <pc:sldMk cId="1390682875" sldId="268"/>
            <ac:spMk id="20" creationId="{B72D6322-BB79-455D-9295-EC9B9FA9D525}"/>
          </ac:spMkLst>
        </pc:spChg>
        <pc:spChg chg="add del">
          <ac:chgData name="Гость" userId="270f40e0e0fdfc97" providerId="Windows Live" clId="Web-{3F437E8E-2688-4819-8476-C2259C205509}" dt="2021-02-17T09:48:19.856" v="214"/>
          <ac:spMkLst>
            <pc:docMk/>
            <pc:sldMk cId="1390682875" sldId="268"/>
            <ac:spMk id="21" creationId="{6A121316-E4D0-41D7-9C79-9FF8F36D4262}"/>
          </ac:spMkLst>
        </pc:spChg>
        <pc:spChg chg="add del">
          <ac:chgData name="Гость" userId="270f40e0e0fdfc97" providerId="Windows Live" clId="Web-{3F437E8E-2688-4819-8476-C2259C205509}" dt="2021-02-17T09:48:19.856" v="214"/>
          <ac:spMkLst>
            <pc:docMk/>
            <pc:sldMk cId="1390682875" sldId="268"/>
            <ac:spMk id="22" creationId="{07EE0F9E-42CB-4AE4-971C-7BD191D5DCB3}"/>
          </ac:spMkLst>
        </pc:spChg>
        <pc:spChg chg="add del">
          <ac:chgData name="Гость" userId="270f40e0e0fdfc97" providerId="Windows Live" clId="Web-{3F437E8E-2688-4819-8476-C2259C205509}" dt="2021-02-17T09:48:19.856" v="214"/>
          <ac:spMkLst>
            <pc:docMk/>
            <pc:sldMk cId="1390682875" sldId="268"/>
            <ac:spMk id="23" creationId="{1AEB967B-31A3-42E3-8382-73443D264092}"/>
          </ac:spMkLst>
        </pc:spChg>
        <pc:spChg chg="add del">
          <ac:chgData name="Гость" userId="270f40e0e0fdfc97" providerId="Windows Live" clId="Web-{3F437E8E-2688-4819-8476-C2259C205509}" dt="2021-02-17T09:48:30.263" v="216"/>
          <ac:spMkLst>
            <pc:docMk/>
            <pc:sldMk cId="1390682875" sldId="268"/>
            <ac:spMk id="24" creationId="{97C478F1-26B5-44C9-823B-523B85B112F6}"/>
          </ac:spMkLst>
        </pc:spChg>
        <pc:spChg chg="add del">
          <ac:chgData name="Гость" userId="270f40e0e0fdfc97" providerId="Windows Live" clId="Web-{3F437E8E-2688-4819-8476-C2259C205509}" dt="2021-02-17T09:48:30.263" v="216"/>
          <ac:spMkLst>
            <pc:docMk/>
            <pc:sldMk cId="1390682875" sldId="268"/>
            <ac:spMk id="25" creationId="{8337CC61-9E93-4D80-9F1C-12CE9A0C07F6}"/>
          </ac:spMkLst>
        </pc:spChg>
        <pc:spChg chg="add del">
          <ac:chgData name="Гость" userId="270f40e0e0fdfc97" providerId="Windows Live" clId="Web-{3F437E8E-2688-4819-8476-C2259C205509}" dt="2021-02-17T09:48:39.217" v="218"/>
          <ac:spMkLst>
            <pc:docMk/>
            <pc:sldMk cId="1390682875" sldId="268"/>
            <ac:spMk id="26" creationId="{9E433CB3-EAB2-4842-A1DD-7BC051B55670}"/>
          </ac:spMkLst>
        </pc:spChg>
        <pc:spChg chg="add del">
          <ac:chgData name="Гость" userId="270f40e0e0fdfc97" providerId="Windows Live" clId="Web-{3F437E8E-2688-4819-8476-C2259C205509}" dt="2021-02-17T09:48:39.217" v="218"/>
          <ac:spMkLst>
            <pc:docMk/>
            <pc:sldMk cId="1390682875" sldId="268"/>
            <ac:spMk id="27" creationId="{6FAF9F3F-2AF9-4108-A33C-05E0835A98AF}"/>
          </ac:spMkLst>
        </pc:spChg>
        <pc:spChg chg="add del">
          <ac:chgData name="Гость" userId="270f40e0e0fdfc97" providerId="Windows Live" clId="Web-{3F437E8E-2688-4819-8476-C2259C205509}" dt="2021-02-17T09:48:39.217" v="218"/>
          <ac:spMkLst>
            <pc:docMk/>
            <pc:sldMk cId="1390682875" sldId="268"/>
            <ac:spMk id="28" creationId="{F776B0B4-EBCF-4292-BACF-A789A13BBF20}"/>
          </ac:spMkLst>
        </pc:spChg>
        <pc:spChg chg="add">
          <ac:chgData name="Гость" userId="270f40e0e0fdfc97" providerId="Windows Live" clId="Web-{3F437E8E-2688-4819-8476-C2259C205509}" dt="2021-02-17T09:48:39.217" v="219"/>
          <ac:spMkLst>
            <pc:docMk/>
            <pc:sldMk cId="1390682875" sldId="268"/>
            <ac:spMk id="29" creationId="{EC5A5BBC-4597-4CBA-BBCB-79541E0CAA9C}"/>
          </ac:spMkLst>
        </pc:spChg>
        <pc:spChg chg="add">
          <ac:chgData name="Гость" userId="270f40e0e0fdfc97" providerId="Windows Live" clId="Web-{3F437E8E-2688-4819-8476-C2259C205509}" dt="2021-02-17T09:48:39.217" v="219"/>
          <ac:spMkLst>
            <pc:docMk/>
            <pc:sldMk cId="1390682875" sldId="268"/>
            <ac:spMk id="30" creationId="{2529F55D-4421-4BCB-B1BB-2E7CBB9971B0}"/>
          </ac:spMkLst>
        </pc:spChg>
        <pc:picChg chg="add mod">
          <ac:chgData name="Гость" userId="270f40e0e0fdfc97" providerId="Windows Live" clId="Web-{3F437E8E-2688-4819-8476-C2259C205509}" dt="2021-02-17T09:49:42.564" v="236" actId="1076"/>
          <ac:picMkLst>
            <pc:docMk/>
            <pc:sldMk cId="1390682875" sldId="268"/>
            <ac:picMk id="4" creationId="{1F1E608B-554D-47CA-98E2-B34D62CF8110}"/>
          </ac:picMkLst>
        </pc:picChg>
      </pc:sldChg>
      <pc:sldChg chg="addSp delSp modSp new add del mod setBg">
        <pc:chgData name="Гость" userId="270f40e0e0fdfc97" providerId="Windows Live" clId="Web-{3F437E8E-2688-4819-8476-C2259C205509}" dt="2021-02-17T13:52:38.406" v="856" actId="20577"/>
        <pc:sldMkLst>
          <pc:docMk/>
          <pc:sldMk cId="850492370" sldId="269"/>
        </pc:sldMkLst>
        <pc:spChg chg="add del mod">
          <ac:chgData name="Гость" userId="270f40e0e0fdfc97" providerId="Windows Live" clId="Web-{3F437E8E-2688-4819-8476-C2259C205509}" dt="2021-02-17T09:51:02.115" v="246"/>
          <ac:spMkLst>
            <pc:docMk/>
            <pc:sldMk cId="850492370" sldId="269"/>
            <ac:spMk id="3" creationId="{6B0C6EF9-87B7-4A3E-9B03-3658735F653A}"/>
          </ac:spMkLst>
        </pc:spChg>
        <pc:spChg chg="add mod">
          <ac:chgData name="Гость" userId="270f40e0e0fdfc97" providerId="Windows Live" clId="Web-{3F437E8E-2688-4819-8476-C2259C205509}" dt="2021-02-17T13:52:38.406" v="856" actId="20577"/>
          <ac:spMkLst>
            <pc:docMk/>
            <pc:sldMk cId="850492370" sldId="269"/>
            <ac:spMk id="4" creationId="{342703E2-0D9D-4C02-9809-27F26725962E}"/>
          </ac:spMkLst>
        </pc:spChg>
        <pc:spChg chg="add">
          <ac:chgData name="Гость" userId="270f40e0e0fdfc97" providerId="Windows Live" clId="Web-{3F437E8E-2688-4819-8476-C2259C205509}" dt="2021-02-17T13:34:53.433" v="829"/>
          <ac:spMkLst>
            <pc:docMk/>
            <pc:sldMk cId="850492370" sldId="269"/>
            <ac:spMk id="9" creationId="{C1CA7196-CAF1-4234-8849-E335F0BCA3E8}"/>
          </ac:spMkLst>
        </pc:spChg>
        <pc:spChg chg="add">
          <ac:chgData name="Гость" userId="270f40e0e0fdfc97" providerId="Windows Live" clId="Web-{3F437E8E-2688-4819-8476-C2259C205509}" dt="2021-02-17T13:34:53.433" v="829"/>
          <ac:spMkLst>
            <pc:docMk/>
            <pc:sldMk cId="850492370" sldId="269"/>
            <ac:spMk id="11" creationId="{8A7C3535-4FB5-4E5B-BDFE-FA61877AF1A9}"/>
          </ac:spMkLst>
        </pc:spChg>
        <pc:picChg chg="add del mod">
          <ac:chgData name="Гость" userId="270f40e0e0fdfc97" providerId="Windows Live" clId="Web-{3F437E8E-2688-4819-8476-C2259C205509}" dt="2021-02-17T13:34:10.354" v="824"/>
          <ac:picMkLst>
            <pc:docMk/>
            <pc:sldMk cId="850492370" sldId="269"/>
            <ac:picMk id="2" creationId="{2D807282-371E-4E05-A88F-BD59ACFF4782}"/>
          </ac:picMkLst>
        </pc:picChg>
        <pc:picChg chg="add mod">
          <ac:chgData name="Гость" userId="270f40e0e0fdfc97" providerId="Windows Live" clId="Web-{3F437E8E-2688-4819-8476-C2259C205509}" dt="2021-02-17T13:34:53.433" v="829"/>
          <ac:picMkLst>
            <pc:docMk/>
            <pc:sldMk cId="850492370" sldId="269"/>
            <ac:picMk id="3" creationId="{98CEE4E2-6F9E-405F-9C14-24A5B97C9374}"/>
          </ac:picMkLst>
        </pc:picChg>
      </pc:sldChg>
      <pc:sldChg chg="addSp delSp new del">
        <pc:chgData name="Гость" userId="270f40e0e0fdfc97" providerId="Windows Live" clId="Web-{3F437E8E-2688-4819-8476-C2259C205509}" dt="2021-02-17T09:51:19.991" v="250"/>
        <pc:sldMkLst>
          <pc:docMk/>
          <pc:sldMk cId="1424894818" sldId="270"/>
        </pc:sldMkLst>
        <pc:spChg chg="add del">
          <ac:chgData name="Гость" userId="270f40e0e0fdfc97" providerId="Windows Live" clId="Web-{3F437E8E-2688-4819-8476-C2259C205509}" dt="2021-02-17T09:51:18.912" v="249"/>
          <ac:spMkLst>
            <pc:docMk/>
            <pc:sldMk cId="1424894818" sldId="270"/>
            <ac:spMk id="2" creationId="{5AEF4877-87BC-46C6-BBD9-4E28F1D52474}"/>
          </ac:spMkLst>
        </pc:spChg>
      </pc:sldChg>
      <pc:sldChg chg="addSp delSp modSp new mod setBg">
        <pc:chgData name="Гость" userId="270f40e0e0fdfc97" providerId="Windows Live" clId="Web-{3F437E8E-2688-4819-8476-C2259C205509}" dt="2021-02-17T10:00:47.098" v="350" actId="20577"/>
        <pc:sldMkLst>
          <pc:docMk/>
          <pc:sldMk cId="1617078662" sldId="270"/>
        </pc:sldMkLst>
        <pc:spChg chg="mod ord">
          <ac:chgData name="Гость" userId="270f40e0e0fdfc97" providerId="Windows Live" clId="Web-{3F437E8E-2688-4819-8476-C2259C205509}" dt="2021-02-17T10:00:47.098" v="350" actId="20577"/>
          <ac:spMkLst>
            <pc:docMk/>
            <pc:sldMk cId="1617078662" sldId="270"/>
            <ac:spMk id="2" creationId="{4E3E0BE9-5378-4331-8F9B-588D99311EDA}"/>
          </ac:spMkLst>
        </pc:spChg>
        <pc:spChg chg="del">
          <ac:chgData name="Гость" userId="270f40e0e0fdfc97" providerId="Windows Live" clId="Web-{3F437E8E-2688-4819-8476-C2259C205509}" dt="2021-02-17T09:52:59.214" v="266"/>
          <ac:spMkLst>
            <pc:docMk/>
            <pc:sldMk cId="1617078662" sldId="270"/>
            <ac:spMk id="3" creationId="{3FE0BF38-5516-4D87-92AA-AE26990D30DC}"/>
          </ac:spMkLst>
        </pc:spChg>
        <pc:spChg chg="add del mod">
          <ac:chgData name="Гость" userId="270f40e0e0fdfc97" providerId="Windows Live" clId="Web-{3F437E8E-2688-4819-8476-C2259C205509}" dt="2021-02-17T09:53:41.248" v="277"/>
          <ac:spMkLst>
            <pc:docMk/>
            <pc:sldMk cId="1617078662" sldId="270"/>
            <ac:spMk id="6" creationId="{E55CDB18-24C2-4D9E-89AD-6B3B6A7C453A}"/>
          </ac:spMkLst>
        </pc:spChg>
        <pc:spChg chg="add del">
          <ac:chgData name="Гость" userId="270f40e0e0fdfc97" providerId="Windows Live" clId="Web-{3F437E8E-2688-4819-8476-C2259C205509}" dt="2021-02-17T09:53:53.452" v="283"/>
          <ac:spMkLst>
            <pc:docMk/>
            <pc:sldMk cId="1617078662" sldId="270"/>
            <ac:spMk id="9" creationId="{97C478F1-26B5-44C9-823B-523B85B112F6}"/>
          </ac:spMkLst>
        </pc:spChg>
        <pc:spChg chg="add del">
          <ac:chgData name="Гость" userId="270f40e0e0fdfc97" providerId="Windows Live" clId="Web-{3F437E8E-2688-4819-8476-C2259C205509}" dt="2021-02-17T09:53:53.452" v="283"/>
          <ac:spMkLst>
            <pc:docMk/>
            <pc:sldMk cId="1617078662" sldId="270"/>
            <ac:spMk id="11" creationId="{8337CC61-9E93-4D80-9F1C-12CE9A0C07F6}"/>
          </ac:spMkLst>
        </pc:spChg>
        <pc:spChg chg="add del">
          <ac:chgData name="Гость" userId="270f40e0e0fdfc97" providerId="Windows Live" clId="Web-{3F437E8E-2688-4819-8476-C2259C205509}" dt="2021-02-17T09:54:19.250" v="286"/>
          <ac:spMkLst>
            <pc:docMk/>
            <pc:sldMk cId="1617078662" sldId="270"/>
            <ac:spMk id="16" creationId="{9E433CB3-EAB2-4842-A1DD-7BC051B55670}"/>
          </ac:spMkLst>
        </pc:spChg>
        <pc:spChg chg="add del">
          <ac:chgData name="Гость" userId="270f40e0e0fdfc97" providerId="Windows Live" clId="Web-{3F437E8E-2688-4819-8476-C2259C205509}" dt="2021-02-17T09:54:19.250" v="286"/>
          <ac:spMkLst>
            <pc:docMk/>
            <pc:sldMk cId="1617078662" sldId="270"/>
            <ac:spMk id="18" creationId="{D37E9081-32E2-43C3-80C8-7F3854D9D056}"/>
          </ac:spMkLst>
        </pc:spChg>
        <pc:spChg chg="add">
          <ac:chgData name="Гость" userId="270f40e0e0fdfc97" providerId="Windows Live" clId="Web-{3F437E8E-2688-4819-8476-C2259C205509}" dt="2021-02-17T09:54:19.250" v="286"/>
          <ac:spMkLst>
            <pc:docMk/>
            <pc:sldMk cId="1617078662" sldId="270"/>
            <ac:spMk id="20" creationId="{9E433CB3-EAB2-4842-A1DD-7BC051B55670}"/>
          </ac:spMkLst>
        </pc:spChg>
        <pc:spChg chg="add">
          <ac:chgData name="Гость" userId="270f40e0e0fdfc97" providerId="Windows Live" clId="Web-{3F437E8E-2688-4819-8476-C2259C205509}" dt="2021-02-17T09:54:19.250" v="286"/>
          <ac:spMkLst>
            <pc:docMk/>
            <pc:sldMk cId="1617078662" sldId="270"/>
            <ac:spMk id="21" creationId="{D37E9081-32E2-43C3-80C8-7F3854D9D056}"/>
          </ac:spMkLst>
        </pc:spChg>
        <pc:spChg chg="add del">
          <ac:chgData name="Гость" userId="270f40e0e0fdfc97" providerId="Windows Live" clId="Web-{3F437E8E-2688-4819-8476-C2259C205509}" dt="2021-02-17T09:54:19.250" v="285"/>
          <ac:spMkLst>
            <pc:docMk/>
            <pc:sldMk cId="1617078662" sldId="270"/>
            <ac:spMk id="23" creationId="{3D99578A-5517-4361-8249-598D1C9FB256}"/>
          </ac:spMkLst>
        </pc:spChg>
        <pc:spChg chg="add del">
          <ac:chgData name="Гость" userId="270f40e0e0fdfc97" providerId="Windows Live" clId="Web-{3F437E8E-2688-4819-8476-C2259C205509}" dt="2021-02-17T09:54:19.250" v="285"/>
          <ac:spMkLst>
            <pc:docMk/>
            <pc:sldMk cId="1617078662" sldId="270"/>
            <ac:spMk id="25" creationId="{088C0414-4070-42B4-B359-C995754D7F8D}"/>
          </ac:spMkLst>
        </pc:spChg>
        <pc:picChg chg="add del mod ord">
          <ac:chgData name="Гость" userId="270f40e0e0fdfc97" providerId="Windows Live" clId="Web-{3F437E8E-2688-4819-8476-C2259C205509}" dt="2021-02-17T09:53:35.107" v="276"/>
          <ac:picMkLst>
            <pc:docMk/>
            <pc:sldMk cId="1617078662" sldId="270"/>
            <ac:picMk id="4" creationId="{54E8F8DB-FA42-430B-960B-8F947C5242EF}"/>
          </ac:picMkLst>
        </pc:picChg>
        <pc:picChg chg="add mod">
          <ac:chgData name="Гость" userId="270f40e0e0fdfc97" providerId="Windows Live" clId="Web-{3F437E8E-2688-4819-8476-C2259C205509}" dt="2021-02-17T09:54:19.250" v="285"/>
          <ac:picMkLst>
            <pc:docMk/>
            <pc:sldMk cId="1617078662" sldId="270"/>
            <ac:picMk id="7" creationId="{2F865404-4C53-432C-A915-EC5BB3789286}"/>
          </ac:picMkLst>
        </pc:picChg>
      </pc:sldChg>
      <pc:sldChg chg="new del">
        <pc:chgData name="Гость" userId="270f40e0e0fdfc97" providerId="Windows Live" clId="Web-{3F437E8E-2688-4819-8476-C2259C205509}" dt="2021-02-17T09:51:57.586" v="254"/>
        <pc:sldMkLst>
          <pc:docMk/>
          <pc:sldMk cId="3906877592" sldId="270"/>
        </pc:sldMkLst>
      </pc:sldChg>
      <pc:sldChg chg="new del">
        <pc:chgData name="Гость" userId="270f40e0e0fdfc97" providerId="Windows Live" clId="Web-{3F437E8E-2688-4819-8476-C2259C205509}" dt="2021-02-17T09:51:48.320" v="252"/>
        <pc:sldMkLst>
          <pc:docMk/>
          <pc:sldMk cId="4003907333" sldId="270"/>
        </pc:sldMkLst>
      </pc:sldChg>
      <pc:sldChg chg="addSp modSp new">
        <pc:chgData name="Гость" userId="270f40e0e0fdfc97" providerId="Windows Live" clId="Web-{3F437E8E-2688-4819-8476-C2259C205509}" dt="2021-02-17T09:57:29.619" v="295" actId="14100"/>
        <pc:sldMkLst>
          <pc:docMk/>
          <pc:sldMk cId="3870166204" sldId="271"/>
        </pc:sldMkLst>
        <pc:picChg chg="add mod">
          <ac:chgData name="Гость" userId="270f40e0e0fdfc97" providerId="Windows Live" clId="Web-{3F437E8E-2688-4819-8476-C2259C205509}" dt="2021-02-17T09:57:29.619" v="295" actId="14100"/>
          <ac:picMkLst>
            <pc:docMk/>
            <pc:sldMk cId="3870166204" sldId="271"/>
            <ac:picMk id="2" creationId="{B717D341-EE26-41E3-BC57-FE5BA006D25A}"/>
          </ac:picMkLst>
        </pc:picChg>
      </pc:sldChg>
      <pc:sldChg chg="addSp delSp modSp new mod ord setBg">
        <pc:chgData name="Гость" userId="270f40e0e0fdfc97" providerId="Windows Live" clId="Web-{3F437E8E-2688-4819-8476-C2259C205509}" dt="2021-02-17T13:22:45.390" v="818"/>
        <pc:sldMkLst>
          <pc:docMk/>
          <pc:sldMk cId="2129251440" sldId="272"/>
        </pc:sldMkLst>
        <pc:spChg chg="mod ord">
          <ac:chgData name="Гость" userId="270f40e0e0fdfc97" providerId="Windows Live" clId="Web-{3F437E8E-2688-4819-8476-C2259C205509}" dt="2021-02-17T13:22:45.390" v="818"/>
          <ac:spMkLst>
            <pc:docMk/>
            <pc:sldMk cId="2129251440" sldId="272"/>
            <ac:spMk id="2" creationId="{6E259413-5B73-4B3E-A1DC-E8383C1F992B}"/>
          </ac:spMkLst>
        </pc:spChg>
        <pc:spChg chg="del">
          <ac:chgData name="Гость" userId="270f40e0e0fdfc97" providerId="Windows Live" clId="Web-{3F437E8E-2688-4819-8476-C2259C205509}" dt="2021-02-17T09:59:40.594" v="325"/>
          <ac:spMkLst>
            <pc:docMk/>
            <pc:sldMk cId="2129251440" sldId="272"/>
            <ac:spMk id="3" creationId="{14C95EB5-2B82-4B24-A85E-4BB182C88EE4}"/>
          </ac:spMkLst>
        </pc:spChg>
        <pc:spChg chg="add del">
          <ac:chgData name="Гость" userId="270f40e0e0fdfc97" providerId="Windows Live" clId="Web-{3F437E8E-2688-4819-8476-C2259C205509}" dt="2021-02-17T13:22:45.390" v="818"/>
          <ac:spMkLst>
            <pc:docMk/>
            <pc:sldMk cId="2129251440" sldId="272"/>
            <ac:spMk id="9" creationId="{9E433CB3-EAB2-4842-A1DD-7BC051B55670}"/>
          </ac:spMkLst>
        </pc:spChg>
        <pc:spChg chg="add del">
          <ac:chgData name="Гость" userId="270f40e0e0fdfc97" providerId="Windows Live" clId="Web-{3F437E8E-2688-4819-8476-C2259C205509}" dt="2021-02-17T13:22:45.390" v="818"/>
          <ac:spMkLst>
            <pc:docMk/>
            <pc:sldMk cId="2129251440" sldId="272"/>
            <ac:spMk id="11" creationId="{D37E9081-32E2-43C3-80C8-7F3854D9D056}"/>
          </ac:spMkLst>
        </pc:spChg>
        <pc:spChg chg="add">
          <ac:chgData name="Гость" userId="270f40e0e0fdfc97" providerId="Windows Live" clId="Web-{3F437E8E-2688-4819-8476-C2259C205509}" dt="2021-02-17T13:22:45.390" v="818"/>
          <ac:spMkLst>
            <pc:docMk/>
            <pc:sldMk cId="2129251440" sldId="272"/>
            <ac:spMk id="13" creationId="{9E433CB3-EAB2-4842-A1DD-7BC051B55670}"/>
          </ac:spMkLst>
        </pc:spChg>
        <pc:spChg chg="add">
          <ac:chgData name="Гость" userId="270f40e0e0fdfc97" providerId="Windows Live" clId="Web-{3F437E8E-2688-4819-8476-C2259C205509}" dt="2021-02-17T13:22:45.390" v="818"/>
          <ac:spMkLst>
            <pc:docMk/>
            <pc:sldMk cId="2129251440" sldId="272"/>
            <ac:spMk id="14" creationId="{D37E9081-32E2-43C3-80C8-7F3854D9D056}"/>
          </ac:spMkLst>
        </pc:spChg>
        <pc:spChg chg="add del">
          <ac:chgData name="Гость" userId="270f40e0e0fdfc97" providerId="Windows Live" clId="Web-{3F437E8E-2688-4819-8476-C2259C205509}" dt="2021-02-17T13:22:45.374" v="817"/>
          <ac:spMkLst>
            <pc:docMk/>
            <pc:sldMk cId="2129251440" sldId="272"/>
            <ac:spMk id="16" creationId="{97C478F1-26B5-44C9-823B-523B85B112F6}"/>
          </ac:spMkLst>
        </pc:spChg>
        <pc:spChg chg="add del">
          <ac:chgData name="Гость" userId="270f40e0e0fdfc97" providerId="Windows Live" clId="Web-{3F437E8E-2688-4819-8476-C2259C205509}" dt="2021-02-17T13:22:45.374" v="817"/>
          <ac:spMkLst>
            <pc:docMk/>
            <pc:sldMk cId="2129251440" sldId="272"/>
            <ac:spMk id="18" creationId="{8337CC61-9E93-4D80-9F1C-12CE9A0C07F6}"/>
          </ac:spMkLst>
        </pc:spChg>
        <pc:picChg chg="add mod ord">
          <ac:chgData name="Гость" userId="270f40e0e0fdfc97" providerId="Windows Live" clId="Web-{3F437E8E-2688-4819-8476-C2259C205509}" dt="2021-02-17T13:22:45.374" v="817"/>
          <ac:picMkLst>
            <pc:docMk/>
            <pc:sldMk cId="2129251440" sldId="272"/>
            <ac:picMk id="4" creationId="{F56DA669-AE26-4A67-9855-13624AC30D3F}"/>
          </ac:picMkLst>
        </pc:picChg>
      </pc:sldChg>
      <pc:sldChg chg="addSp modSp new">
        <pc:chgData name="Гость" userId="270f40e0e0fdfc97" providerId="Windows Live" clId="Web-{3F437E8E-2688-4819-8476-C2259C205509}" dt="2021-02-17T10:13:07.605" v="358" actId="14100"/>
        <pc:sldMkLst>
          <pc:docMk/>
          <pc:sldMk cId="4004767404" sldId="273"/>
        </pc:sldMkLst>
        <pc:picChg chg="add mod">
          <ac:chgData name="Гость" userId="270f40e0e0fdfc97" providerId="Windows Live" clId="Web-{3F437E8E-2688-4819-8476-C2259C205509}" dt="2021-02-17T10:13:07.605" v="358" actId="14100"/>
          <ac:picMkLst>
            <pc:docMk/>
            <pc:sldMk cId="4004767404" sldId="273"/>
            <ac:picMk id="2" creationId="{1D7383E8-3F0E-4E31-B661-0F274B8A4A61}"/>
          </ac:picMkLst>
        </pc:picChg>
      </pc:sldChg>
      <pc:sldChg chg="addSp delSp modSp new mod setBg">
        <pc:chgData name="Гость" userId="270f40e0e0fdfc97" providerId="Windows Live" clId="Web-{3F437E8E-2688-4819-8476-C2259C205509}" dt="2021-02-17T12:17:26.453" v="660"/>
        <pc:sldMkLst>
          <pc:docMk/>
          <pc:sldMk cId="1405784174" sldId="274"/>
        </pc:sldMkLst>
        <pc:spChg chg="mod">
          <ac:chgData name="Гость" userId="270f40e0e0fdfc97" providerId="Windows Live" clId="Web-{3F437E8E-2688-4819-8476-C2259C205509}" dt="2021-02-17T12:17:26.453" v="660"/>
          <ac:spMkLst>
            <pc:docMk/>
            <pc:sldMk cId="1405784174" sldId="274"/>
            <ac:spMk id="2" creationId="{9771BE7F-FAD5-439F-85DE-7029FD1608F0}"/>
          </ac:spMkLst>
        </pc:spChg>
        <pc:spChg chg="del mod">
          <ac:chgData name="Гость" userId="270f40e0e0fdfc97" providerId="Windows Live" clId="Web-{3F437E8E-2688-4819-8476-C2259C205509}" dt="2021-02-17T12:17:26.453" v="660"/>
          <ac:spMkLst>
            <pc:docMk/>
            <pc:sldMk cId="1405784174" sldId="274"/>
            <ac:spMk id="3" creationId="{35210406-EFE1-4873-9C93-3AF9CEEA7ABE}"/>
          </ac:spMkLst>
        </pc:spChg>
        <pc:spChg chg="add">
          <ac:chgData name="Гость" userId="270f40e0e0fdfc97" providerId="Windows Live" clId="Web-{3F437E8E-2688-4819-8476-C2259C205509}" dt="2021-02-17T12:17:26.453" v="660"/>
          <ac:spMkLst>
            <pc:docMk/>
            <pc:sldMk cId="1405784174" sldId="274"/>
            <ac:spMk id="9" creationId="{ECD538B8-489B-407A-A760-436DB4C563CC}"/>
          </ac:spMkLst>
        </pc:spChg>
        <pc:graphicFrameChg chg="add">
          <ac:chgData name="Гость" userId="270f40e0e0fdfc97" providerId="Windows Live" clId="Web-{3F437E8E-2688-4819-8476-C2259C205509}" dt="2021-02-17T12:17:26.453" v="660"/>
          <ac:graphicFrameMkLst>
            <pc:docMk/>
            <pc:sldMk cId="1405784174" sldId="274"/>
            <ac:graphicFrameMk id="5" creationId="{9BC24FCF-07FF-4A8C-A36D-DA6572D933A6}"/>
          </ac:graphicFrameMkLst>
        </pc:graphicFrameChg>
      </pc:sldChg>
      <pc:sldChg chg="addSp delSp modSp new mod setBg">
        <pc:chgData name="Гость" userId="270f40e0e0fdfc97" providerId="Windows Live" clId="Web-{3F437E8E-2688-4819-8476-C2259C205509}" dt="2021-02-17T12:41:47.130" v="762" actId="14100"/>
        <pc:sldMkLst>
          <pc:docMk/>
          <pc:sldMk cId="440744334" sldId="275"/>
        </pc:sldMkLst>
        <pc:spChg chg="mod">
          <ac:chgData name="Гость" userId="270f40e0e0fdfc97" providerId="Windows Live" clId="Web-{3F437E8E-2688-4819-8476-C2259C205509}" dt="2021-02-17T12:41:28.755" v="759"/>
          <ac:spMkLst>
            <pc:docMk/>
            <pc:sldMk cId="440744334" sldId="275"/>
            <ac:spMk id="2" creationId="{B8C68DA8-6018-4D3E-AD79-D91715D3C166}"/>
          </ac:spMkLst>
        </pc:spChg>
        <pc:spChg chg="mod ord">
          <ac:chgData name="Гость" userId="270f40e0e0fdfc97" providerId="Windows Live" clId="Web-{3F437E8E-2688-4819-8476-C2259C205509}" dt="2021-02-17T12:41:32.661" v="760" actId="14100"/>
          <ac:spMkLst>
            <pc:docMk/>
            <pc:sldMk cId="440744334" sldId="275"/>
            <ac:spMk id="3" creationId="{A96291B7-45EB-49B4-8B26-A3800EAEDD2D}"/>
          </ac:spMkLst>
        </pc:spChg>
        <pc:spChg chg="add del">
          <ac:chgData name="Гость" userId="270f40e0e0fdfc97" providerId="Windows Live" clId="Web-{3F437E8E-2688-4819-8476-C2259C205509}" dt="2021-02-17T12:41:28.755" v="759"/>
          <ac:spMkLst>
            <pc:docMk/>
            <pc:sldMk cId="440744334" sldId="275"/>
            <ac:spMk id="9" creationId="{4D88A92C-0BD1-4D13-9480-9CA5056B1076}"/>
          </ac:spMkLst>
        </pc:spChg>
        <pc:spChg chg="add del">
          <ac:chgData name="Гость" userId="270f40e0e0fdfc97" providerId="Windows Live" clId="Web-{3F437E8E-2688-4819-8476-C2259C205509}" dt="2021-02-17T12:41:28.755" v="759"/>
          <ac:spMkLst>
            <pc:docMk/>
            <pc:sldMk cId="440744334" sldId="275"/>
            <ac:spMk id="11" creationId="{F850E0BE-0A13-43E4-9007-A06960852F21}"/>
          </ac:spMkLst>
        </pc:spChg>
        <pc:spChg chg="add">
          <ac:chgData name="Гость" userId="270f40e0e0fdfc97" providerId="Windows Live" clId="Web-{3F437E8E-2688-4819-8476-C2259C205509}" dt="2021-02-17T12:41:28.755" v="759"/>
          <ac:spMkLst>
            <pc:docMk/>
            <pc:sldMk cId="440744334" sldId="275"/>
            <ac:spMk id="16" creationId="{C1CA7196-CAF1-4234-8849-E335F0BCA3E8}"/>
          </ac:spMkLst>
        </pc:spChg>
        <pc:spChg chg="add">
          <ac:chgData name="Гость" userId="270f40e0e0fdfc97" providerId="Windows Live" clId="Web-{3F437E8E-2688-4819-8476-C2259C205509}" dt="2021-02-17T12:41:28.755" v="759"/>
          <ac:spMkLst>
            <pc:docMk/>
            <pc:sldMk cId="440744334" sldId="275"/>
            <ac:spMk id="18" creationId="{8A7C3535-4FB5-4E5B-BDFE-FA61877AF1A9}"/>
          </ac:spMkLst>
        </pc:spChg>
        <pc:picChg chg="add del mod">
          <ac:chgData name="Гость" userId="270f40e0e0fdfc97" providerId="Windows Live" clId="Web-{3F437E8E-2688-4819-8476-C2259C205509}" dt="2021-02-17T12:40:37.942" v="754"/>
          <ac:picMkLst>
            <pc:docMk/>
            <pc:sldMk cId="440744334" sldId="275"/>
            <ac:picMk id="4" creationId="{89115543-E069-419F-AFF0-C5AB1E09AB34}"/>
          </ac:picMkLst>
        </pc:picChg>
        <pc:picChg chg="add del">
          <ac:chgData name="Гость" userId="270f40e0e0fdfc97" providerId="Windows Live" clId="Web-{3F437E8E-2688-4819-8476-C2259C205509}" dt="2021-02-17T12:39:27.519" v="748"/>
          <ac:picMkLst>
            <pc:docMk/>
            <pc:sldMk cId="440744334" sldId="275"/>
            <ac:picMk id="5" creationId="{C9996E55-AA3E-42A5-B078-C526D676BB0F}"/>
          </ac:picMkLst>
        </pc:picChg>
        <pc:picChg chg="add mod">
          <ac:chgData name="Гость" userId="270f40e0e0fdfc97" providerId="Windows Live" clId="Web-{3F437E8E-2688-4819-8476-C2259C205509}" dt="2021-02-17T12:41:47.130" v="762" actId="14100"/>
          <ac:picMkLst>
            <pc:docMk/>
            <pc:sldMk cId="440744334" sldId="275"/>
            <ac:picMk id="6" creationId="{2E4C34E9-BD5E-47D2-BA39-F1A87D538A5D}"/>
          </ac:picMkLst>
        </pc:picChg>
      </pc:sldChg>
      <pc:sldChg chg="addSp delSp modSp new mod setBg">
        <pc:chgData name="Гость" userId="270f40e0e0fdfc97" providerId="Windows Live" clId="Web-{3F437E8E-2688-4819-8476-C2259C205509}" dt="2021-02-17T12:49:29.029" v="788" actId="20577"/>
        <pc:sldMkLst>
          <pc:docMk/>
          <pc:sldMk cId="2166617277" sldId="276"/>
        </pc:sldMkLst>
        <pc:spChg chg="mod">
          <ac:chgData name="Гость" userId="270f40e0e0fdfc97" providerId="Windows Live" clId="Web-{3F437E8E-2688-4819-8476-C2259C205509}" dt="2021-02-17T12:49:29.029" v="788" actId="20577"/>
          <ac:spMkLst>
            <pc:docMk/>
            <pc:sldMk cId="2166617277" sldId="276"/>
            <ac:spMk id="2" creationId="{7B4A156B-8CAD-4650-9B81-0163AE016E7B}"/>
          </ac:spMkLst>
        </pc:spChg>
        <pc:spChg chg="del">
          <ac:chgData name="Гость" userId="270f40e0e0fdfc97" providerId="Windows Live" clId="Web-{3F437E8E-2688-4819-8476-C2259C205509}" dt="2021-02-17T12:45:33.759" v="780"/>
          <ac:spMkLst>
            <pc:docMk/>
            <pc:sldMk cId="2166617277" sldId="276"/>
            <ac:spMk id="3" creationId="{AD7AEB7F-E833-415B-BCDA-00185427590C}"/>
          </ac:spMkLst>
        </pc:spChg>
        <pc:spChg chg="add del mod">
          <ac:chgData name="Гость" userId="270f40e0e0fdfc97" providerId="Windows Live" clId="Web-{3F437E8E-2688-4819-8476-C2259C205509}" dt="2021-02-17T12:48:29.840" v="783"/>
          <ac:spMkLst>
            <pc:docMk/>
            <pc:sldMk cId="2166617277" sldId="276"/>
            <ac:spMk id="6" creationId="{E04C281C-24C5-46CE-BC34-429374CE02C9}"/>
          </ac:spMkLst>
        </pc:spChg>
        <pc:spChg chg="add">
          <ac:chgData name="Гость" userId="270f40e0e0fdfc97" providerId="Windows Live" clId="Web-{3F437E8E-2688-4819-8476-C2259C205509}" dt="2021-02-17T12:48:38.325" v="784"/>
          <ac:spMkLst>
            <pc:docMk/>
            <pc:sldMk cId="2166617277" sldId="276"/>
            <ac:spMk id="12" creationId="{97C478F1-26B5-44C9-823B-523B85B112F6}"/>
          </ac:spMkLst>
        </pc:spChg>
        <pc:spChg chg="add">
          <ac:chgData name="Гость" userId="270f40e0e0fdfc97" providerId="Windows Live" clId="Web-{3F437E8E-2688-4819-8476-C2259C205509}" dt="2021-02-17T12:48:38.325" v="784"/>
          <ac:spMkLst>
            <pc:docMk/>
            <pc:sldMk cId="2166617277" sldId="276"/>
            <ac:spMk id="14" creationId="{8337CC61-9E93-4D80-9F1C-12CE9A0C07F6}"/>
          </ac:spMkLst>
        </pc:spChg>
        <pc:picChg chg="add del mod ord">
          <ac:chgData name="Гость" userId="270f40e0e0fdfc97" providerId="Windows Live" clId="Web-{3F437E8E-2688-4819-8476-C2259C205509}" dt="2021-02-17T12:45:45.087" v="782"/>
          <ac:picMkLst>
            <pc:docMk/>
            <pc:sldMk cId="2166617277" sldId="276"/>
            <ac:picMk id="4" creationId="{AF2035AD-4CE0-47B4-A327-3DB9CA6B1B62}"/>
          </ac:picMkLst>
        </pc:picChg>
        <pc:picChg chg="add mod ord">
          <ac:chgData name="Гость" userId="270f40e0e0fdfc97" providerId="Windows Live" clId="Web-{3F437E8E-2688-4819-8476-C2259C205509}" dt="2021-02-17T12:48:38.325" v="784"/>
          <ac:picMkLst>
            <pc:docMk/>
            <pc:sldMk cId="2166617277" sldId="276"/>
            <ac:picMk id="7" creationId="{411F6E04-0B7E-454E-836C-A7B098B272B4}"/>
          </ac:picMkLst>
        </pc:picChg>
      </pc:sldChg>
      <pc:sldChg chg="addSp delSp modSp new mod setBg">
        <pc:chgData name="Гость" userId="270f40e0e0fdfc97" providerId="Windows Live" clId="Web-{3F437E8E-2688-4819-8476-C2259C205509}" dt="2021-02-17T13:20:47.700" v="815"/>
        <pc:sldMkLst>
          <pc:docMk/>
          <pc:sldMk cId="1077760003" sldId="277"/>
        </pc:sldMkLst>
        <pc:spChg chg="mod">
          <ac:chgData name="Гость" userId="270f40e0e0fdfc97" providerId="Windows Live" clId="Web-{3F437E8E-2688-4819-8476-C2259C205509}" dt="2021-02-17T13:20:47.700" v="815"/>
          <ac:spMkLst>
            <pc:docMk/>
            <pc:sldMk cId="1077760003" sldId="277"/>
            <ac:spMk id="2" creationId="{8807B78A-9038-4EB0-8C4F-477AB06DFBA8}"/>
          </ac:spMkLst>
        </pc:spChg>
        <pc:spChg chg="del">
          <ac:chgData name="Гость" userId="270f40e0e0fdfc97" providerId="Windows Live" clId="Web-{3F437E8E-2688-4819-8476-C2259C205509}" dt="2021-02-17T12:55:34.675" v="790"/>
          <ac:spMkLst>
            <pc:docMk/>
            <pc:sldMk cId="1077760003" sldId="277"/>
            <ac:spMk id="3" creationId="{001CB10E-B011-4BAC-BC81-021499F283F1}"/>
          </ac:spMkLst>
        </pc:spChg>
        <pc:spChg chg="add del mod">
          <ac:chgData name="Гость" userId="270f40e0e0fdfc97" providerId="Windows Live" clId="Web-{3F437E8E-2688-4819-8476-C2259C205509}" dt="2021-02-17T13:18:21.495" v="793"/>
          <ac:spMkLst>
            <pc:docMk/>
            <pc:sldMk cId="1077760003" sldId="277"/>
            <ac:spMk id="6" creationId="{8CD050E9-5935-4E65-9A09-906F89BC0A4D}"/>
          </ac:spMkLst>
        </pc:spChg>
        <pc:spChg chg="add">
          <ac:chgData name="Гость" userId="270f40e0e0fdfc97" providerId="Windows Live" clId="Web-{3F437E8E-2688-4819-8476-C2259C205509}" dt="2021-02-17T13:20:47.700" v="815"/>
          <ac:spMkLst>
            <pc:docMk/>
            <pc:sldMk cId="1077760003" sldId="277"/>
            <ac:spMk id="12" creationId="{97C478F1-26B5-44C9-823B-523B85B112F6}"/>
          </ac:spMkLst>
        </pc:spChg>
        <pc:spChg chg="add">
          <ac:chgData name="Гость" userId="270f40e0e0fdfc97" providerId="Windows Live" clId="Web-{3F437E8E-2688-4819-8476-C2259C205509}" dt="2021-02-17T13:20:47.700" v="815"/>
          <ac:spMkLst>
            <pc:docMk/>
            <pc:sldMk cId="1077760003" sldId="277"/>
            <ac:spMk id="14" creationId="{8337CC61-9E93-4D80-9F1C-12CE9A0C07F6}"/>
          </ac:spMkLst>
        </pc:spChg>
        <pc:picChg chg="add del mod ord">
          <ac:chgData name="Гость" userId="270f40e0e0fdfc97" providerId="Windows Live" clId="Web-{3F437E8E-2688-4819-8476-C2259C205509}" dt="2021-02-17T12:56:02.988" v="792"/>
          <ac:picMkLst>
            <pc:docMk/>
            <pc:sldMk cId="1077760003" sldId="277"/>
            <ac:picMk id="4" creationId="{2A8333A7-A7F8-4CF4-ACC2-4D7CF227339D}"/>
          </ac:picMkLst>
        </pc:picChg>
        <pc:picChg chg="add mod ord">
          <ac:chgData name="Гость" userId="270f40e0e0fdfc97" providerId="Windows Live" clId="Web-{3F437E8E-2688-4819-8476-C2259C205509}" dt="2021-02-17T13:20:47.700" v="815"/>
          <ac:picMkLst>
            <pc:docMk/>
            <pc:sldMk cId="1077760003" sldId="277"/>
            <ac:picMk id="7" creationId="{F4124C1D-5168-481A-A589-D70D37033C01}"/>
          </ac:picMkLst>
        </pc:picChg>
      </pc:sldChg>
    </pc:docChg>
  </pc:docChgLst>
  <pc:docChgLst>
    <pc:chgData name="Гость" userId="270f40e0e0fdfc97" providerId="Windows Live" clId="Web-{950D32AB-0748-4B25-A758-6C43E1B9FF86}"/>
    <pc:docChg chg="addSld modSld addMainMaster delMainMaster">
      <pc:chgData name="Гость" userId="270f40e0e0fdfc97" providerId="Windows Live" clId="Web-{950D32AB-0748-4B25-A758-6C43E1B9FF86}" dt="2020-12-02T14:52:40.823" v="4375" actId="14100"/>
      <pc:docMkLst>
        <pc:docMk/>
      </pc:docMkLst>
      <pc:sldChg chg="addSp delSp modSp mod modClrScheme delDesignElem chgLayout">
        <pc:chgData name="Гость" userId="270f40e0e0fdfc97" providerId="Windows Live" clId="Web-{950D32AB-0748-4B25-A758-6C43E1B9FF86}" dt="2020-12-02T13:25:23.413" v="2179"/>
        <pc:sldMkLst>
          <pc:docMk/>
          <pc:sldMk cId="1351651579" sldId="256"/>
        </pc:sldMkLst>
        <pc:spChg chg="mod ord">
          <ac:chgData name="Гость" userId="270f40e0e0fdfc97" providerId="Windows Live" clId="Web-{950D32AB-0748-4B25-A758-6C43E1B9FF86}" dt="2020-12-02T13:25:23.413" v="2179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Гость" userId="270f40e0e0fdfc97" providerId="Windows Live" clId="Web-{950D32AB-0748-4B25-A758-6C43E1B9FF86}" dt="2020-12-02T13:25:23.413" v="2179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Гость" userId="270f40e0e0fdfc97" providerId="Windows Live" clId="Web-{950D32AB-0748-4B25-A758-6C43E1B9FF86}" dt="2020-12-02T13:25:23.413" v="2179"/>
          <ac:spMkLst>
            <pc:docMk/>
            <pc:sldMk cId="1351651579" sldId="256"/>
            <ac:spMk id="9" creationId="{30103171-0BA0-4AF0-AF05-04AFA1A4ACCA}"/>
          </ac:spMkLst>
        </pc:spChg>
        <pc:spChg chg="add del">
          <ac:chgData name="Гость" userId="270f40e0e0fdfc97" providerId="Windows Live" clId="Web-{950D32AB-0748-4B25-A758-6C43E1B9FF86}" dt="2020-12-02T13:25:23.413" v="2179"/>
          <ac:spMkLst>
            <pc:docMk/>
            <pc:sldMk cId="1351651579" sldId="256"/>
            <ac:spMk id="11" creationId="{E128B901-D4EA-4C4D-A150-23D2A6DEC6E8}"/>
          </ac:spMkLst>
        </pc:spChg>
        <pc:spChg chg="add del">
          <ac:chgData name="Гость" userId="270f40e0e0fdfc97" providerId="Windows Live" clId="Web-{950D32AB-0748-4B25-A758-6C43E1B9FF86}" dt="2020-12-02T13:25:23.413" v="2179"/>
          <ac:spMkLst>
            <pc:docMk/>
            <pc:sldMk cId="1351651579" sldId="256"/>
            <ac:spMk id="13" creationId="{A760B08A-B322-4C79-AB6D-7E4246352E9B}"/>
          </ac:spMkLst>
        </pc:spChg>
        <pc:picChg chg="mod">
          <ac:chgData name="Гость" userId="270f40e0e0fdfc97" providerId="Windows Live" clId="Web-{950D32AB-0748-4B25-A758-6C43E1B9FF86}" dt="2020-12-02T13:19:20.202" v="2124" actId="1076"/>
          <ac:picMkLst>
            <pc:docMk/>
            <pc:sldMk cId="1351651579" sldId="256"/>
            <ac:picMk id="6" creationId="{136007BA-AF9B-4EB9-A6D5-DE79C6BB3989}"/>
          </ac:picMkLst>
        </pc:picChg>
      </pc:sldChg>
      <pc:sldChg chg="modSp mod modClrScheme chgLayout">
        <pc:chgData name="Гость" userId="270f40e0e0fdfc97" providerId="Windows Live" clId="Web-{950D32AB-0748-4B25-A758-6C43E1B9FF86}" dt="2020-12-02T13:25:23.413" v="2179"/>
        <pc:sldMkLst>
          <pc:docMk/>
          <pc:sldMk cId="1776536155" sldId="257"/>
        </pc:sldMkLst>
        <pc:spChg chg="mod ord">
          <ac:chgData name="Гость" userId="270f40e0e0fdfc97" providerId="Windows Live" clId="Web-{950D32AB-0748-4B25-A758-6C43E1B9FF86}" dt="2020-12-02T13:25:23.413" v="2179"/>
          <ac:spMkLst>
            <pc:docMk/>
            <pc:sldMk cId="1776536155" sldId="257"/>
            <ac:spMk id="2" creationId="{623D909C-BDD9-461B-860E-E86B21D505CD}"/>
          </ac:spMkLst>
        </pc:spChg>
      </pc:sldChg>
      <pc:sldChg chg="modSp mod modClrScheme chgLayout">
        <pc:chgData name="Гость" userId="270f40e0e0fdfc97" providerId="Windows Live" clId="Web-{950D32AB-0748-4B25-A758-6C43E1B9FF86}" dt="2020-12-02T13:36:56.991" v="2751" actId="20577"/>
        <pc:sldMkLst>
          <pc:docMk/>
          <pc:sldMk cId="1183203793" sldId="259"/>
        </pc:sldMkLst>
        <pc:spChg chg="mod">
          <ac:chgData name="Гость" userId="270f40e0e0fdfc97" providerId="Windows Live" clId="Web-{950D32AB-0748-4B25-A758-6C43E1B9FF86}" dt="2020-12-02T13:36:56.991" v="2751" actId="20577"/>
          <ac:spMkLst>
            <pc:docMk/>
            <pc:sldMk cId="1183203793" sldId="259"/>
            <ac:spMk id="2" creationId="{6ED22B78-A791-42A2-A455-66ABD7FEC1C9}"/>
          </ac:spMkLst>
        </pc:spChg>
      </pc:sldChg>
      <pc:sldChg chg="modSp mod modClrScheme chgLayout">
        <pc:chgData name="Гость" userId="270f40e0e0fdfc97" providerId="Windows Live" clId="Web-{950D32AB-0748-4B25-A758-6C43E1B9FF86}" dt="2020-12-02T13:25:23.413" v="2179"/>
        <pc:sldMkLst>
          <pc:docMk/>
          <pc:sldMk cId="3783112492" sldId="260"/>
        </pc:sldMkLst>
        <pc:spChg chg="mod ord">
          <ac:chgData name="Гость" userId="270f40e0e0fdfc97" providerId="Windows Live" clId="Web-{950D32AB-0748-4B25-A758-6C43E1B9FF86}" dt="2020-12-02T13:25:23.413" v="2179"/>
          <ac:spMkLst>
            <pc:docMk/>
            <pc:sldMk cId="3783112492" sldId="260"/>
            <ac:spMk id="2" creationId="{02BA284A-A68F-4E21-B2E3-0EA51DDE85C7}"/>
          </ac:spMkLst>
        </pc:spChg>
        <pc:spChg chg="mod ord">
          <ac:chgData name="Гость" userId="270f40e0e0fdfc97" providerId="Windows Live" clId="Web-{950D32AB-0748-4B25-A758-6C43E1B9FF86}" dt="2020-12-02T13:25:23.413" v="2179"/>
          <ac:spMkLst>
            <pc:docMk/>
            <pc:sldMk cId="3783112492" sldId="260"/>
            <ac:spMk id="3" creationId="{5425DF14-5E0B-487E-9567-8F62F5CFDFE7}"/>
          </ac:spMkLst>
        </pc:spChg>
        <pc:picChg chg="ord">
          <ac:chgData name="Гость" userId="270f40e0e0fdfc97" providerId="Windows Live" clId="Web-{950D32AB-0748-4B25-A758-6C43E1B9FF86}" dt="2020-12-02T12:41:47.168" v="203"/>
          <ac:picMkLst>
            <pc:docMk/>
            <pc:sldMk cId="3783112492" sldId="260"/>
            <ac:picMk id="8" creationId="{B938B680-2F5C-4EC8-8DDE-809133309CC6}"/>
          </ac:picMkLst>
        </pc:picChg>
      </pc:sldChg>
      <pc:sldChg chg="addSp modSp new mod modClrScheme chgLayout">
        <pc:chgData name="Гость" userId="270f40e0e0fdfc97" providerId="Windows Live" clId="Web-{950D32AB-0748-4B25-A758-6C43E1B9FF86}" dt="2020-12-02T14:51:50.821" v="4370" actId="14100"/>
        <pc:sldMkLst>
          <pc:docMk/>
          <pc:sldMk cId="2677591505" sldId="261"/>
        </pc:sldMkLst>
        <pc:spChg chg="add mod">
          <ac:chgData name="Гость" userId="270f40e0e0fdfc97" providerId="Windows Live" clId="Web-{950D32AB-0748-4B25-A758-6C43E1B9FF86}" dt="2020-12-02T14:51:08.648" v="4359" actId="1076"/>
          <ac:spMkLst>
            <pc:docMk/>
            <pc:sldMk cId="2677591505" sldId="261"/>
            <ac:spMk id="2" creationId="{B1515035-6183-4E64-AD93-8FE50CF9EEDE}"/>
          </ac:spMkLst>
        </pc:spChg>
        <pc:picChg chg="add mod ord">
          <ac:chgData name="Гость" userId="270f40e0e0fdfc97" providerId="Windows Live" clId="Web-{950D32AB-0748-4B25-A758-6C43E1B9FF86}" dt="2020-12-02T12:32:44.203" v="30"/>
          <ac:picMkLst>
            <pc:docMk/>
            <pc:sldMk cId="2677591505" sldId="261"/>
            <ac:picMk id="3" creationId="{E00DF6EE-9F4A-429C-8B53-C416DC661069}"/>
          </ac:picMkLst>
        </pc:picChg>
        <pc:picChg chg="add mod ord">
          <ac:chgData name="Гость" userId="270f40e0e0fdfc97" providerId="Windows Live" clId="Web-{950D32AB-0748-4B25-A758-6C43E1B9FF86}" dt="2020-12-02T14:51:22.071" v="4362" actId="1076"/>
          <ac:picMkLst>
            <pc:docMk/>
            <pc:sldMk cId="2677591505" sldId="261"/>
            <ac:picMk id="4" creationId="{F433869E-C13D-4759-98DD-8DCB1B802DE7}"/>
          </ac:picMkLst>
        </pc:picChg>
        <pc:picChg chg="add mod ord">
          <ac:chgData name="Гость" userId="270f40e0e0fdfc97" providerId="Windows Live" clId="Web-{950D32AB-0748-4B25-A758-6C43E1B9FF86}" dt="2020-12-02T14:51:50.821" v="4370" actId="14100"/>
          <ac:picMkLst>
            <pc:docMk/>
            <pc:sldMk cId="2677591505" sldId="261"/>
            <ac:picMk id="6" creationId="{94593024-7EB3-4B1E-AED0-64F379F386BC}"/>
          </ac:picMkLst>
        </pc:picChg>
      </pc:sldChg>
      <pc:sldChg chg="addSp modSp new mod modClrScheme chgLayout">
        <pc:chgData name="Гость" userId="270f40e0e0fdfc97" providerId="Windows Live" clId="Web-{950D32AB-0748-4B25-A758-6C43E1B9FF86}" dt="2020-12-02T14:52:40.823" v="4375" actId="14100"/>
        <pc:sldMkLst>
          <pc:docMk/>
          <pc:sldMk cId="425384203" sldId="262"/>
        </pc:sldMkLst>
        <pc:spChg chg="add mod">
          <ac:chgData name="Гость" userId="270f40e0e0fdfc97" providerId="Windows Live" clId="Web-{950D32AB-0748-4B25-A758-6C43E1B9FF86}" dt="2020-12-02T13:26:47.775" v="2198" actId="1076"/>
          <ac:spMkLst>
            <pc:docMk/>
            <pc:sldMk cId="425384203" sldId="262"/>
            <ac:spMk id="3" creationId="{A19709B1-B432-4AA4-9012-A63A3543B458}"/>
          </ac:spMkLst>
        </pc:spChg>
        <pc:picChg chg="add mod">
          <ac:chgData name="Гость" userId="270f40e0e0fdfc97" providerId="Windows Live" clId="Web-{950D32AB-0748-4B25-A758-6C43E1B9FF86}" dt="2020-12-02T13:26:43.884" v="2197" actId="1076"/>
          <ac:picMkLst>
            <pc:docMk/>
            <pc:sldMk cId="425384203" sldId="262"/>
            <ac:picMk id="2" creationId="{3B78BF4A-0465-494D-81A2-B0BA9B7E2997}"/>
          </ac:picMkLst>
        </pc:picChg>
        <pc:picChg chg="add mod">
          <ac:chgData name="Гость" userId="270f40e0e0fdfc97" providerId="Windows Live" clId="Web-{950D32AB-0748-4B25-A758-6C43E1B9FF86}" dt="2020-12-02T14:52:40.823" v="4375" actId="14100"/>
          <ac:picMkLst>
            <pc:docMk/>
            <pc:sldMk cId="425384203" sldId="262"/>
            <ac:picMk id="4" creationId="{85B27B79-5C93-4591-93B6-46E44F8B79EB}"/>
          </ac:picMkLst>
        </pc:picChg>
        <pc:picChg chg="add ord">
          <ac:chgData name="Гость" userId="270f40e0e0fdfc97" providerId="Windows Live" clId="Web-{950D32AB-0748-4B25-A758-6C43E1B9FF86}" dt="2020-12-02T13:42:58.671" v="3090"/>
          <ac:picMkLst>
            <pc:docMk/>
            <pc:sldMk cId="425384203" sldId="262"/>
            <ac:picMk id="5" creationId="{77694B72-2BB8-4E49-9660-B319515132E8}"/>
          </ac:picMkLst>
        </pc:picChg>
      </pc:sldChg>
      <pc:sldChg chg="addSp modSp new mod modClrScheme chgLayout">
        <pc:chgData name="Гость" userId="270f40e0e0fdfc97" providerId="Windows Live" clId="Web-{950D32AB-0748-4B25-A758-6C43E1B9FF86}" dt="2020-12-02T14:36:44.279" v="4018" actId="20577"/>
        <pc:sldMkLst>
          <pc:docMk/>
          <pc:sldMk cId="950615363" sldId="263"/>
        </pc:sldMkLst>
        <pc:spChg chg="add mod">
          <ac:chgData name="Гость" userId="270f40e0e0fdfc97" providerId="Windows Live" clId="Web-{950D32AB-0748-4B25-A758-6C43E1B9FF86}" dt="2020-12-02T14:36:44.279" v="4018" actId="20577"/>
          <ac:spMkLst>
            <pc:docMk/>
            <pc:sldMk cId="950615363" sldId="263"/>
            <ac:spMk id="3" creationId="{B1874A7B-36D5-4042-908E-2D17387808C2}"/>
          </ac:spMkLst>
        </pc:spChg>
        <pc:picChg chg="add mod">
          <ac:chgData name="Гость" userId="270f40e0e0fdfc97" providerId="Windows Live" clId="Web-{950D32AB-0748-4B25-A758-6C43E1B9FF86}" dt="2020-12-02T13:13:17.819" v="1963" actId="14100"/>
          <ac:picMkLst>
            <pc:docMk/>
            <pc:sldMk cId="950615363" sldId="263"/>
            <ac:picMk id="2" creationId="{91C056E4-A178-4D47-BA03-BD9FDAAF9FB2}"/>
          </ac:picMkLst>
        </pc:picChg>
        <pc:picChg chg="add mod ord">
          <ac:chgData name="Гость" userId="270f40e0e0fdfc97" providerId="Windows Live" clId="Web-{950D32AB-0748-4B25-A758-6C43E1B9FF86}" dt="2020-12-02T13:26:02.633" v="2191"/>
          <ac:picMkLst>
            <pc:docMk/>
            <pc:sldMk cId="950615363" sldId="263"/>
            <ac:picMk id="4" creationId="{B63E7C7C-51F9-4169-8904-E3E9E21AE257}"/>
          </ac:picMkLst>
        </pc:picChg>
      </pc:sldChg>
      <pc:sldChg chg="addSp modSp new">
        <pc:chgData name="Гость" userId="270f40e0e0fdfc97" providerId="Windows Live" clId="Web-{950D32AB-0748-4B25-A758-6C43E1B9FF86}" dt="2020-12-02T13:38:23.853" v="2765" actId="14100"/>
        <pc:sldMkLst>
          <pc:docMk/>
          <pc:sldMk cId="3351395553" sldId="264"/>
        </pc:sldMkLst>
        <pc:spChg chg="add mod">
          <ac:chgData name="Гость" userId="270f40e0e0fdfc97" providerId="Windows Live" clId="Web-{950D32AB-0748-4B25-A758-6C43E1B9FF86}" dt="2020-12-02T13:37:52.352" v="2757" actId="20577"/>
          <ac:spMkLst>
            <pc:docMk/>
            <pc:sldMk cId="3351395553" sldId="264"/>
            <ac:spMk id="2" creationId="{907A174C-B4A2-46FD-87D2-122175B5016C}"/>
          </ac:spMkLst>
        </pc:spChg>
        <pc:spChg chg="add mod">
          <ac:chgData name="Гость" userId="270f40e0e0fdfc97" providerId="Windows Live" clId="Web-{950D32AB-0748-4B25-A758-6C43E1B9FF86}" dt="2020-12-02T13:37:58.508" v="2762" actId="20577"/>
          <ac:spMkLst>
            <pc:docMk/>
            <pc:sldMk cId="3351395553" sldId="264"/>
            <ac:spMk id="25" creationId="{5ABFA219-537C-453B-A485-3F6A44315852}"/>
          </ac:spMkLst>
        </pc:spChg>
        <pc:picChg chg="add mod">
          <ac:chgData name="Гость" userId="270f40e0e0fdfc97" providerId="Windows Live" clId="Web-{950D32AB-0748-4B25-A758-6C43E1B9FF86}" dt="2020-12-02T13:30:28.186" v="2453" actId="1076"/>
          <ac:picMkLst>
            <pc:docMk/>
            <pc:sldMk cId="3351395553" sldId="264"/>
            <ac:picMk id="3" creationId="{84FADC45-29DC-48C7-B0C9-6D5F5CF8C69F}"/>
          </ac:picMkLst>
        </pc:picChg>
        <pc:picChg chg="add mod ord">
          <ac:chgData name="Гость" userId="270f40e0e0fdfc97" providerId="Windows Live" clId="Web-{950D32AB-0748-4B25-A758-6C43E1B9FF86}" dt="2020-12-02T13:36:21.288" v="2734" actId="14100"/>
          <ac:picMkLst>
            <pc:docMk/>
            <pc:sldMk cId="3351395553" sldId="264"/>
            <ac:picMk id="28" creationId="{36411DB5-15DE-4B44-83FC-947064D93FED}"/>
          </ac:picMkLst>
        </pc:picChg>
        <pc:picChg chg="add mod ord">
          <ac:chgData name="Гость" userId="270f40e0e0fdfc97" providerId="Windows Live" clId="Web-{950D32AB-0748-4B25-A758-6C43E1B9FF86}" dt="2020-12-02T13:38:23.853" v="2765" actId="14100"/>
          <ac:picMkLst>
            <pc:docMk/>
            <pc:sldMk cId="3351395553" sldId="264"/>
            <ac:picMk id="29" creationId="{488E278A-FED8-468D-8E81-6D9529402A26}"/>
          </ac:picMkLst>
        </pc:picChg>
        <pc:inkChg chg="add">
          <ac:chgData name="Гость" userId="270f40e0e0fdfc97" providerId="Windows Live" clId="Web-{950D32AB-0748-4B25-A758-6C43E1B9FF86}" dt="2020-12-02T13:31:03.109" v="2455"/>
          <ac:inkMkLst>
            <pc:docMk/>
            <pc:sldMk cId="3351395553" sldId="264"/>
            <ac:inkMk id="4" creationId="{D369A6CB-6DA2-4BA9-81C3-C0C7B78C8DDC}"/>
          </ac:inkMkLst>
        </pc:inkChg>
        <pc:inkChg chg="add">
          <ac:chgData name="Гость" userId="270f40e0e0fdfc97" providerId="Windows Live" clId="Web-{950D32AB-0748-4B25-A758-6C43E1B9FF86}" dt="2020-12-02T13:31:06.749" v="2456"/>
          <ac:inkMkLst>
            <pc:docMk/>
            <pc:sldMk cId="3351395553" sldId="264"/>
            <ac:inkMk id="5" creationId="{3828598B-FACA-449D-8FDD-65F825B8433E}"/>
          </ac:inkMkLst>
        </pc:inkChg>
        <pc:inkChg chg="add">
          <ac:chgData name="Гость" userId="270f40e0e0fdfc97" providerId="Windows Live" clId="Web-{950D32AB-0748-4B25-A758-6C43E1B9FF86}" dt="2020-12-02T13:31:07.984" v="2457"/>
          <ac:inkMkLst>
            <pc:docMk/>
            <pc:sldMk cId="3351395553" sldId="264"/>
            <ac:inkMk id="6" creationId="{9BC82220-59D4-4AE6-ACA7-1538BBFA5AA5}"/>
          </ac:inkMkLst>
        </pc:inkChg>
        <pc:inkChg chg="add">
          <ac:chgData name="Гость" userId="270f40e0e0fdfc97" providerId="Windows Live" clId="Web-{950D32AB-0748-4B25-A758-6C43E1B9FF86}" dt="2020-12-02T13:31:09.187" v="2458"/>
          <ac:inkMkLst>
            <pc:docMk/>
            <pc:sldMk cId="3351395553" sldId="264"/>
            <ac:inkMk id="7" creationId="{3E8BB9A0-E6C5-446D-B3BD-632030F4941E}"/>
          </ac:inkMkLst>
        </pc:inkChg>
        <pc:inkChg chg="add">
          <ac:chgData name="Гость" userId="270f40e0e0fdfc97" providerId="Windows Live" clId="Web-{950D32AB-0748-4B25-A758-6C43E1B9FF86}" dt="2020-12-02T13:31:10.452" v="2459"/>
          <ac:inkMkLst>
            <pc:docMk/>
            <pc:sldMk cId="3351395553" sldId="264"/>
            <ac:inkMk id="8" creationId="{256B66A4-BA3E-417B-BB03-1ACC5A53E85E}"/>
          </ac:inkMkLst>
        </pc:inkChg>
        <pc:inkChg chg="add">
          <ac:chgData name="Гость" userId="270f40e0e0fdfc97" providerId="Windows Live" clId="Web-{950D32AB-0748-4B25-A758-6C43E1B9FF86}" dt="2020-12-02T13:31:12.093" v="2460"/>
          <ac:inkMkLst>
            <pc:docMk/>
            <pc:sldMk cId="3351395553" sldId="264"/>
            <ac:inkMk id="9" creationId="{EEF13B04-4B47-4C08-B1E3-0333B5A8E1E5}"/>
          </ac:inkMkLst>
        </pc:inkChg>
        <pc:inkChg chg="add">
          <ac:chgData name="Гость" userId="270f40e0e0fdfc97" providerId="Windows Live" clId="Web-{950D32AB-0748-4B25-A758-6C43E1B9FF86}" dt="2020-12-02T13:31:12.874" v="2461"/>
          <ac:inkMkLst>
            <pc:docMk/>
            <pc:sldMk cId="3351395553" sldId="264"/>
            <ac:inkMk id="10" creationId="{A103A09B-4C4C-4FF7-B3A9-998FF47551E1}"/>
          </ac:inkMkLst>
        </pc:inkChg>
        <pc:inkChg chg="add">
          <ac:chgData name="Гость" userId="270f40e0e0fdfc97" providerId="Windows Live" clId="Web-{950D32AB-0748-4B25-A758-6C43E1B9FF86}" dt="2020-12-02T13:31:16.140" v="2462"/>
          <ac:inkMkLst>
            <pc:docMk/>
            <pc:sldMk cId="3351395553" sldId="264"/>
            <ac:inkMk id="11" creationId="{CE3A775A-CC29-4DB8-8680-4AB8D914911F}"/>
          </ac:inkMkLst>
        </pc:inkChg>
        <pc:inkChg chg="add">
          <ac:chgData name="Гость" userId="270f40e0e0fdfc97" providerId="Windows Live" clId="Web-{950D32AB-0748-4B25-A758-6C43E1B9FF86}" dt="2020-12-02T13:31:20.718" v="2463"/>
          <ac:inkMkLst>
            <pc:docMk/>
            <pc:sldMk cId="3351395553" sldId="264"/>
            <ac:inkMk id="12" creationId="{C992205A-9A59-4DC5-B1B6-1D8C4D7320F5}"/>
          </ac:inkMkLst>
        </pc:inkChg>
        <pc:inkChg chg="add">
          <ac:chgData name="Гость" userId="270f40e0e0fdfc97" providerId="Windows Live" clId="Web-{950D32AB-0748-4B25-A758-6C43E1B9FF86}" dt="2020-12-02T13:31:22.125" v="2464"/>
          <ac:inkMkLst>
            <pc:docMk/>
            <pc:sldMk cId="3351395553" sldId="264"/>
            <ac:inkMk id="13" creationId="{131EC2E0-74D0-44EC-84B8-ADA374C8F815}"/>
          </ac:inkMkLst>
        </pc:inkChg>
        <pc:inkChg chg="add">
          <ac:chgData name="Гость" userId="270f40e0e0fdfc97" providerId="Windows Live" clId="Web-{950D32AB-0748-4B25-A758-6C43E1B9FF86}" dt="2020-12-02T13:31:23.828" v="2465"/>
          <ac:inkMkLst>
            <pc:docMk/>
            <pc:sldMk cId="3351395553" sldId="264"/>
            <ac:inkMk id="14" creationId="{FD0D80B7-6CF3-416A-AD88-9EAE6BC4B74D}"/>
          </ac:inkMkLst>
        </pc:inkChg>
        <pc:inkChg chg="add">
          <ac:chgData name="Гость" userId="270f40e0e0fdfc97" providerId="Windows Live" clId="Web-{950D32AB-0748-4B25-A758-6C43E1B9FF86}" dt="2020-12-02T13:31:25.093" v="2466"/>
          <ac:inkMkLst>
            <pc:docMk/>
            <pc:sldMk cId="3351395553" sldId="264"/>
            <ac:inkMk id="15" creationId="{732F2997-884C-4629-B217-7FA0A93C6F27}"/>
          </ac:inkMkLst>
        </pc:inkChg>
        <pc:inkChg chg="add">
          <ac:chgData name="Гость" userId="270f40e0e0fdfc97" providerId="Windows Live" clId="Web-{950D32AB-0748-4B25-A758-6C43E1B9FF86}" dt="2020-12-02T13:31:26.547" v="2467"/>
          <ac:inkMkLst>
            <pc:docMk/>
            <pc:sldMk cId="3351395553" sldId="264"/>
            <ac:inkMk id="16" creationId="{DEE4BB19-7D25-4878-9073-DE0C5C90157D}"/>
          </ac:inkMkLst>
        </pc:inkChg>
        <pc:inkChg chg="add">
          <ac:chgData name="Гость" userId="270f40e0e0fdfc97" providerId="Windows Live" clId="Web-{950D32AB-0748-4B25-A758-6C43E1B9FF86}" dt="2020-12-02T13:31:28.125" v="2468"/>
          <ac:inkMkLst>
            <pc:docMk/>
            <pc:sldMk cId="3351395553" sldId="264"/>
            <ac:inkMk id="17" creationId="{B0998B38-F7CF-43AD-A2B5-93E7051516AE}"/>
          </ac:inkMkLst>
        </pc:inkChg>
        <pc:inkChg chg="add">
          <ac:chgData name="Гость" userId="270f40e0e0fdfc97" providerId="Windows Live" clId="Web-{950D32AB-0748-4B25-A758-6C43E1B9FF86}" dt="2020-12-02T13:31:30.109" v="2469"/>
          <ac:inkMkLst>
            <pc:docMk/>
            <pc:sldMk cId="3351395553" sldId="264"/>
            <ac:inkMk id="18" creationId="{2B20C5FB-B5C2-4D24-8408-3CA85F8F7935}"/>
          </ac:inkMkLst>
        </pc:inkChg>
        <pc:inkChg chg="add">
          <ac:chgData name="Гость" userId="270f40e0e0fdfc97" providerId="Windows Live" clId="Web-{950D32AB-0748-4B25-A758-6C43E1B9FF86}" dt="2020-12-02T13:31:32.094" v="2470"/>
          <ac:inkMkLst>
            <pc:docMk/>
            <pc:sldMk cId="3351395553" sldId="264"/>
            <ac:inkMk id="19" creationId="{D41EEEB7-F9F5-4BBB-93CD-1F5713AC181E}"/>
          </ac:inkMkLst>
        </pc:inkChg>
        <pc:inkChg chg="add">
          <ac:chgData name="Гость" userId="270f40e0e0fdfc97" providerId="Windows Live" clId="Web-{950D32AB-0748-4B25-A758-6C43E1B9FF86}" dt="2020-12-02T13:31:34.641" v="2471"/>
          <ac:inkMkLst>
            <pc:docMk/>
            <pc:sldMk cId="3351395553" sldId="264"/>
            <ac:inkMk id="20" creationId="{0B75D002-6DC4-4B4B-9745-48FA9D0BF587}"/>
          </ac:inkMkLst>
        </pc:inkChg>
        <pc:inkChg chg="add">
          <ac:chgData name="Гость" userId="270f40e0e0fdfc97" providerId="Windows Live" clId="Web-{950D32AB-0748-4B25-A758-6C43E1B9FF86}" dt="2020-12-02T13:31:36.156" v="2472"/>
          <ac:inkMkLst>
            <pc:docMk/>
            <pc:sldMk cId="3351395553" sldId="264"/>
            <ac:inkMk id="21" creationId="{CC68206F-099F-4169-8FB6-2ADDBEE25667}"/>
          </ac:inkMkLst>
        </pc:inkChg>
        <pc:inkChg chg="add">
          <ac:chgData name="Гость" userId="270f40e0e0fdfc97" providerId="Windows Live" clId="Web-{950D32AB-0748-4B25-A758-6C43E1B9FF86}" dt="2020-12-02T13:31:41.125" v="2473"/>
          <ac:inkMkLst>
            <pc:docMk/>
            <pc:sldMk cId="3351395553" sldId="264"/>
            <ac:inkMk id="22" creationId="{F9E4BEA0-80FF-4B76-A9F7-02C392C20EB7}"/>
          </ac:inkMkLst>
        </pc:inkChg>
        <pc:inkChg chg="add">
          <ac:chgData name="Гость" userId="270f40e0e0fdfc97" providerId="Windows Live" clId="Web-{950D32AB-0748-4B25-A758-6C43E1B9FF86}" dt="2020-12-02T13:31:43.469" v="2474"/>
          <ac:inkMkLst>
            <pc:docMk/>
            <pc:sldMk cId="3351395553" sldId="264"/>
            <ac:inkMk id="23" creationId="{892212EF-154A-446A-A50F-5481E67DA501}"/>
          </ac:inkMkLst>
        </pc:inkChg>
        <pc:inkChg chg="add">
          <ac:chgData name="Гость" userId="270f40e0e0fdfc97" providerId="Windows Live" clId="Web-{950D32AB-0748-4B25-A758-6C43E1B9FF86}" dt="2020-12-02T13:31:50.860" v="2475"/>
          <ac:inkMkLst>
            <pc:docMk/>
            <pc:sldMk cId="3351395553" sldId="264"/>
            <ac:inkMk id="24" creationId="{5901E4B6-8EED-419F-9DA7-536760152898}"/>
          </ac:inkMkLst>
        </pc:inkChg>
        <pc:inkChg chg="add">
          <ac:chgData name="Гость" userId="270f40e0e0fdfc97" providerId="Windows Live" clId="Web-{950D32AB-0748-4B25-A758-6C43E1B9FF86}" dt="2020-12-02T13:32:33.798" v="2477"/>
          <ac:inkMkLst>
            <pc:docMk/>
            <pc:sldMk cId="3351395553" sldId="264"/>
            <ac:inkMk id="26" creationId="{98E3890D-D491-48F4-9234-AAB182B88777}"/>
          </ac:inkMkLst>
        </pc:inkChg>
        <pc:inkChg chg="add">
          <ac:chgData name="Гость" userId="270f40e0e0fdfc97" providerId="Windows Live" clId="Web-{950D32AB-0748-4B25-A758-6C43E1B9FF86}" dt="2020-12-02T13:32:35.845" v="2478"/>
          <ac:inkMkLst>
            <pc:docMk/>
            <pc:sldMk cId="3351395553" sldId="264"/>
            <ac:inkMk id="27" creationId="{14B071A7-9962-4A53-88F1-97C71DFD5C6D}"/>
          </ac:inkMkLst>
        </pc:inkChg>
      </pc:sldChg>
      <pc:sldChg chg="addSp modSp new">
        <pc:chgData name="Гость" userId="270f40e0e0fdfc97" providerId="Windows Live" clId="Web-{950D32AB-0748-4B25-A758-6C43E1B9FF86}" dt="2020-12-02T13:43:24.844" v="3095" actId="1076"/>
        <pc:sldMkLst>
          <pc:docMk/>
          <pc:sldMk cId="4071368133" sldId="265"/>
        </pc:sldMkLst>
        <pc:spChg chg="add mod">
          <ac:chgData name="Гость" userId="270f40e0e0fdfc97" providerId="Windows Live" clId="Web-{950D32AB-0748-4B25-A758-6C43E1B9FF86}" dt="2020-12-02T13:43:24.844" v="3095" actId="1076"/>
          <ac:spMkLst>
            <pc:docMk/>
            <pc:sldMk cId="4071368133" sldId="265"/>
            <ac:spMk id="2" creationId="{B3E2CCA9-02B6-4F2E-8218-86599EF21FA9}"/>
          </ac:spMkLst>
        </pc:spChg>
        <pc:picChg chg="add mod">
          <ac:chgData name="Гость" userId="270f40e0e0fdfc97" providerId="Windows Live" clId="Web-{950D32AB-0748-4B25-A758-6C43E1B9FF86}" dt="2020-12-02T13:43:17.328" v="3094" actId="1076"/>
          <ac:picMkLst>
            <pc:docMk/>
            <pc:sldMk cId="4071368133" sldId="265"/>
            <ac:picMk id="3" creationId="{0F8A71D0-4AC5-4E50-ACCF-D074BC74BF2B}"/>
          </ac:picMkLst>
        </pc:picChg>
        <pc:picChg chg="add mod ord">
          <ac:chgData name="Гость" userId="270f40e0e0fdfc97" providerId="Windows Live" clId="Web-{950D32AB-0748-4B25-A758-6C43E1B9FF86}" dt="2020-12-02T13:42:48.562" v="3088"/>
          <ac:picMkLst>
            <pc:docMk/>
            <pc:sldMk cId="4071368133" sldId="265"/>
            <ac:picMk id="4" creationId="{AA8CEE82-CD10-4459-919B-F4DEA7B445BD}"/>
          </ac:picMkLst>
        </pc:picChg>
      </pc:sldChg>
      <pc:sldChg chg="addSp delSp modSp new">
        <pc:chgData name="Гость" userId="270f40e0e0fdfc97" providerId="Windows Live" clId="Web-{950D32AB-0748-4B25-A758-6C43E1B9FF86}" dt="2020-12-02T14:49:19.317" v="4353" actId="14100"/>
        <pc:sldMkLst>
          <pc:docMk/>
          <pc:sldMk cId="928339186" sldId="266"/>
        </pc:sldMkLst>
        <pc:spChg chg="add mod">
          <ac:chgData name="Гость" userId="270f40e0e0fdfc97" providerId="Windows Live" clId="Web-{950D32AB-0748-4B25-A758-6C43E1B9FF86}" dt="2020-12-02T14:43:24.135" v="4226" actId="20577"/>
          <ac:spMkLst>
            <pc:docMk/>
            <pc:sldMk cId="928339186" sldId="266"/>
            <ac:spMk id="2" creationId="{0D3C48E7-F3CF-4BB8-AC92-516AC8DED875}"/>
          </ac:spMkLst>
        </pc:spChg>
        <pc:spChg chg="add mod">
          <ac:chgData name="Гость" userId="270f40e0e0fdfc97" providerId="Windows Live" clId="Web-{950D32AB-0748-4B25-A758-6C43E1B9FF86}" dt="2020-12-02T14:44:48.762" v="4306" actId="20577"/>
          <ac:spMkLst>
            <pc:docMk/>
            <pc:sldMk cId="928339186" sldId="266"/>
            <ac:spMk id="16" creationId="{CD04BDF8-C919-4874-9AF1-2C4105DB741E}"/>
          </ac:spMkLst>
        </pc:spChg>
        <pc:spChg chg="add mod">
          <ac:chgData name="Гость" userId="270f40e0e0fdfc97" providerId="Windows Live" clId="Web-{950D32AB-0748-4B25-A758-6C43E1B9FF86}" dt="2020-12-02T14:45:39.373" v="4344" actId="20577"/>
          <ac:spMkLst>
            <pc:docMk/>
            <pc:sldMk cId="928339186" sldId="266"/>
            <ac:spMk id="33" creationId="{45BAEB5F-54E0-47BF-B912-D025BACB8CFB}"/>
          </ac:spMkLst>
        </pc:spChg>
        <pc:picChg chg="add mod ord">
          <ac:chgData name="Гость" userId="270f40e0e0fdfc97" providerId="Windows Live" clId="Web-{950D32AB-0748-4B25-A758-6C43E1B9FF86}" dt="2020-12-02T14:30:32.940" v="3662" actId="14100"/>
          <ac:picMkLst>
            <pc:docMk/>
            <pc:sldMk cId="928339186" sldId="266"/>
            <ac:picMk id="3" creationId="{2908ACBE-B7AD-4914-9714-1A53EECA8816}"/>
          </ac:picMkLst>
        </pc:picChg>
        <pc:picChg chg="add mod">
          <ac:chgData name="Гость" userId="270f40e0e0fdfc97" providerId="Windows Live" clId="Web-{950D32AB-0748-4B25-A758-6C43E1B9FF86}" dt="2020-12-02T14:49:19.317" v="4353" actId="14100"/>
          <ac:picMkLst>
            <pc:docMk/>
            <pc:sldMk cId="928339186" sldId="266"/>
            <ac:picMk id="35" creationId="{2AC50E9F-3DC4-46AC-AF3E-4A5A57BBFCB1}"/>
          </ac:picMkLst>
        </pc:picChg>
        <pc:inkChg chg="add">
          <ac:chgData name="Гость" userId="270f40e0e0fdfc97" providerId="Windows Live" clId="Web-{950D32AB-0748-4B25-A758-6C43E1B9FF86}" dt="2020-12-02T14:27:22.216" v="3361"/>
          <ac:inkMkLst>
            <pc:docMk/>
            <pc:sldMk cId="928339186" sldId="266"/>
            <ac:inkMk id="4" creationId="{2BA04108-D30F-4AB0-B3E4-728D35C03973}"/>
          </ac:inkMkLst>
        </pc:inkChg>
        <pc:inkChg chg="add">
          <ac:chgData name="Гость" userId="270f40e0e0fdfc97" providerId="Windows Live" clId="Web-{950D32AB-0748-4B25-A758-6C43E1B9FF86}" dt="2020-12-02T14:27:27.716" v="3362"/>
          <ac:inkMkLst>
            <pc:docMk/>
            <pc:sldMk cId="928339186" sldId="266"/>
            <ac:inkMk id="5" creationId="{0A5D02E7-CDB5-4718-BC24-8182FB2F7A28}"/>
          </ac:inkMkLst>
        </pc:inkChg>
        <pc:inkChg chg="add">
          <ac:chgData name="Гость" userId="270f40e0e0fdfc97" providerId="Windows Live" clId="Web-{950D32AB-0748-4B25-A758-6C43E1B9FF86}" dt="2020-12-02T14:27:28.716" v="3363"/>
          <ac:inkMkLst>
            <pc:docMk/>
            <pc:sldMk cId="928339186" sldId="266"/>
            <ac:inkMk id="6" creationId="{763CDA26-A2E5-4948-849D-8761FC912818}"/>
          </ac:inkMkLst>
        </pc:inkChg>
        <pc:inkChg chg="add">
          <ac:chgData name="Гость" userId="270f40e0e0fdfc97" providerId="Windows Live" clId="Web-{950D32AB-0748-4B25-A758-6C43E1B9FF86}" dt="2020-12-02T14:27:33.341" v="3364"/>
          <ac:inkMkLst>
            <pc:docMk/>
            <pc:sldMk cId="928339186" sldId="266"/>
            <ac:inkMk id="7" creationId="{E4D3A0B2-F63F-43EF-A144-DD1C5D889274}"/>
          </ac:inkMkLst>
        </pc:inkChg>
        <pc:inkChg chg="add">
          <ac:chgData name="Гость" userId="270f40e0e0fdfc97" providerId="Windows Live" clId="Web-{950D32AB-0748-4B25-A758-6C43E1B9FF86}" dt="2020-12-02T14:27:34.247" v="3365"/>
          <ac:inkMkLst>
            <pc:docMk/>
            <pc:sldMk cId="928339186" sldId="266"/>
            <ac:inkMk id="8" creationId="{AD3EC2D8-21C9-4D61-93B3-5D644163B8AB}"/>
          </ac:inkMkLst>
        </pc:inkChg>
        <pc:inkChg chg="add">
          <ac:chgData name="Гость" userId="270f40e0e0fdfc97" providerId="Windows Live" clId="Web-{950D32AB-0748-4B25-A758-6C43E1B9FF86}" dt="2020-12-02T14:27:41.372" v="3366"/>
          <ac:inkMkLst>
            <pc:docMk/>
            <pc:sldMk cId="928339186" sldId="266"/>
            <ac:inkMk id="9" creationId="{0BC9C7E9-428B-4069-BBDD-4FD34E501AFD}"/>
          </ac:inkMkLst>
        </pc:inkChg>
        <pc:inkChg chg="add">
          <ac:chgData name="Гость" userId="270f40e0e0fdfc97" providerId="Windows Live" clId="Web-{950D32AB-0748-4B25-A758-6C43E1B9FF86}" dt="2020-12-02T14:27:42.154" v="3367"/>
          <ac:inkMkLst>
            <pc:docMk/>
            <pc:sldMk cId="928339186" sldId="266"/>
            <ac:inkMk id="10" creationId="{5A9C2A59-907E-41C0-A7BD-90686BBB2E53}"/>
          </ac:inkMkLst>
        </pc:inkChg>
        <pc:inkChg chg="add">
          <ac:chgData name="Гость" userId="270f40e0e0fdfc97" providerId="Windows Live" clId="Web-{950D32AB-0748-4B25-A758-6C43E1B9FF86}" dt="2020-12-02T14:27:45.013" v="3368"/>
          <ac:inkMkLst>
            <pc:docMk/>
            <pc:sldMk cId="928339186" sldId="266"/>
            <ac:inkMk id="11" creationId="{086E4082-B7C8-458F-B782-6FAC4010B1DE}"/>
          </ac:inkMkLst>
        </pc:inkChg>
        <pc:inkChg chg="add">
          <ac:chgData name="Гость" userId="270f40e0e0fdfc97" providerId="Windows Live" clId="Web-{950D32AB-0748-4B25-A758-6C43E1B9FF86}" dt="2020-12-02T14:27:45.982" v="3369"/>
          <ac:inkMkLst>
            <pc:docMk/>
            <pc:sldMk cId="928339186" sldId="266"/>
            <ac:inkMk id="12" creationId="{01BA0206-23D7-4D75-9F1E-B50FCB881C9B}"/>
          </ac:inkMkLst>
        </pc:inkChg>
        <pc:inkChg chg="add">
          <ac:chgData name="Гость" userId="270f40e0e0fdfc97" providerId="Windows Live" clId="Web-{950D32AB-0748-4B25-A758-6C43E1B9FF86}" dt="2020-12-02T14:28:02.295" v="3370"/>
          <ac:inkMkLst>
            <pc:docMk/>
            <pc:sldMk cId="928339186" sldId="266"/>
            <ac:inkMk id="13" creationId="{31048B93-0BD4-486F-8685-A54A4239CEB1}"/>
          </ac:inkMkLst>
        </pc:inkChg>
        <pc:inkChg chg="add">
          <ac:chgData name="Гость" userId="270f40e0e0fdfc97" providerId="Windows Live" clId="Web-{950D32AB-0748-4B25-A758-6C43E1B9FF86}" dt="2020-12-02T14:28:03.420" v="3371"/>
          <ac:inkMkLst>
            <pc:docMk/>
            <pc:sldMk cId="928339186" sldId="266"/>
            <ac:inkMk id="14" creationId="{217C866E-873A-47FE-A56A-EB7AF763B6F2}"/>
          </ac:inkMkLst>
        </pc:inkChg>
        <pc:inkChg chg="add del">
          <ac:chgData name="Гость" userId="270f40e0e0fdfc97" providerId="Windows Live" clId="Web-{950D32AB-0748-4B25-A758-6C43E1B9FF86}" dt="2020-12-02T14:28:25.749" v="3373"/>
          <ac:inkMkLst>
            <pc:docMk/>
            <pc:sldMk cId="928339186" sldId="266"/>
            <ac:inkMk id="15" creationId="{17F4A80D-55BF-4D01-A71B-60FF1417E899}"/>
          </ac:inkMkLst>
        </pc:inkChg>
        <pc:inkChg chg="add del">
          <ac:chgData name="Гость" userId="270f40e0e0fdfc97" providerId="Windows Live" clId="Web-{950D32AB-0748-4B25-A758-6C43E1B9FF86}" dt="2020-12-02T14:40:31.895" v="4151"/>
          <ac:inkMkLst>
            <pc:docMk/>
            <pc:sldMk cId="928339186" sldId="266"/>
            <ac:inkMk id="17" creationId="{A0F0D1C9-36E7-48DC-A6B7-C647A1EDEF45}"/>
          </ac:inkMkLst>
        </pc:inkChg>
        <pc:inkChg chg="add del">
          <ac:chgData name="Гость" userId="270f40e0e0fdfc97" providerId="Windows Live" clId="Web-{950D32AB-0748-4B25-A758-6C43E1B9FF86}" dt="2020-12-02T14:40:47.521" v="4153"/>
          <ac:inkMkLst>
            <pc:docMk/>
            <pc:sldMk cId="928339186" sldId="266"/>
            <ac:inkMk id="18" creationId="{E485D86D-A244-4844-AFEE-FBD3B6E93648}"/>
          </ac:inkMkLst>
        </pc:inkChg>
        <pc:inkChg chg="add">
          <ac:chgData name="Гость" userId="270f40e0e0fdfc97" providerId="Windows Live" clId="Web-{950D32AB-0748-4B25-A758-6C43E1B9FF86}" dt="2020-12-02T14:41:06.068" v="4154"/>
          <ac:inkMkLst>
            <pc:docMk/>
            <pc:sldMk cId="928339186" sldId="266"/>
            <ac:inkMk id="19" creationId="{6E756793-2965-4B83-9554-258D5D6A6155}"/>
          </ac:inkMkLst>
        </pc:inkChg>
        <pc:inkChg chg="add">
          <ac:chgData name="Гость" userId="270f40e0e0fdfc97" providerId="Windows Live" clId="Web-{950D32AB-0748-4B25-A758-6C43E1B9FF86}" dt="2020-12-02T14:41:09.740" v="4155"/>
          <ac:inkMkLst>
            <pc:docMk/>
            <pc:sldMk cId="928339186" sldId="266"/>
            <ac:inkMk id="20" creationId="{5D6090EC-D4C0-471A-9CC4-FF13DD101120}"/>
          </ac:inkMkLst>
        </pc:inkChg>
        <pc:inkChg chg="add">
          <ac:chgData name="Гость" userId="270f40e0e0fdfc97" providerId="Windows Live" clId="Web-{950D32AB-0748-4B25-A758-6C43E1B9FF86}" dt="2020-12-02T14:41:11.537" v="4156"/>
          <ac:inkMkLst>
            <pc:docMk/>
            <pc:sldMk cId="928339186" sldId="266"/>
            <ac:inkMk id="21" creationId="{85763DEE-BDAE-4C28-B609-756F367FA0E4}"/>
          </ac:inkMkLst>
        </pc:inkChg>
        <pc:inkChg chg="add">
          <ac:chgData name="Гость" userId="270f40e0e0fdfc97" providerId="Windows Live" clId="Web-{950D32AB-0748-4B25-A758-6C43E1B9FF86}" dt="2020-12-02T14:41:12.974" v="4157"/>
          <ac:inkMkLst>
            <pc:docMk/>
            <pc:sldMk cId="928339186" sldId="266"/>
            <ac:inkMk id="22" creationId="{3BCF78BD-F5F0-4408-A5E9-F3144366E2F9}"/>
          </ac:inkMkLst>
        </pc:inkChg>
        <pc:inkChg chg="add">
          <ac:chgData name="Гость" userId="270f40e0e0fdfc97" providerId="Windows Live" clId="Web-{950D32AB-0748-4B25-A758-6C43E1B9FF86}" dt="2020-12-02T14:41:59.616" v="4158"/>
          <ac:inkMkLst>
            <pc:docMk/>
            <pc:sldMk cId="928339186" sldId="266"/>
            <ac:inkMk id="23" creationId="{DA5D75E9-83CA-4B1C-B1CF-58310F2C1C80}"/>
          </ac:inkMkLst>
        </pc:inkChg>
        <pc:inkChg chg="add">
          <ac:chgData name="Гость" userId="270f40e0e0fdfc97" providerId="Windows Live" clId="Web-{950D32AB-0748-4B25-A758-6C43E1B9FF86}" dt="2020-12-02T14:42:01.163" v="4159"/>
          <ac:inkMkLst>
            <pc:docMk/>
            <pc:sldMk cId="928339186" sldId="266"/>
            <ac:inkMk id="24" creationId="{F1E4AE01-EEB8-4239-BD75-384B35B8C923}"/>
          </ac:inkMkLst>
        </pc:inkChg>
        <pc:inkChg chg="add">
          <ac:chgData name="Гость" userId="270f40e0e0fdfc97" providerId="Windows Live" clId="Web-{950D32AB-0748-4B25-A758-6C43E1B9FF86}" dt="2020-12-02T14:42:03.460" v="4160"/>
          <ac:inkMkLst>
            <pc:docMk/>
            <pc:sldMk cId="928339186" sldId="266"/>
            <ac:inkMk id="25" creationId="{8AD11B0A-8965-454C-91C7-6FC5DABF6866}"/>
          </ac:inkMkLst>
        </pc:inkChg>
        <pc:inkChg chg="add">
          <ac:chgData name="Гость" userId="270f40e0e0fdfc97" providerId="Windows Live" clId="Web-{950D32AB-0748-4B25-A758-6C43E1B9FF86}" dt="2020-12-02T14:42:05.070" v="4161"/>
          <ac:inkMkLst>
            <pc:docMk/>
            <pc:sldMk cId="928339186" sldId="266"/>
            <ac:inkMk id="26" creationId="{C8FD857E-7FE5-414D-A113-8576DE7B5E5F}"/>
          </ac:inkMkLst>
        </pc:inkChg>
        <pc:inkChg chg="add">
          <ac:chgData name="Гость" userId="270f40e0e0fdfc97" providerId="Windows Live" clId="Web-{950D32AB-0748-4B25-A758-6C43E1B9FF86}" dt="2020-12-02T14:42:12.507" v="4162"/>
          <ac:inkMkLst>
            <pc:docMk/>
            <pc:sldMk cId="928339186" sldId="266"/>
            <ac:inkMk id="27" creationId="{B9B6B489-61D6-4767-8BB9-391D7935B7AA}"/>
          </ac:inkMkLst>
        </pc:inkChg>
        <pc:inkChg chg="add">
          <ac:chgData name="Гость" userId="270f40e0e0fdfc97" providerId="Windows Live" clId="Web-{950D32AB-0748-4B25-A758-6C43E1B9FF86}" dt="2020-12-02T14:43:58.057" v="4229"/>
          <ac:inkMkLst>
            <pc:docMk/>
            <pc:sldMk cId="928339186" sldId="266"/>
            <ac:inkMk id="28" creationId="{FB79FE41-DA6A-46EA-B3A2-888E6052030C}"/>
          </ac:inkMkLst>
        </pc:inkChg>
        <pc:inkChg chg="add">
          <ac:chgData name="Гость" userId="270f40e0e0fdfc97" providerId="Windows Live" clId="Web-{950D32AB-0748-4B25-A758-6C43E1B9FF86}" dt="2020-12-02T14:44:03.542" v="4230"/>
          <ac:inkMkLst>
            <pc:docMk/>
            <pc:sldMk cId="928339186" sldId="266"/>
            <ac:inkMk id="29" creationId="{94BA6215-0A2C-482E-8AE2-87FDE37E7E64}"/>
          </ac:inkMkLst>
        </pc:inkChg>
        <pc:inkChg chg="add">
          <ac:chgData name="Гость" userId="270f40e0e0fdfc97" providerId="Windows Live" clId="Web-{950D32AB-0748-4B25-A758-6C43E1B9FF86}" dt="2020-12-02T14:44:06.323" v="4231"/>
          <ac:inkMkLst>
            <pc:docMk/>
            <pc:sldMk cId="928339186" sldId="266"/>
            <ac:inkMk id="30" creationId="{3E9F1E8F-83C4-432C-BA1C-184A6E10CFE2}"/>
          </ac:inkMkLst>
        </pc:inkChg>
        <pc:inkChg chg="add">
          <ac:chgData name="Гость" userId="270f40e0e0fdfc97" providerId="Windows Live" clId="Web-{950D32AB-0748-4B25-A758-6C43E1B9FF86}" dt="2020-12-02T14:44:09.339" v="4232"/>
          <ac:inkMkLst>
            <pc:docMk/>
            <pc:sldMk cId="928339186" sldId="266"/>
            <ac:inkMk id="31" creationId="{5FF88EE6-C269-4ED4-8518-15CAFE3835FB}"/>
          </ac:inkMkLst>
        </pc:inkChg>
        <pc:inkChg chg="add">
          <ac:chgData name="Гость" userId="270f40e0e0fdfc97" providerId="Windows Live" clId="Web-{950D32AB-0748-4B25-A758-6C43E1B9FF86}" dt="2020-12-02T14:44:19.058" v="4233"/>
          <ac:inkMkLst>
            <pc:docMk/>
            <pc:sldMk cId="928339186" sldId="266"/>
            <ac:inkMk id="32" creationId="{B4AFDA0C-69E6-4DBB-874C-D12DC509F956}"/>
          </ac:inkMkLst>
        </pc:inkChg>
      </pc:sldChg>
      <pc:sldMasterChg chg="add del addSldLayout delSldLayout">
        <pc:chgData name="Гость" userId="270f40e0e0fdfc97" providerId="Windows Live" clId="Web-{950D32AB-0748-4B25-A758-6C43E1B9FF86}" dt="2020-12-02T13:25:23.413" v="2179"/>
        <pc:sldMasterMkLst>
          <pc:docMk/>
          <pc:sldMasterMk cId="3484004981" sldId="2147483751"/>
        </pc:sldMasterMkLst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4217974868" sldId="2147483740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3236634582" sldId="2147483741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1849356590" sldId="2147483742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3016067776" sldId="2147483743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3585726966" sldId="2147483744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4165582811" sldId="2147483745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2137471048" sldId="2147483746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2476829978" sldId="2147483747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572716318" sldId="2147483748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2456545703" sldId="2147483749"/>
          </pc:sldLayoutMkLst>
        </pc:sldLayoutChg>
        <pc:sldLayoutChg chg="add del">
          <pc:chgData name="Гость" userId="270f40e0e0fdfc97" providerId="Windows Live" clId="Web-{950D32AB-0748-4B25-A758-6C43E1B9FF86}" dt="2020-12-02T13:25:23.413" v="2179"/>
          <pc:sldLayoutMkLst>
            <pc:docMk/>
            <pc:sldMasterMk cId="3484004981" sldId="2147483751"/>
            <pc:sldLayoutMk cId="4224929267" sldId="2147483750"/>
          </pc:sldLayoutMkLst>
        </pc:sldLayoutChg>
      </pc:sldMasterChg>
      <pc:sldMasterChg chg="add del addSldLayout delSldLayout modSldLayout">
        <pc:chgData name="Гость" userId="270f40e0e0fdfc97" providerId="Windows Live" clId="Web-{950D32AB-0748-4B25-A758-6C43E1B9FF86}" dt="2020-12-02T13:25:23.413" v="2179"/>
        <pc:sldMasterMkLst>
          <pc:docMk/>
          <pc:sldMasterMk cId="4038323733" sldId="2147483752"/>
        </pc:sldMasterMkLst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3198899093" sldId="2147483753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2548859844" sldId="2147483754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2866363947" sldId="2147483755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4010657758" sldId="2147483756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2623519688" sldId="2147483757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3923228586" sldId="2147483758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983014363" sldId="2147483759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3177624324" sldId="2147483760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2076730275" sldId="2147483761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3535478770" sldId="2147483762"/>
          </pc:sldLayoutMkLst>
        </pc:sldLayoutChg>
        <pc:sldLayoutChg chg="add del mod replId">
          <pc:chgData name="Гость" userId="270f40e0e0fdfc97" providerId="Windows Live" clId="Web-{950D32AB-0748-4B25-A758-6C43E1B9FF86}" dt="2020-12-02T13:25:23.413" v="2179"/>
          <pc:sldLayoutMkLst>
            <pc:docMk/>
            <pc:sldMasterMk cId="4038323733" sldId="2147483752"/>
            <pc:sldLayoutMk cId="3024635089" sldId="2147483763"/>
          </pc:sldLayoutMkLst>
        </pc:sldLayoutChg>
      </pc:sldMasterChg>
      <pc:sldMasterChg chg="add del addSldLayout delSldLayout modSldLayout">
        <pc:chgData name="Гость" userId="270f40e0e0fdfc97" providerId="Windows Live" clId="Web-{950D32AB-0748-4B25-A758-6C43E1B9FF86}" dt="2020-12-02T13:24:55.960" v="2164"/>
        <pc:sldMasterMkLst>
          <pc:docMk/>
          <pc:sldMasterMk cId="3257483007" sldId="2147483764"/>
        </pc:sldMasterMkLst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4181743727" sldId="2147483765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3978131929" sldId="2147483766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3120730838" sldId="2147483767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2844093539" sldId="2147483768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3520734237" sldId="2147483769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4042810942" sldId="2147483770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790465389" sldId="2147483771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1526557667" sldId="2147483772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2212419468" sldId="2147483773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2742337589" sldId="2147483774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1955877406" sldId="2147483775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2553713706" sldId="2147483776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937112564" sldId="2147483777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580636649" sldId="2147483778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4099284945" sldId="2147483779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1235113202" sldId="2147483780"/>
          </pc:sldLayoutMkLst>
        </pc:sldLayoutChg>
        <pc:sldLayoutChg chg="add del mod replId">
          <pc:chgData name="Гость" userId="270f40e0e0fdfc97" providerId="Windows Live" clId="Web-{950D32AB-0748-4B25-A758-6C43E1B9FF86}" dt="2020-12-02T13:24:55.960" v="2164"/>
          <pc:sldLayoutMkLst>
            <pc:docMk/>
            <pc:sldMasterMk cId="3257483007" sldId="2147483764"/>
            <pc:sldLayoutMk cId="2330858689" sldId="2147483781"/>
          </pc:sldLayoutMkLst>
        </pc:sldLayoutChg>
      </pc:sldMasterChg>
      <pc:sldMasterChg chg="add del addSldLayout delSldLayout modSldLayout">
        <pc:chgData name="Гость" userId="270f40e0e0fdfc97" providerId="Windows Live" clId="Web-{950D32AB-0748-4B25-A758-6C43E1B9FF86}" dt="2020-12-02T13:24:50.632" v="2163"/>
        <pc:sldMasterMkLst>
          <pc:docMk/>
          <pc:sldMasterMk cId="2245216891" sldId="2147483782"/>
        </pc:sldMasterMkLst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3682517402" sldId="2147483783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626648420" sldId="2147483784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2477655857" sldId="2147483785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4085042436" sldId="2147483786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4015456678" sldId="2147483787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1631075904" sldId="2147483788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2551110175" sldId="2147483789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348228538" sldId="2147483790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1398553488" sldId="2147483791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1350149285" sldId="2147483792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3346706036" sldId="2147483793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3884936031" sldId="2147483794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3550534191" sldId="2147483795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2559611272" sldId="2147483796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3725674968" sldId="2147483797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1828966998" sldId="2147483798"/>
          </pc:sldLayoutMkLst>
        </pc:sldLayoutChg>
        <pc:sldLayoutChg chg="add del mod replId">
          <pc:chgData name="Гость" userId="270f40e0e0fdfc97" providerId="Windows Live" clId="Web-{950D32AB-0748-4B25-A758-6C43E1B9FF86}" dt="2020-12-02T13:24:50.632" v="2163"/>
          <pc:sldLayoutMkLst>
            <pc:docMk/>
            <pc:sldMasterMk cId="2245216891" sldId="2147483782"/>
            <pc:sldLayoutMk cId="2316827960" sldId="2147483799"/>
          </pc:sldLayoutMkLst>
        </pc:sldLayoutChg>
      </pc:sldMasterChg>
      <pc:sldMasterChg chg="add del addSldLayout delSldLayout modSldLayout">
        <pc:chgData name="Гость" userId="270f40e0e0fdfc97" providerId="Windows Live" clId="Web-{950D32AB-0748-4B25-A758-6C43E1B9FF86}" dt="2020-12-02T13:24:43.959" v="2162"/>
        <pc:sldMasterMkLst>
          <pc:docMk/>
          <pc:sldMasterMk cId="4189522270" sldId="2147483800"/>
        </pc:sldMasterMkLst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2167885589" sldId="2147483801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1191902144" sldId="2147483802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2194872358" sldId="2147483803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4049993107" sldId="2147483804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2037760993" sldId="2147483805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195948969" sldId="2147483806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631356772" sldId="2147483807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1796923708" sldId="2147483808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2508871364" sldId="2147483809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1575316252" sldId="2147483810"/>
          </pc:sldLayoutMkLst>
        </pc:sldLayoutChg>
        <pc:sldLayoutChg chg="add del mod replId">
          <pc:chgData name="Гость" userId="270f40e0e0fdfc97" providerId="Windows Live" clId="Web-{950D32AB-0748-4B25-A758-6C43E1B9FF86}" dt="2020-12-02T13:24:43.959" v="2162"/>
          <pc:sldLayoutMkLst>
            <pc:docMk/>
            <pc:sldMasterMk cId="4189522270" sldId="2147483800"/>
            <pc:sldLayoutMk cId="1254097790" sldId="2147483811"/>
          </pc:sldLayoutMkLst>
        </pc:sldLayoutChg>
      </pc:sldMasterChg>
      <pc:sldMasterChg chg="add del addSldLayout delSldLayout modSldLayout">
        <pc:chgData name="Гость" userId="270f40e0e0fdfc97" providerId="Windows Live" clId="Web-{950D32AB-0748-4B25-A758-6C43E1B9FF86}" dt="2020-12-02T13:24:38.709" v="2160"/>
        <pc:sldMasterMkLst>
          <pc:docMk/>
          <pc:sldMasterMk cId="34095231" sldId="2147483812"/>
        </pc:sldMasterMkLst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1607171150" sldId="2147483813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2765436181" sldId="2147483814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2844518784" sldId="2147483815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3160890730" sldId="2147483816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4115672707" sldId="2147483817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3648045086" sldId="2147483818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590024418" sldId="2147483819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203792022" sldId="2147483820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3796541982" sldId="2147483821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1053269724" sldId="2147483822"/>
          </pc:sldLayoutMkLst>
        </pc:sldLayoutChg>
        <pc:sldLayoutChg chg="add del mod replId">
          <pc:chgData name="Гость" userId="270f40e0e0fdfc97" providerId="Windows Live" clId="Web-{950D32AB-0748-4B25-A758-6C43E1B9FF86}" dt="2020-12-02T13:24:38.709" v="2160"/>
          <pc:sldLayoutMkLst>
            <pc:docMk/>
            <pc:sldMasterMk cId="34095231" sldId="2147483812"/>
            <pc:sldLayoutMk cId="110151945" sldId="2147483823"/>
          </pc:sldLayoutMkLst>
        </pc:sldLayoutChg>
      </pc:sldMasterChg>
    </pc:docChg>
  </pc:docChgLst>
  <pc:docChgLst>
    <pc:chgData name="Гость" userId="270f40e0e0fdfc97" providerId="Windows Live" clId="Web-{97A9A442-A87C-46CC-9B60-5D3021A8078E}"/>
    <pc:docChg chg="addSld delSld modSld sldOrd">
      <pc:chgData name="Гость" userId="270f40e0e0fdfc97" providerId="Windows Live" clId="Web-{97A9A442-A87C-46CC-9B60-5D3021A8078E}" dt="2021-04-24T15:27:47.840" v="1511"/>
      <pc:docMkLst>
        <pc:docMk/>
      </pc:docMkLst>
      <pc:sldChg chg="addSp delSp modSp addAnim">
        <pc:chgData name="Гость" userId="270f40e0e0fdfc97" providerId="Windows Live" clId="Web-{97A9A442-A87C-46CC-9B60-5D3021A8078E}" dt="2021-04-24T15:12:05.138" v="1150"/>
        <pc:sldMkLst>
          <pc:docMk/>
          <pc:sldMk cId="1351651579" sldId="256"/>
        </pc:sldMkLst>
        <pc:spChg chg="mod">
          <ac:chgData name="Гость" userId="270f40e0e0fdfc97" providerId="Windows Live" clId="Web-{97A9A442-A87C-46CC-9B60-5D3021A8078E}" dt="2021-04-24T15:12:05.138" v="114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270f40e0e0fdfc97" providerId="Windows Live" clId="Web-{97A9A442-A87C-46CC-9B60-5D3021A8078E}" dt="2021-04-24T15:12:05.138" v="1147"/>
          <ac:spMkLst>
            <pc:docMk/>
            <pc:sldMk cId="1351651579" sldId="256"/>
            <ac:spMk id="3" creationId="{00000000-0000-0000-0000-000000000000}"/>
          </ac:spMkLst>
        </pc:spChg>
        <pc:spChg chg="del">
          <ac:chgData name="Гость" userId="270f40e0e0fdfc97" providerId="Windows Live" clId="Web-{97A9A442-A87C-46CC-9B60-5D3021A8078E}" dt="2021-04-24T15:12:05.138" v="1147"/>
          <ac:spMkLst>
            <pc:docMk/>
            <pc:sldMk cId="1351651579" sldId="256"/>
            <ac:spMk id="9" creationId="{30103171-0BA0-4AF0-AF05-04AFA1A4ACCA}"/>
          </ac:spMkLst>
        </pc:spChg>
        <pc:spChg chg="del">
          <ac:chgData name="Гость" userId="270f40e0e0fdfc97" providerId="Windows Live" clId="Web-{97A9A442-A87C-46CC-9B60-5D3021A8078E}" dt="2021-04-24T15:12:05.138" v="1147"/>
          <ac:spMkLst>
            <pc:docMk/>
            <pc:sldMk cId="1351651579" sldId="256"/>
            <ac:spMk id="11" creationId="{E128B901-D4EA-4C4D-A150-23D2A6DEC6E8}"/>
          </ac:spMkLst>
        </pc:spChg>
        <pc:spChg chg="del">
          <ac:chgData name="Гость" userId="270f40e0e0fdfc97" providerId="Windows Live" clId="Web-{97A9A442-A87C-46CC-9B60-5D3021A8078E}" dt="2021-04-24T15:12:05.138" v="1147"/>
          <ac:spMkLst>
            <pc:docMk/>
            <pc:sldMk cId="1351651579" sldId="256"/>
            <ac:spMk id="13" creationId="{A760B08A-B322-4C79-AB6D-7E4246352E9B}"/>
          </ac:spMkLst>
        </pc:spChg>
        <pc:spChg chg="add">
          <ac:chgData name="Гость" userId="270f40e0e0fdfc97" providerId="Windows Live" clId="Web-{97A9A442-A87C-46CC-9B60-5D3021A8078E}" dt="2021-04-24T15:12:05.138" v="1147"/>
          <ac:spMkLst>
            <pc:docMk/>
            <pc:sldMk cId="1351651579" sldId="256"/>
            <ac:spMk id="18" creationId="{9E433CB3-EAB2-4842-A1DD-7BC051B55670}"/>
          </ac:spMkLst>
        </pc:spChg>
        <pc:spChg chg="add">
          <ac:chgData name="Гость" userId="270f40e0e0fdfc97" providerId="Windows Live" clId="Web-{97A9A442-A87C-46CC-9B60-5D3021A8078E}" dt="2021-04-24T15:12:05.138" v="1147"/>
          <ac:spMkLst>
            <pc:docMk/>
            <pc:sldMk cId="1351651579" sldId="256"/>
            <ac:spMk id="20" creationId="{B72D6322-BB79-455D-9295-EC9B9FA9D525}"/>
          </ac:spMkLst>
        </pc:spChg>
        <pc:picChg chg="mod">
          <ac:chgData name="Гость" userId="270f40e0e0fdfc97" providerId="Windows Live" clId="Web-{97A9A442-A87C-46CC-9B60-5D3021A8078E}" dt="2021-04-24T15:12:05.138" v="1147"/>
          <ac:picMkLst>
            <pc:docMk/>
            <pc:sldMk cId="1351651579" sldId="256"/>
            <ac:picMk id="4" creationId="{E29D8D4E-535C-4839-9EFE-74C8A6D267AE}"/>
          </ac:picMkLst>
        </pc:picChg>
        <pc:picChg chg="del">
          <ac:chgData name="Гость" userId="270f40e0e0fdfc97" providerId="Windows Live" clId="Web-{97A9A442-A87C-46CC-9B60-5D3021A8078E}" dt="2021-04-24T14:27:41.767" v="4"/>
          <ac:picMkLst>
            <pc:docMk/>
            <pc:sldMk cId="1351651579" sldId="256"/>
            <ac:picMk id="5" creationId="{D314493F-E90E-4C60-BD6C-E50C8726F5DA}"/>
          </ac:picMkLst>
        </pc:picChg>
      </pc:sldChg>
      <pc:sldChg chg="addSp delSp modSp">
        <pc:chgData name="Гость" userId="270f40e0e0fdfc97" providerId="Windows Live" clId="Web-{97A9A442-A87C-46CC-9B60-5D3021A8078E}" dt="2021-04-24T15:27:47.840" v="1511"/>
        <pc:sldMkLst>
          <pc:docMk/>
          <pc:sldMk cId="1776536155" sldId="257"/>
        </pc:sldMkLst>
        <pc:spChg chg="mod">
          <ac:chgData name="Гость" userId="270f40e0e0fdfc97" providerId="Windows Live" clId="Web-{97A9A442-A87C-46CC-9B60-5D3021A8078E}" dt="2021-04-24T15:26:49.433" v="1479"/>
          <ac:spMkLst>
            <pc:docMk/>
            <pc:sldMk cId="1776536155" sldId="257"/>
            <ac:spMk id="5" creationId="{5C43195C-C4DE-48FC-B4A4-9E95CC8B32DD}"/>
          </ac:spMkLst>
        </pc:spChg>
        <pc:spChg chg="add del">
          <ac:chgData name="Гость" userId="270f40e0e0fdfc97" providerId="Windows Live" clId="Web-{97A9A442-A87C-46CC-9B60-5D3021A8078E}" dt="2021-04-24T15:26:49.433" v="1479"/>
          <ac:spMkLst>
            <pc:docMk/>
            <pc:sldMk cId="1776536155" sldId="257"/>
            <ac:spMk id="12" creationId="{ECD538B8-489B-407A-A760-436DB4C563CC}"/>
          </ac:spMkLst>
        </pc:spChg>
        <pc:spChg chg="add del">
          <ac:chgData name="Гость" userId="270f40e0e0fdfc97" providerId="Windows Live" clId="Web-{97A9A442-A87C-46CC-9B60-5D3021A8078E}" dt="2021-04-24T15:26:27.558" v="1473"/>
          <ac:spMkLst>
            <pc:docMk/>
            <pc:sldMk cId="1776536155" sldId="257"/>
            <ac:spMk id="15" creationId="{9E433CB3-EAB2-4842-A1DD-7BC051B55670}"/>
          </ac:spMkLst>
        </pc:spChg>
        <pc:spChg chg="add del">
          <ac:chgData name="Гость" userId="270f40e0e0fdfc97" providerId="Windows Live" clId="Web-{97A9A442-A87C-46CC-9B60-5D3021A8078E}" dt="2021-04-24T15:26:27.558" v="1473"/>
          <ac:spMkLst>
            <pc:docMk/>
            <pc:sldMk cId="1776536155" sldId="257"/>
            <ac:spMk id="16" creationId="{B72D6322-BB79-455D-9295-EC9B9FA9D525}"/>
          </ac:spMkLst>
        </pc:spChg>
        <pc:spChg chg="add del">
          <ac:chgData name="Гость" userId="270f40e0e0fdfc97" providerId="Windows Live" clId="Web-{97A9A442-A87C-46CC-9B60-5D3021A8078E}" dt="2021-04-24T15:26:31.167" v="1475"/>
          <ac:spMkLst>
            <pc:docMk/>
            <pc:sldMk cId="1776536155" sldId="257"/>
            <ac:spMk id="17" creationId="{C6771E30-A604-493B-BC4C-1AA76659198E}"/>
          </ac:spMkLst>
        </pc:spChg>
        <pc:spChg chg="add del">
          <ac:chgData name="Гость" userId="270f40e0e0fdfc97" providerId="Windows Live" clId="Web-{97A9A442-A87C-46CC-9B60-5D3021A8078E}" dt="2021-04-24T15:26:17.995" v="1471"/>
          <ac:spMkLst>
            <pc:docMk/>
            <pc:sldMk cId="1776536155" sldId="257"/>
            <ac:spMk id="18" creationId="{5A8AC3CD-ED4E-47B5-A42A-F32B903409CF}"/>
          </ac:spMkLst>
        </pc:spChg>
        <pc:spChg chg="add del">
          <ac:chgData name="Гость" userId="270f40e0e0fdfc97" providerId="Windows Live" clId="Web-{97A9A442-A87C-46CC-9B60-5D3021A8078E}" dt="2021-04-24T15:26:31.167" v="1475"/>
          <ac:spMkLst>
            <pc:docMk/>
            <pc:sldMk cId="1776536155" sldId="257"/>
            <ac:spMk id="19" creationId="{913EDF91-3802-4360-909F-A0509363D4F4}"/>
          </ac:spMkLst>
        </pc:spChg>
        <pc:spChg chg="add del">
          <ac:chgData name="Гость" userId="270f40e0e0fdfc97" providerId="Windows Live" clId="Web-{97A9A442-A87C-46CC-9B60-5D3021A8078E}" dt="2021-04-24T15:26:17.995" v="1471"/>
          <ac:spMkLst>
            <pc:docMk/>
            <pc:sldMk cId="1776536155" sldId="257"/>
            <ac:spMk id="20" creationId="{AB9DFAC8-424C-49EA-AC8A-002889678FD3}"/>
          </ac:spMkLst>
        </pc:spChg>
        <pc:spChg chg="add del">
          <ac:chgData name="Гость" userId="270f40e0e0fdfc97" providerId="Windows Live" clId="Web-{97A9A442-A87C-46CC-9B60-5D3021A8078E}" dt="2021-04-24T15:26:38.792" v="1477"/>
          <ac:spMkLst>
            <pc:docMk/>
            <pc:sldMk cId="1776536155" sldId="257"/>
            <ac:spMk id="21" creationId="{25DEB908-D1CD-4F2D-8E11-147CE277978E}"/>
          </ac:spMkLst>
        </pc:spChg>
        <pc:spChg chg="add del">
          <ac:chgData name="Гость" userId="270f40e0e0fdfc97" providerId="Windows Live" clId="Web-{97A9A442-A87C-46CC-9B60-5D3021A8078E}" dt="2021-04-24T15:26:38.792" v="1477"/>
          <ac:spMkLst>
            <pc:docMk/>
            <pc:sldMk cId="1776536155" sldId="257"/>
            <ac:spMk id="22" creationId="{C3AD737C-E656-4AA4-816A-3E6836ED38F0}"/>
          </ac:spMkLst>
        </pc:spChg>
        <pc:spChg chg="add del">
          <ac:chgData name="Гость" userId="270f40e0e0fdfc97" providerId="Windows Live" clId="Web-{97A9A442-A87C-46CC-9B60-5D3021A8078E}" dt="2021-04-24T15:26:49.433" v="1479"/>
          <ac:spMkLst>
            <pc:docMk/>
            <pc:sldMk cId="1776536155" sldId="257"/>
            <ac:spMk id="23" creationId="{9D949742-730C-4F7B-88BE-E4E69F6D1C64}"/>
          </ac:spMkLst>
        </pc:spChg>
        <pc:spChg chg="add del">
          <ac:chgData name="Гость" userId="270f40e0e0fdfc97" providerId="Windows Live" clId="Web-{97A9A442-A87C-46CC-9B60-5D3021A8078E}" dt="2021-04-24T15:26:49.433" v="1479"/>
          <ac:spMkLst>
            <pc:docMk/>
            <pc:sldMk cId="1776536155" sldId="257"/>
            <ac:spMk id="24" creationId="{DC5C0732-01DA-4A7C-ABF5-56B3C5B039CD}"/>
          </ac:spMkLst>
        </pc:spChg>
        <pc:graphicFrameChg chg="mod modGraphic">
          <ac:chgData name="Гость" userId="270f40e0e0fdfc97" providerId="Windows Live" clId="Web-{97A9A442-A87C-46CC-9B60-5D3021A8078E}" dt="2021-04-24T15:27:47.840" v="1511"/>
          <ac:graphicFrameMkLst>
            <pc:docMk/>
            <pc:sldMk cId="1776536155" sldId="257"/>
            <ac:graphicFrameMk id="13" creationId="{839C838A-AFDA-4612-9C2A-33561F4EF2EF}"/>
          </ac:graphicFrameMkLst>
        </pc:graphicFrameChg>
        <pc:picChg chg="mod ord">
          <ac:chgData name="Гость" userId="270f40e0e0fdfc97" providerId="Windows Live" clId="Web-{97A9A442-A87C-46CC-9B60-5D3021A8078E}" dt="2021-04-24T15:26:49.433" v="1479"/>
          <ac:picMkLst>
            <pc:docMk/>
            <pc:sldMk cId="1776536155" sldId="257"/>
            <ac:picMk id="11" creationId="{EA42C52F-529A-4CCB-9541-A5F3C2B43695}"/>
          </ac:picMkLst>
        </pc:picChg>
      </pc:sldChg>
      <pc:sldChg chg="del">
        <pc:chgData name="Гость" userId="270f40e0e0fdfc97" providerId="Windows Live" clId="Web-{97A9A442-A87C-46CC-9B60-5D3021A8078E}" dt="2021-04-24T15:11:06.466" v="1128"/>
        <pc:sldMkLst>
          <pc:docMk/>
          <pc:sldMk cId="3783112492" sldId="260"/>
        </pc:sldMkLst>
      </pc:sldChg>
      <pc:sldChg chg="del">
        <pc:chgData name="Гость" userId="270f40e0e0fdfc97" providerId="Windows Live" clId="Web-{97A9A442-A87C-46CC-9B60-5D3021A8078E}" dt="2021-04-24T14:45:21.002" v="380"/>
        <pc:sldMkLst>
          <pc:docMk/>
          <pc:sldMk cId="950615363" sldId="263"/>
        </pc:sldMkLst>
      </pc:sldChg>
      <pc:sldChg chg="del">
        <pc:chgData name="Гость" userId="270f40e0e0fdfc97" providerId="Windows Live" clId="Web-{97A9A442-A87C-46CC-9B60-5D3021A8078E}" dt="2021-04-24T14:45:22.174" v="381"/>
        <pc:sldMkLst>
          <pc:docMk/>
          <pc:sldMk cId="3351395553" sldId="264"/>
        </pc:sldMkLst>
      </pc:sldChg>
      <pc:sldChg chg="del">
        <pc:chgData name="Гость" userId="270f40e0e0fdfc97" providerId="Windows Live" clId="Web-{97A9A442-A87C-46CC-9B60-5D3021A8078E}" dt="2021-04-24T14:45:22.393" v="382"/>
        <pc:sldMkLst>
          <pc:docMk/>
          <pc:sldMk cId="4071368133" sldId="265"/>
        </pc:sldMkLst>
      </pc:sldChg>
      <pc:sldChg chg="del">
        <pc:chgData name="Гость" userId="270f40e0e0fdfc97" providerId="Windows Live" clId="Web-{97A9A442-A87C-46CC-9B60-5D3021A8078E}" dt="2021-04-24T14:45:23.346" v="383"/>
        <pc:sldMkLst>
          <pc:docMk/>
          <pc:sldMk cId="928339186" sldId="266"/>
        </pc:sldMkLst>
      </pc:sldChg>
      <pc:sldChg chg="addSp delSp modSp ord">
        <pc:chgData name="Гость" userId="270f40e0e0fdfc97" providerId="Windows Live" clId="Web-{97A9A442-A87C-46CC-9B60-5D3021A8078E}" dt="2021-04-24T15:11:53.794" v="1146" actId="20577"/>
        <pc:sldMkLst>
          <pc:docMk/>
          <pc:sldMk cId="2500541371" sldId="267"/>
        </pc:sldMkLst>
        <pc:spChg chg="mod">
          <ac:chgData name="Гость" userId="270f40e0e0fdfc97" providerId="Windows Live" clId="Web-{97A9A442-A87C-46CC-9B60-5D3021A8078E}" dt="2021-04-24T15:11:53.794" v="1146" actId="20577"/>
          <ac:spMkLst>
            <pc:docMk/>
            <pc:sldMk cId="2500541371" sldId="267"/>
            <ac:spMk id="2" creationId="{1ACA511B-BF23-4D64-AFAE-2376F182F406}"/>
          </ac:spMkLst>
        </pc:spChg>
        <pc:spChg chg="add mod">
          <ac:chgData name="Гость" userId="270f40e0e0fdfc97" providerId="Windows Live" clId="Web-{97A9A442-A87C-46CC-9B60-5D3021A8078E}" dt="2021-04-24T14:37:15.166" v="185" actId="20577"/>
          <ac:spMkLst>
            <pc:docMk/>
            <pc:sldMk cId="2500541371" sldId="267"/>
            <ac:spMk id="4" creationId="{F4D3E15D-7839-499E-8224-F0EF3D5F7A45}"/>
          </ac:spMkLst>
        </pc:spChg>
        <pc:picChg chg="del">
          <ac:chgData name="Гость" userId="270f40e0e0fdfc97" providerId="Windows Live" clId="Web-{97A9A442-A87C-46CC-9B60-5D3021A8078E}" dt="2021-04-24T14:34:12.632" v="66"/>
          <ac:picMkLst>
            <pc:docMk/>
            <pc:sldMk cId="2500541371" sldId="267"/>
            <ac:picMk id="3" creationId="{536FDAA8-4320-4854-B549-D23A0AEAC1E3}"/>
          </ac:picMkLst>
        </pc:picChg>
      </pc:sldChg>
      <pc:sldChg chg="addSp delSp modSp">
        <pc:chgData name="Гость" userId="270f40e0e0fdfc97" providerId="Windows Live" clId="Web-{97A9A442-A87C-46CC-9B60-5D3021A8078E}" dt="2021-04-24T15:11:44.388" v="1141" actId="20577"/>
        <pc:sldMkLst>
          <pc:docMk/>
          <pc:sldMk cId="1390682875" sldId="268"/>
        </pc:sldMkLst>
        <pc:spChg chg="mod">
          <ac:chgData name="Гость" userId="270f40e0e0fdfc97" providerId="Windows Live" clId="Web-{97A9A442-A87C-46CC-9B60-5D3021A8078E}" dt="2021-04-24T15:11:44.388" v="1141" actId="20577"/>
          <ac:spMkLst>
            <pc:docMk/>
            <pc:sldMk cId="1390682875" sldId="268"/>
            <ac:spMk id="2" creationId="{5DE8504D-CFE1-4F6C-B913-7C6BF1D02479}"/>
          </ac:spMkLst>
        </pc:spChg>
        <pc:spChg chg="add del mod">
          <ac:chgData name="Гость" userId="270f40e0e0fdfc97" providerId="Windows Live" clId="Web-{97A9A442-A87C-46CC-9B60-5D3021A8078E}" dt="2021-04-24T14:38:42.230" v="205"/>
          <ac:spMkLst>
            <pc:docMk/>
            <pc:sldMk cId="1390682875" sldId="268"/>
            <ac:spMk id="5" creationId="{4385B31B-A51E-44AD-AF4D-D880C70D481D}"/>
          </ac:spMkLst>
        </pc:spChg>
        <pc:spChg chg="add mod">
          <ac:chgData name="Гость" userId="270f40e0e0fdfc97" providerId="Windows Live" clId="Web-{97A9A442-A87C-46CC-9B60-5D3021A8078E}" dt="2021-04-24T14:40:28.107" v="281" actId="20577"/>
          <ac:spMkLst>
            <pc:docMk/>
            <pc:sldMk cId="1390682875" sldId="268"/>
            <ac:spMk id="6" creationId="{3872320F-F07B-434E-90B4-CEE26F351BEB}"/>
          </ac:spMkLst>
        </pc:spChg>
        <pc:picChg chg="del">
          <ac:chgData name="Гость" userId="270f40e0e0fdfc97" providerId="Windows Live" clId="Web-{97A9A442-A87C-46CC-9B60-5D3021A8078E}" dt="2021-04-24T14:37:54.948" v="198"/>
          <ac:picMkLst>
            <pc:docMk/>
            <pc:sldMk cId="1390682875" sldId="268"/>
            <ac:picMk id="4" creationId="{1F1E608B-554D-47CA-98E2-B34D62CF8110}"/>
          </ac:picMkLst>
        </pc:picChg>
      </pc:sldChg>
      <pc:sldChg chg="del">
        <pc:chgData name="Гость" userId="270f40e0e0fdfc97" providerId="Windows Live" clId="Web-{97A9A442-A87C-46CC-9B60-5D3021A8078E}" dt="2021-04-24T14:44:30.876" v="372"/>
        <pc:sldMkLst>
          <pc:docMk/>
          <pc:sldMk cId="850492370" sldId="269"/>
        </pc:sldMkLst>
      </pc:sldChg>
      <pc:sldChg chg="del">
        <pc:chgData name="Гость" userId="270f40e0e0fdfc97" providerId="Windows Live" clId="Web-{97A9A442-A87C-46CC-9B60-5D3021A8078E}" dt="2021-04-24T14:44:31.548" v="373"/>
        <pc:sldMkLst>
          <pc:docMk/>
          <pc:sldMk cId="1617078662" sldId="270"/>
        </pc:sldMkLst>
      </pc:sldChg>
      <pc:sldChg chg="del">
        <pc:chgData name="Гость" userId="270f40e0e0fdfc97" providerId="Windows Live" clId="Web-{97A9A442-A87C-46CC-9B60-5D3021A8078E}" dt="2021-04-24T14:44:32.267" v="374"/>
        <pc:sldMkLst>
          <pc:docMk/>
          <pc:sldMk cId="3870166204" sldId="271"/>
        </pc:sldMkLst>
      </pc:sldChg>
      <pc:sldChg chg="del">
        <pc:chgData name="Гость" userId="270f40e0e0fdfc97" providerId="Windows Live" clId="Web-{97A9A442-A87C-46CC-9B60-5D3021A8078E}" dt="2021-04-24T14:40:41.545" v="282"/>
        <pc:sldMkLst>
          <pc:docMk/>
          <pc:sldMk cId="2129251440" sldId="272"/>
        </pc:sldMkLst>
      </pc:sldChg>
      <pc:sldChg chg="del">
        <pc:chgData name="Гость" userId="270f40e0e0fdfc97" providerId="Windows Live" clId="Web-{97A9A442-A87C-46CC-9B60-5D3021A8078E}" dt="2021-04-24T14:44:35.626" v="376"/>
        <pc:sldMkLst>
          <pc:docMk/>
          <pc:sldMk cId="4004767404" sldId="273"/>
        </pc:sldMkLst>
      </pc:sldChg>
      <pc:sldChg chg="del">
        <pc:chgData name="Гость" userId="270f40e0e0fdfc97" providerId="Windows Live" clId="Web-{97A9A442-A87C-46CC-9B60-5D3021A8078E}" dt="2021-04-24T14:44:34.595" v="375"/>
        <pc:sldMkLst>
          <pc:docMk/>
          <pc:sldMk cId="1405784174" sldId="274"/>
        </pc:sldMkLst>
      </pc:sldChg>
      <pc:sldChg chg="del">
        <pc:chgData name="Гость" userId="270f40e0e0fdfc97" providerId="Windows Live" clId="Web-{97A9A442-A87C-46CC-9B60-5D3021A8078E}" dt="2021-04-24T14:44:39.877" v="377"/>
        <pc:sldMkLst>
          <pc:docMk/>
          <pc:sldMk cId="440744334" sldId="275"/>
        </pc:sldMkLst>
      </pc:sldChg>
      <pc:sldChg chg="del">
        <pc:chgData name="Гость" userId="270f40e0e0fdfc97" providerId="Windows Live" clId="Web-{97A9A442-A87C-46CC-9B60-5D3021A8078E}" dt="2021-04-24T14:44:41.002" v="378"/>
        <pc:sldMkLst>
          <pc:docMk/>
          <pc:sldMk cId="2166617277" sldId="276"/>
        </pc:sldMkLst>
      </pc:sldChg>
      <pc:sldChg chg="del">
        <pc:chgData name="Гость" userId="270f40e0e0fdfc97" providerId="Windows Live" clId="Web-{97A9A442-A87C-46CC-9B60-5D3021A8078E}" dt="2021-04-24T14:45:19.908" v="379"/>
        <pc:sldMkLst>
          <pc:docMk/>
          <pc:sldMk cId="1077760003" sldId="277"/>
        </pc:sldMkLst>
      </pc:sldChg>
      <pc:sldChg chg="del">
        <pc:chgData name="Гость" userId="270f40e0e0fdfc97" providerId="Windows Live" clId="Web-{97A9A442-A87C-46CC-9B60-5D3021A8078E}" dt="2021-04-24T14:40:42.748" v="283"/>
        <pc:sldMkLst>
          <pc:docMk/>
          <pc:sldMk cId="4232401982" sldId="278"/>
        </pc:sldMkLst>
      </pc:sldChg>
      <pc:sldChg chg="addSp delSp modSp">
        <pc:chgData name="Гость" userId="270f40e0e0fdfc97" providerId="Windows Live" clId="Web-{97A9A442-A87C-46CC-9B60-5D3021A8078E}" dt="2021-04-24T15:11:39.935" v="1138" actId="20577"/>
        <pc:sldMkLst>
          <pc:docMk/>
          <pc:sldMk cId="3739912365" sldId="279"/>
        </pc:sldMkLst>
        <pc:spChg chg="mod">
          <ac:chgData name="Гость" userId="270f40e0e0fdfc97" providerId="Windows Live" clId="Web-{97A9A442-A87C-46CC-9B60-5D3021A8078E}" dt="2021-04-24T15:11:39.935" v="1138" actId="20577"/>
          <ac:spMkLst>
            <pc:docMk/>
            <pc:sldMk cId="3739912365" sldId="279"/>
            <ac:spMk id="2" creationId="{E335F605-5EBA-4DF1-8EA9-9FC8D549BBE6}"/>
          </ac:spMkLst>
        </pc:spChg>
        <pc:spChg chg="add del mod">
          <ac:chgData name="Гость" userId="270f40e0e0fdfc97" providerId="Windows Live" clId="Web-{97A9A442-A87C-46CC-9B60-5D3021A8078E}" dt="2021-04-24T14:41:13.295" v="292"/>
          <ac:spMkLst>
            <pc:docMk/>
            <pc:sldMk cId="3739912365" sldId="279"/>
            <ac:spMk id="6" creationId="{EA96588E-355D-48C5-A4AD-B99D320CE766}"/>
          </ac:spMkLst>
        </pc:spChg>
        <pc:spChg chg="add mod">
          <ac:chgData name="Гость" userId="270f40e0e0fdfc97" providerId="Windows Live" clId="Web-{97A9A442-A87C-46CC-9B60-5D3021A8078E}" dt="2021-04-24T14:44:19.017" v="371" actId="20577"/>
          <ac:spMkLst>
            <pc:docMk/>
            <pc:sldMk cId="3739912365" sldId="279"/>
            <ac:spMk id="7" creationId="{99955289-3CA7-40E1-AB5F-56CD6731AB62}"/>
          </ac:spMkLst>
        </pc:spChg>
        <pc:graphicFrameChg chg="add modGraphic">
          <ac:chgData name="Гость" userId="270f40e0e0fdfc97" providerId="Windows Live" clId="Web-{97A9A442-A87C-46CC-9B60-5D3021A8078E}" dt="2021-04-24T14:43:29.110" v="361"/>
          <ac:graphicFrameMkLst>
            <pc:docMk/>
            <pc:sldMk cId="3739912365" sldId="279"/>
            <ac:graphicFrameMk id="8" creationId="{09F49FCF-BED3-4B27-931C-595309111E78}"/>
          </ac:graphicFrameMkLst>
        </pc:graphicFrameChg>
        <pc:picChg chg="del">
          <ac:chgData name="Гость" userId="270f40e0e0fdfc97" providerId="Windows Live" clId="Web-{97A9A442-A87C-46CC-9B60-5D3021A8078E}" dt="2021-04-24T14:41:08.029" v="291"/>
          <ac:picMkLst>
            <pc:docMk/>
            <pc:sldMk cId="3739912365" sldId="279"/>
            <ac:picMk id="4" creationId="{B0E5B0A9-F138-4466-AFEF-4D1ED07B43B7}"/>
          </ac:picMkLst>
        </pc:picChg>
      </pc:sldChg>
      <pc:sldChg chg="delSp modSp add replId">
        <pc:chgData name="Гость" userId="270f40e0e0fdfc97" providerId="Windows Live" clId="Web-{97A9A442-A87C-46CC-9B60-5D3021A8078E}" dt="2021-04-24T15:11:35.888" v="1135" actId="20577"/>
        <pc:sldMkLst>
          <pc:docMk/>
          <pc:sldMk cId="3277126776" sldId="280"/>
        </pc:sldMkLst>
        <pc:spChg chg="mod">
          <ac:chgData name="Гость" userId="270f40e0e0fdfc97" providerId="Windows Live" clId="Web-{97A9A442-A87C-46CC-9B60-5D3021A8078E}" dt="2021-04-24T15:11:35.888" v="1135" actId="20577"/>
          <ac:spMkLst>
            <pc:docMk/>
            <pc:sldMk cId="3277126776" sldId="280"/>
            <ac:spMk id="2" creationId="{E335F605-5EBA-4DF1-8EA9-9FC8D549BBE6}"/>
          </ac:spMkLst>
        </pc:spChg>
        <pc:spChg chg="mod">
          <ac:chgData name="Гость" userId="270f40e0e0fdfc97" providerId="Windows Live" clId="Web-{97A9A442-A87C-46CC-9B60-5D3021A8078E}" dt="2021-04-24T14:54:23.526" v="604" actId="20577"/>
          <ac:spMkLst>
            <pc:docMk/>
            <pc:sldMk cId="3277126776" sldId="280"/>
            <ac:spMk id="7" creationId="{99955289-3CA7-40E1-AB5F-56CD6731AB62}"/>
          </ac:spMkLst>
        </pc:spChg>
        <pc:graphicFrameChg chg="del">
          <ac:chgData name="Гость" userId="270f40e0e0fdfc97" providerId="Windows Live" clId="Web-{97A9A442-A87C-46CC-9B60-5D3021A8078E}" dt="2021-04-24T14:46:59.316" v="392"/>
          <ac:graphicFrameMkLst>
            <pc:docMk/>
            <pc:sldMk cId="3277126776" sldId="280"/>
            <ac:graphicFrameMk id="8" creationId="{09F49FCF-BED3-4B27-931C-595309111E78}"/>
          </ac:graphicFrameMkLst>
        </pc:graphicFrameChg>
        <pc:picChg chg="mod">
          <ac:chgData name="Гость" userId="270f40e0e0fdfc97" providerId="Windows Live" clId="Web-{97A9A442-A87C-46CC-9B60-5D3021A8078E}" dt="2021-04-24T14:53:04.056" v="595" actId="14100"/>
          <ac:picMkLst>
            <pc:docMk/>
            <pc:sldMk cId="3277126776" sldId="280"/>
            <ac:picMk id="3" creationId="{9541B971-39CB-4C34-8661-0E4553E16902}"/>
          </ac:picMkLst>
        </pc:picChg>
      </pc:sldChg>
      <pc:sldChg chg="del">
        <pc:chgData name="Гость" userId="270f40e0e0fdfc97" providerId="Windows Live" clId="Web-{97A9A442-A87C-46CC-9B60-5D3021A8078E}" dt="2021-04-24T14:37:21.729" v="186"/>
        <pc:sldMkLst>
          <pc:docMk/>
          <pc:sldMk cId="3654234852" sldId="280"/>
        </pc:sldMkLst>
      </pc:sldChg>
      <pc:sldChg chg="modSp add replId">
        <pc:chgData name="Гость" userId="270f40e0e0fdfc97" providerId="Windows Live" clId="Web-{97A9A442-A87C-46CC-9B60-5D3021A8078E}" dt="2021-04-24T15:11:33.232" v="1134" actId="20577"/>
        <pc:sldMkLst>
          <pc:docMk/>
          <pc:sldMk cId="175449852" sldId="281"/>
        </pc:sldMkLst>
        <pc:spChg chg="mod">
          <ac:chgData name="Гость" userId="270f40e0e0fdfc97" providerId="Windows Live" clId="Web-{97A9A442-A87C-46CC-9B60-5D3021A8078E}" dt="2021-04-24T15:11:33.232" v="1134" actId="20577"/>
          <ac:spMkLst>
            <pc:docMk/>
            <pc:sldMk cId="175449852" sldId="281"/>
            <ac:spMk id="2" creationId="{E335F605-5EBA-4DF1-8EA9-9FC8D549BBE6}"/>
          </ac:spMkLst>
        </pc:spChg>
        <pc:spChg chg="mod">
          <ac:chgData name="Гость" userId="270f40e0e0fdfc97" providerId="Windows Live" clId="Web-{97A9A442-A87C-46CC-9B60-5D3021A8078E}" dt="2021-04-24T14:57:23.795" v="714" actId="20577"/>
          <ac:spMkLst>
            <pc:docMk/>
            <pc:sldMk cId="175449852" sldId="281"/>
            <ac:spMk id="7" creationId="{99955289-3CA7-40E1-AB5F-56CD6731AB62}"/>
          </ac:spMkLst>
        </pc:spChg>
        <pc:picChg chg="mod">
          <ac:chgData name="Гость" userId="270f40e0e0fdfc97" providerId="Windows Live" clId="Web-{97A9A442-A87C-46CC-9B60-5D3021A8078E}" dt="2021-04-24T14:58:03.108" v="723" actId="1076"/>
          <ac:picMkLst>
            <pc:docMk/>
            <pc:sldMk cId="175449852" sldId="281"/>
            <ac:picMk id="3" creationId="{9541B971-39CB-4C34-8661-0E4553E16902}"/>
          </ac:picMkLst>
        </pc:picChg>
      </pc:sldChg>
      <pc:sldChg chg="modSp add replId">
        <pc:chgData name="Гость" userId="270f40e0e0fdfc97" providerId="Windows Live" clId="Web-{97A9A442-A87C-46CC-9B60-5D3021A8078E}" dt="2021-04-24T15:11:28.669" v="1133" actId="20577"/>
        <pc:sldMkLst>
          <pc:docMk/>
          <pc:sldMk cId="1408702626" sldId="282"/>
        </pc:sldMkLst>
        <pc:spChg chg="mod">
          <ac:chgData name="Гость" userId="270f40e0e0fdfc97" providerId="Windows Live" clId="Web-{97A9A442-A87C-46CC-9B60-5D3021A8078E}" dt="2021-04-24T15:11:28.669" v="1133" actId="20577"/>
          <ac:spMkLst>
            <pc:docMk/>
            <pc:sldMk cId="1408702626" sldId="282"/>
            <ac:spMk id="2" creationId="{E335F605-5EBA-4DF1-8EA9-9FC8D549BBE6}"/>
          </ac:spMkLst>
        </pc:spChg>
        <pc:spChg chg="mod">
          <ac:chgData name="Гость" userId="270f40e0e0fdfc97" providerId="Windows Live" clId="Web-{97A9A442-A87C-46CC-9B60-5D3021A8078E}" dt="2021-04-24T15:01:56.524" v="881" actId="20577"/>
          <ac:spMkLst>
            <pc:docMk/>
            <pc:sldMk cId="1408702626" sldId="282"/>
            <ac:spMk id="7" creationId="{99955289-3CA7-40E1-AB5F-56CD6731AB62}"/>
          </ac:spMkLst>
        </pc:spChg>
      </pc:sldChg>
      <pc:sldChg chg="addSp delSp modSp add ord replId">
        <pc:chgData name="Гость" userId="270f40e0e0fdfc97" providerId="Windows Live" clId="Web-{97A9A442-A87C-46CC-9B60-5D3021A8078E}" dt="2021-04-24T15:09:56.699" v="1121"/>
        <pc:sldMkLst>
          <pc:docMk/>
          <pc:sldMk cId="615329102" sldId="283"/>
        </pc:sldMkLst>
        <pc:spChg chg="mod">
          <ac:chgData name="Гость" userId="270f40e0e0fdfc97" providerId="Windows Live" clId="Web-{97A9A442-A87C-46CC-9B60-5D3021A8078E}" dt="2021-04-24T15:02:34.275" v="898" actId="20577"/>
          <ac:spMkLst>
            <pc:docMk/>
            <pc:sldMk cId="615329102" sldId="283"/>
            <ac:spMk id="2" creationId="{E335F605-5EBA-4DF1-8EA9-9FC8D549BBE6}"/>
          </ac:spMkLst>
        </pc:spChg>
        <pc:spChg chg="add del mod">
          <ac:chgData name="Гость" userId="270f40e0e0fdfc97" providerId="Windows Live" clId="Web-{97A9A442-A87C-46CC-9B60-5D3021A8078E}" dt="2021-04-24T15:03:50.385" v="909"/>
          <ac:spMkLst>
            <pc:docMk/>
            <pc:sldMk cId="615329102" sldId="283"/>
            <ac:spMk id="5" creationId="{0427719D-EBC0-49FB-9890-221D67591DFF}"/>
          </ac:spMkLst>
        </pc:spChg>
        <pc:spChg chg="add mod">
          <ac:chgData name="Гость" userId="270f40e0e0fdfc97" providerId="Windows Live" clId="Web-{97A9A442-A87C-46CC-9B60-5D3021A8078E}" dt="2021-04-24T15:05:53.163" v="1030" actId="20577"/>
          <ac:spMkLst>
            <pc:docMk/>
            <pc:sldMk cId="615329102" sldId="283"/>
            <ac:spMk id="6" creationId="{5933777A-8A45-491F-B5E2-082A4729DCBF}"/>
          </ac:spMkLst>
        </pc:spChg>
        <pc:spChg chg="del">
          <ac:chgData name="Гость" userId="270f40e0e0fdfc97" providerId="Windows Live" clId="Web-{97A9A442-A87C-46CC-9B60-5D3021A8078E}" dt="2021-04-24T15:02:39.947" v="899"/>
          <ac:spMkLst>
            <pc:docMk/>
            <pc:sldMk cId="615329102" sldId="283"/>
            <ac:spMk id="7" creationId="{99955289-3CA7-40E1-AB5F-56CD6731AB62}"/>
          </ac:spMkLst>
        </pc:spChg>
        <pc:picChg chg="add mod">
          <ac:chgData name="Гость" userId="270f40e0e0fdfc97" providerId="Windows Live" clId="Web-{97A9A442-A87C-46CC-9B60-5D3021A8078E}" dt="2021-04-24T15:03:39.416" v="906" actId="1076"/>
          <ac:picMkLst>
            <pc:docMk/>
            <pc:sldMk cId="615329102" sldId="283"/>
            <ac:picMk id="4" creationId="{248BBC5A-8D3A-4852-BE34-CA07553F987D}"/>
          </ac:picMkLst>
        </pc:picChg>
      </pc:sldChg>
      <pc:sldChg chg="addSp delSp modSp add replId">
        <pc:chgData name="Гость" userId="270f40e0e0fdfc97" providerId="Windows Live" clId="Web-{97A9A442-A87C-46CC-9B60-5D3021A8078E}" dt="2021-04-24T15:10:27.168" v="1126" actId="1076"/>
        <pc:sldMkLst>
          <pc:docMk/>
          <pc:sldMk cId="2264115434" sldId="284"/>
        </pc:sldMkLst>
        <pc:spChg chg="mod">
          <ac:chgData name="Гость" userId="270f40e0e0fdfc97" providerId="Windows Live" clId="Web-{97A9A442-A87C-46CC-9B60-5D3021A8078E}" dt="2021-04-24T15:09:49.480" v="1120" actId="20577"/>
          <ac:spMkLst>
            <pc:docMk/>
            <pc:sldMk cId="2264115434" sldId="284"/>
            <ac:spMk id="6" creationId="{5933777A-8A45-491F-B5E2-082A4729DCBF}"/>
          </ac:spMkLst>
        </pc:spChg>
        <pc:picChg chg="del">
          <ac:chgData name="Гость" userId="270f40e0e0fdfc97" providerId="Windows Live" clId="Web-{97A9A442-A87C-46CC-9B60-5D3021A8078E}" dt="2021-04-24T15:10:01.090" v="1122"/>
          <ac:picMkLst>
            <pc:docMk/>
            <pc:sldMk cId="2264115434" sldId="284"/>
            <ac:picMk id="4" creationId="{248BBC5A-8D3A-4852-BE34-CA07553F987D}"/>
          </ac:picMkLst>
        </pc:picChg>
        <pc:picChg chg="add mod">
          <ac:chgData name="Гость" userId="270f40e0e0fdfc97" providerId="Windows Live" clId="Web-{97A9A442-A87C-46CC-9B60-5D3021A8078E}" dt="2021-04-24T15:10:27.168" v="1126" actId="1076"/>
          <ac:picMkLst>
            <pc:docMk/>
            <pc:sldMk cId="2264115434" sldId="284"/>
            <ac:picMk id="5" creationId="{083262C9-AE93-423E-8C39-66A61A8E943F}"/>
          </ac:picMkLst>
        </pc:picChg>
      </pc:sldChg>
      <pc:sldChg chg="delSp modSp add replId">
        <pc:chgData name="Гость" userId="270f40e0e0fdfc97" providerId="Windows Live" clId="Web-{97A9A442-A87C-46CC-9B60-5D3021A8078E}" dt="2021-04-24T15:18:32.347" v="1354" actId="20577"/>
        <pc:sldMkLst>
          <pc:docMk/>
          <pc:sldMk cId="1446492705" sldId="285"/>
        </pc:sldMkLst>
        <pc:spChg chg="mod">
          <ac:chgData name="Гость" userId="270f40e0e0fdfc97" providerId="Windows Live" clId="Web-{97A9A442-A87C-46CC-9B60-5D3021A8078E}" dt="2021-04-24T15:11:14.231" v="1131" actId="20577"/>
          <ac:spMkLst>
            <pc:docMk/>
            <pc:sldMk cId="1446492705" sldId="285"/>
            <ac:spMk id="2" creationId="{E335F605-5EBA-4DF1-8EA9-9FC8D549BBE6}"/>
          </ac:spMkLst>
        </pc:spChg>
        <pc:spChg chg="mod">
          <ac:chgData name="Гость" userId="270f40e0e0fdfc97" providerId="Windows Live" clId="Web-{97A9A442-A87C-46CC-9B60-5D3021A8078E}" dt="2021-04-24T15:18:32.347" v="1354" actId="20577"/>
          <ac:spMkLst>
            <pc:docMk/>
            <pc:sldMk cId="1446492705" sldId="285"/>
            <ac:spMk id="6" creationId="{5933777A-8A45-491F-B5E2-082A4729DCBF}"/>
          </ac:spMkLst>
        </pc:spChg>
        <pc:picChg chg="del">
          <ac:chgData name="Гость" userId="270f40e0e0fdfc97" providerId="Windows Live" clId="Web-{97A9A442-A87C-46CC-9B60-5D3021A8078E}" dt="2021-04-24T15:13:14.092" v="1155"/>
          <ac:picMkLst>
            <pc:docMk/>
            <pc:sldMk cId="1446492705" sldId="285"/>
            <ac:picMk id="4" creationId="{248BBC5A-8D3A-4852-BE34-CA07553F987D}"/>
          </ac:picMkLst>
        </pc:picChg>
      </pc:sldChg>
      <pc:sldChg chg="modSp add replId">
        <pc:chgData name="Гость" userId="270f40e0e0fdfc97" providerId="Windows Live" clId="Web-{97A9A442-A87C-46CC-9B60-5D3021A8078E}" dt="2021-04-24T15:18:20.597" v="1350" actId="20577"/>
        <pc:sldMkLst>
          <pc:docMk/>
          <pc:sldMk cId="1639991843" sldId="286"/>
        </pc:sldMkLst>
        <pc:spChg chg="mod">
          <ac:chgData name="Гость" userId="270f40e0e0fdfc97" providerId="Windows Live" clId="Web-{97A9A442-A87C-46CC-9B60-5D3021A8078E}" dt="2021-04-24T15:14:59.094" v="1175" actId="20577"/>
          <ac:spMkLst>
            <pc:docMk/>
            <pc:sldMk cId="1639991843" sldId="286"/>
            <ac:spMk id="2" creationId="{E335F605-5EBA-4DF1-8EA9-9FC8D549BBE6}"/>
          </ac:spMkLst>
        </pc:spChg>
        <pc:spChg chg="mod">
          <ac:chgData name="Гость" userId="270f40e0e0fdfc97" providerId="Windows Live" clId="Web-{97A9A442-A87C-46CC-9B60-5D3021A8078E}" dt="2021-04-24T15:18:20.597" v="1350" actId="20577"/>
          <ac:spMkLst>
            <pc:docMk/>
            <pc:sldMk cId="1639991843" sldId="286"/>
            <ac:spMk id="6" creationId="{5933777A-8A45-491F-B5E2-082A4729DCBF}"/>
          </ac:spMkLst>
        </pc:spChg>
      </pc:sldChg>
      <pc:sldChg chg="modSp add replId">
        <pc:chgData name="Гость" userId="270f40e0e0fdfc97" providerId="Windows Live" clId="Web-{97A9A442-A87C-46CC-9B60-5D3021A8078E}" dt="2021-04-24T15:18:27.363" v="1352" actId="20577"/>
        <pc:sldMkLst>
          <pc:docMk/>
          <pc:sldMk cId="3438912221" sldId="287"/>
        </pc:sldMkLst>
        <pc:spChg chg="mod">
          <ac:chgData name="Гость" userId="270f40e0e0fdfc97" providerId="Windows Live" clId="Web-{97A9A442-A87C-46CC-9B60-5D3021A8078E}" dt="2021-04-24T15:18:27.363" v="1352" actId="20577"/>
          <ac:spMkLst>
            <pc:docMk/>
            <pc:sldMk cId="3438912221" sldId="287"/>
            <ac:spMk id="6" creationId="{5933777A-8A45-491F-B5E2-082A4729DCBF}"/>
          </ac:spMkLst>
        </pc:spChg>
      </pc:sldChg>
      <pc:sldChg chg="modSp add replId">
        <pc:chgData name="Гость" userId="270f40e0e0fdfc97" providerId="Windows Live" clId="Web-{97A9A442-A87C-46CC-9B60-5D3021A8078E}" dt="2021-04-24T15:22:26.976" v="1438" actId="20577"/>
        <pc:sldMkLst>
          <pc:docMk/>
          <pc:sldMk cId="4151541697" sldId="288"/>
        </pc:sldMkLst>
        <pc:spChg chg="mod">
          <ac:chgData name="Гость" userId="270f40e0e0fdfc97" providerId="Windows Live" clId="Web-{97A9A442-A87C-46CC-9B60-5D3021A8078E}" dt="2021-04-24T15:19:59.208" v="1366" actId="20577"/>
          <ac:spMkLst>
            <pc:docMk/>
            <pc:sldMk cId="4151541697" sldId="288"/>
            <ac:spMk id="2" creationId="{E335F605-5EBA-4DF1-8EA9-9FC8D549BBE6}"/>
          </ac:spMkLst>
        </pc:spChg>
        <pc:spChg chg="mod">
          <ac:chgData name="Гость" userId="270f40e0e0fdfc97" providerId="Windows Live" clId="Web-{97A9A442-A87C-46CC-9B60-5D3021A8078E}" dt="2021-04-24T15:22:26.976" v="1438" actId="20577"/>
          <ac:spMkLst>
            <pc:docMk/>
            <pc:sldMk cId="4151541697" sldId="288"/>
            <ac:spMk id="6" creationId="{5933777A-8A45-491F-B5E2-082A4729DCB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E9E4D1-4F2A-46E0-ABE0-4EFF5A8D1BFA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233889-542F-4401-9B23-73EEDC2EAE2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Изучить </a:t>
          </a:r>
          <a:r>
            <a:rPr lang="ru-RU" err="1"/>
            <a:t>flask</a:t>
          </a:r>
          <a:r>
            <a:rPr lang="ru-RU"/>
            <a:t> и сопутствующие ему модули</a:t>
          </a:r>
        </a:p>
      </dgm:t>
    </dgm:pt>
    <dgm:pt modelId="{587F848B-A57B-4575-A665-F7767508E376}" type="parTrans" cxnId="{B8EA6D55-F204-40D6-82AC-6BE6281674D7}">
      <dgm:prSet/>
      <dgm:spPr/>
      <dgm:t>
        <a:bodyPr/>
        <a:lstStyle/>
        <a:p>
          <a:endParaRPr lang="en-US"/>
        </a:p>
      </dgm:t>
    </dgm:pt>
    <dgm:pt modelId="{09C30D54-D3C7-4682-B1F9-87C35CCB9176}" type="sibTrans" cxnId="{B8EA6D55-F204-40D6-82AC-6BE6281674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720D84-0D6F-4343-902B-1AB60929020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Применить знания на практике</a:t>
          </a:r>
          <a:endParaRPr lang="en-US"/>
        </a:p>
      </dgm:t>
    </dgm:pt>
    <dgm:pt modelId="{0B68F036-4A90-4EE1-A87F-43310FBE55B4}" type="parTrans" cxnId="{F74B5FFE-8EE5-4D31-A4BB-F9FD3BDBA80F}">
      <dgm:prSet/>
      <dgm:spPr/>
      <dgm:t>
        <a:bodyPr/>
        <a:lstStyle/>
        <a:p>
          <a:endParaRPr lang="en-US"/>
        </a:p>
      </dgm:t>
    </dgm:pt>
    <dgm:pt modelId="{55B984DF-6CD8-4395-A506-1C4A75F10A92}" type="sibTrans" cxnId="{F74B5FFE-8EE5-4D31-A4BB-F9FD3BDBA8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D286B7-5B80-44AC-A8AD-3C85EC80847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Украсить сайт чтобы было покрасивее</a:t>
          </a:r>
          <a:endParaRPr lang="en-US">
            <a:latin typeface="Goudy Old Style"/>
          </a:endParaRPr>
        </a:p>
      </dgm:t>
    </dgm:pt>
    <dgm:pt modelId="{2E1F9435-25A6-435D-A29E-43DA81D6EAE1}" type="parTrans" cxnId="{8950A12A-D8EF-4770-B594-0C0F997E93EF}">
      <dgm:prSet/>
      <dgm:spPr/>
    </dgm:pt>
    <dgm:pt modelId="{C10C9207-697C-4738-8A70-AC433895047E}" type="sibTrans" cxnId="{8950A12A-D8EF-4770-B594-0C0F997E93EF}">
      <dgm:prSet/>
      <dgm:spPr/>
    </dgm:pt>
    <dgm:pt modelId="{EE0991DB-BA56-49C3-ABFE-63AD31952E7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Еще один пункт, чтобы было ровно</a:t>
          </a:r>
        </a:p>
      </dgm:t>
    </dgm:pt>
    <dgm:pt modelId="{0A9BC1D4-05FC-4D01-90EF-3E988EF67A5D}" type="parTrans" cxnId="{547BA40F-0168-44B9-B814-4F8EF3A04D97}">
      <dgm:prSet/>
      <dgm:spPr/>
    </dgm:pt>
    <dgm:pt modelId="{7CF898A8-0B53-485A-94A4-D118A0FFEEFD}" type="sibTrans" cxnId="{547BA40F-0168-44B9-B814-4F8EF3A04D97}">
      <dgm:prSet/>
      <dgm:spPr/>
    </dgm:pt>
    <dgm:pt modelId="{74539641-858B-4AC7-B095-35123884EF47}" type="pres">
      <dgm:prSet presAssocID="{A0E9E4D1-4F2A-46E0-ABE0-4EFF5A8D1BFA}" presName="root" presStyleCnt="0">
        <dgm:presLayoutVars>
          <dgm:dir/>
          <dgm:resizeHandles val="exact"/>
        </dgm:presLayoutVars>
      </dgm:prSet>
      <dgm:spPr/>
    </dgm:pt>
    <dgm:pt modelId="{7CF3CA55-FC0B-4A21-87DD-C6096AF752C6}" type="pres">
      <dgm:prSet presAssocID="{A0E9E4D1-4F2A-46E0-ABE0-4EFF5A8D1BFA}" presName="container" presStyleCnt="0">
        <dgm:presLayoutVars>
          <dgm:dir/>
          <dgm:resizeHandles val="exact"/>
        </dgm:presLayoutVars>
      </dgm:prSet>
      <dgm:spPr/>
    </dgm:pt>
    <dgm:pt modelId="{054C263B-504B-47E1-B8F6-E8E3FBF26E02}" type="pres">
      <dgm:prSet presAssocID="{5D233889-542F-4401-9B23-73EEDC2EAE26}" presName="compNode" presStyleCnt="0"/>
      <dgm:spPr/>
    </dgm:pt>
    <dgm:pt modelId="{8338DEC9-BA1D-4BA1-A2CF-D66F42D51112}" type="pres">
      <dgm:prSet presAssocID="{5D233889-542F-4401-9B23-73EEDC2EAE26}" presName="iconBgRect" presStyleLbl="bgShp" presStyleIdx="0" presStyleCnt="4"/>
      <dgm:spPr/>
    </dgm:pt>
    <dgm:pt modelId="{FA3603D2-ABD4-4AE5-8989-B543D4FCC2DD}" type="pres">
      <dgm:prSet presAssocID="{5D233889-542F-4401-9B23-73EEDC2EAE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олба"/>
        </a:ext>
      </dgm:extLst>
    </dgm:pt>
    <dgm:pt modelId="{ED048E76-EAD9-4E5E-ACD7-778CDEDF838B}" type="pres">
      <dgm:prSet presAssocID="{5D233889-542F-4401-9B23-73EEDC2EAE26}" presName="spaceRect" presStyleCnt="0"/>
      <dgm:spPr/>
    </dgm:pt>
    <dgm:pt modelId="{F9783A97-5402-410E-94CD-B8D97DCB7D4A}" type="pres">
      <dgm:prSet presAssocID="{5D233889-542F-4401-9B23-73EEDC2EAE26}" presName="textRect" presStyleLbl="revTx" presStyleIdx="0" presStyleCnt="4">
        <dgm:presLayoutVars>
          <dgm:chMax val="1"/>
          <dgm:chPref val="1"/>
        </dgm:presLayoutVars>
      </dgm:prSet>
      <dgm:spPr/>
    </dgm:pt>
    <dgm:pt modelId="{B6CF7C9B-0579-4F44-B010-B4C604B213B0}" type="pres">
      <dgm:prSet presAssocID="{09C30D54-D3C7-4682-B1F9-87C35CCB9176}" presName="sibTrans" presStyleLbl="sibTrans2D1" presStyleIdx="0" presStyleCnt="0"/>
      <dgm:spPr/>
    </dgm:pt>
    <dgm:pt modelId="{4DE05B66-2070-444B-A8E3-0043DCCF66BD}" type="pres">
      <dgm:prSet presAssocID="{6E720D84-0D6F-4343-902B-1AB60929020D}" presName="compNode" presStyleCnt="0"/>
      <dgm:spPr/>
    </dgm:pt>
    <dgm:pt modelId="{E0C50CC2-3CF0-427E-81A7-800597061BC4}" type="pres">
      <dgm:prSet presAssocID="{6E720D84-0D6F-4343-902B-1AB60929020D}" presName="iconBgRect" presStyleLbl="bgShp" presStyleIdx="1" presStyleCnt="4"/>
      <dgm:spPr/>
    </dgm:pt>
    <dgm:pt modelId="{9EB76230-83D5-4FCE-99B3-ABC59AB2942C}" type="pres">
      <dgm:prSet presAssocID="{6E720D84-0D6F-4343-902B-1AB6092902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7EBF736-8C00-431A-9A31-1D9221A0F305}" type="pres">
      <dgm:prSet presAssocID="{6E720D84-0D6F-4343-902B-1AB60929020D}" presName="spaceRect" presStyleCnt="0"/>
      <dgm:spPr/>
    </dgm:pt>
    <dgm:pt modelId="{DF8A0D3E-51F9-4D9E-B5D7-E8A7FFB3492F}" type="pres">
      <dgm:prSet presAssocID="{6E720D84-0D6F-4343-902B-1AB60929020D}" presName="textRect" presStyleLbl="revTx" presStyleIdx="1" presStyleCnt="4">
        <dgm:presLayoutVars>
          <dgm:chMax val="1"/>
          <dgm:chPref val="1"/>
        </dgm:presLayoutVars>
      </dgm:prSet>
      <dgm:spPr/>
    </dgm:pt>
    <dgm:pt modelId="{C16C57B1-BD1D-4B26-8BAD-73DC5829BF61}" type="pres">
      <dgm:prSet presAssocID="{55B984DF-6CD8-4395-A506-1C4A75F10A92}" presName="sibTrans" presStyleLbl="sibTrans2D1" presStyleIdx="0" presStyleCnt="0"/>
      <dgm:spPr/>
    </dgm:pt>
    <dgm:pt modelId="{CC671991-3E60-4004-B3AE-028369D24F3C}" type="pres">
      <dgm:prSet presAssocID="{BAD286B7-5B80-44AC-A8AD-3C85EC80847F}" presName="compNode" presStyleCnt="0"/>
      <dgm:spPr/>
    </dgm:pt>
    <dgm:pt modelId="{54F90132-525F-427A-B8C3-0A9394584785}" type="pres">
      <dgm:prSet presAssocID="{BAD286B7-5B80-44AC-A8AD-3C85EC80847F}" presName="iconBgRect" presStyleLbl="bgShp" presStyleIdx="2" presStyleCnt="4"/>
      <dgm:spPr/>
    </dgm:pt>
    <dgm:pt modelId="{37A1B386-132A-410F-899C-1ED37E089C09}" type="pres">
      <dgm:prSet presAssocID="{BAD286B7-5B80-44AC-A8AD-3C85EC8084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E5A008C4-CCBD-4EA9-A1FA-B7C78390BC2A}" type="pres">
      <dgm:prSet presAssocID="{BAD286B7-5B80-44AC-A8AD-3C85EC80847F}" presName="spaceRect" presStyleCnt="0"/>
      <dgm:spPr/>
    </dgm:pt>
    <dgm:pt modelId="{E397833A-DB87-4156-B148-35E246CC8F9F}" type="pres">
      <dgm:prSet presAssocID="{BAD286B7-5B80-44AC-A8AD-3C85EC80847F}" presName="textRect" presStyleLbl="revTx" presStyleIdx="2" presStyleCnt="4">
        <dgm:presLayoutVars>
          <dgm:chMax val="1"/>
          <dgm:chPref val="1"/>
        </dgm:presLayoutVars>
      </dgm:prSet>
      <dgm:spPr/>
    </dgm:pt>
    <dgm:pt modelId="{A90ACC5C-1222-4975-987B-021EDB2DF385}" type="pres">
      <dgm:prSet presAssocID="{C10C9207-697C-4738-8A70-AC433895047E}" presName="sibTrans" presStyleLbl="sibTrans2D1" presStyleIdx="0" presStyleCnt="0"/>
      <dgm:spPr/>
    </dgm:pt>
    <dgm:pt modelId="{D94F23E0-C87D-445E-B45C-D9F55B2170D3}" type="pres">
      <dgm:prSet presAssocID="{EE0991DB-BA56-49C3-ABFE-63AD31952E7D}" presName="compNode" presStyleCnt="0"/>
      <dgm:spPr/>
    </dgm:pt>
    <dgm:pt modelId="{38082249-F385-4547-BDF1-E40F52CC9676}" type="pres">
      <dgm:prSet presAssocID="{EE0991DB-BA56-49C3-ABFE-63AD31952E7D}" presName="iconBgRect" presStyleLbl="bgShp" presStyleIdx="3" presStyleCnt="4"/>
      <dgm:spPr/>
    </dgm:pt>
    <dgm:pt modelId="{F4E09264-C02F-437A-811D-3DB8FAC13753}" type="pres">
      <dgm:prSet presAssocID="{EE0991DB-BA56-49C3-ABFE-63AD31952E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Овца"/>
        </a:ext>
      </dgm:extLst>
    </dgm:pt>
    <dgm:pt modelId="{CC6C7F46-FE3A-40B7-913C-7395CC2856CB}" type="pres">
      <dgm:prSet presAssocID="{EE0991DB-BA56-49C3-ABFE-63AD31952E7D}" presName="spaceRect" presStyleCnt="0"/>
      <dgm:spPr/>
    </dgm:pt>
    <dgm:pt modelId="{62D64077-BD05-4ED4-8453-6038B2AC137E}" type="pres">
      <dgm:prSet presAssocID="{EE0991DB-BA56-49C3-ABFE-63AD31952E7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7BA40F-0168-44B9-B814-4F8EF3A04D97}" srcId="{A0E9E4D1-4F2A-46E0-ABE0-4EFF5A8D1BFA}" destId="{EE0991DB-BA56-49C3-ABFE-63AD31952E7D}" srcOrd="3" destOrd="0" parTransId="{0A9BC1D4-05FC-4D01-90EF-3E988EF67A5D}" sibTransId="{7CF898A8-0B53-485A-94A4-D118A0FFEEFD}"/>
    <dgm:cxn modelId="{8950A12A-D8EF-4770-B594-0C0F997E93EF}" srcId="{A0E9E4D1-4F2A-46E0-ABE0-4EFF5A8D1BFA}" destId="{BAD286B7-5B80-44AC-A8AD-3C85EC80847F}" srcOrd="2" destOrd="0" parTransId="{2E1F9435-25A6-435D-A29E-43DA81D6EAE1}" sibTransId="{C10C9207-697C-4738-8A70-AC433895047E}"/>
    <dgm:cxn modelId="{4366B13C-A8C9-4941-B575-5A94330E5450}" type="presOf" srcId="{C10C9207-697C-4738-8A70-AC433895047E}" destId="{A90ACC5C-1222-4975-987B-021EDB2DF385}" srcOrd="0" destOrd="0" presId="urn:microsoft.com/office/officeart/2018/2/layout/IconCircleList"/>
    <dgm:cxn modelId="{6429595C-7DB6-4AA0-9C55-C9E635E5B61A}" type="presOf" srcId="{09C30D54-D3C7-4682-B1F9-87C35CCB9176}" destId="{B6CF7C9B-0579-4F44-B010-B4C604B213B0}" srcOrd="0" destOrd="0" presId="urn:microsoft.com/office/officeart/2018/2/layout/IconCircleList"/>
    <dgm:cxn modelId="{B8EA6D55-F204-40D6-82AC-6BE6281674D7}" srcId="{A0E9E4D1-4F2A-46E0-ABE0-4EFF5A8D1BFA}" destId="{5D233889-542F-4401-9B23-73EEDC2EAE26}" srcOrd="0" destOrd="0" parTransId="{587F848B-A57B-4575-A665-F7767508E376}" sibTransId="{09C30D54-D3C7-4682-B1F9-87C35CCB9176}"/>
    <dgm:cxn modelId="{47B17786-CE7F-4214-8705-B035D2759451}" type="presOf" srcId="{A0E9E4D1-4F2A-46E0-ABE0-4EFF5A8D1BFA}" destId="{74539641-858B-4AC7-B095-35123884EF47}" srcOrd="0" destOrd="0" presId="urn:microsoft.com/office/officeart/2018/2/layout/IconCircleList"/>
    <dgm:cxn modelId="{D72C8095-2E5E-41B3-98C2-47D067F056C2}" type="presOf" srcId="{55B984DF-6CD8-4395-A506-1C4A75F10A92}" destId="{C16C57B1-BD1D-4B26-8BAD-73DC5829BF61}" srcOrd="0" destOrd="0" presId="urn:microsoft.com/office/officeart/2018/2/layout/IconCircleList"/>
    <dgm:cxn modelId="{2C14D5A5-4AB2-44CA-B825-F6ACFFDF0F5F}" type="presOf" srcId="{BAD286B7-5B80-44AC-A8AD-3C85EC80847F}" destId="{E397833A-DB87-4156-B148-35E246CC8F9F}" srcOrd="0" destOrd="0" presId="urn:microsoft.com/office/officeart/2018/2/layout/IconCircleList"/>
    <dgm:cxn modelId="{F21F06A9-1E07-4D22-9B3D-847D158E14EA}" type="presOf" srcId="{5D233889-542F-4401-9B23-73EEDC2EAE26}" destId="{F9783A97-5402-410E-94CD-B8D97DCB7D4A}" srcOrd="0" destOrd="0" presId="urn:microsoft.com/office/officeart/2018/2/layout/IconCircleList"/>
    <dgm:cxn modelId="{A84708BF-272B-4622-AB6D-B7C71BC3B254}" type="presOf" srcId="{EE0991DB-BA56-49C3-ABFE-63AD31952E7D}" destId="{62D64077-BD05-4ED4-8453-6038B2AC137E}" srcOrd="0" destOrd="0" presId="urn:microsoft.com/office/officeart/2018/2/layout/IconCircleList"/>
    <dgm:cxn modelId="{F72312FB-6276-4DA6-93D4-8BD9D3213781}" type="presOf" srcId="{6E720D84-0D6F-4343-902B-1AB60929020D}" destId="{DF8A0D3E-51F9-4D9E-B5D7-E8A7FFB3492F}" srcOrd="0" destOrd="0" presId="urn:microsoft.com/office/officeart/2018/2/layout/IconCircleList"/>
    <dgm:cxn modelId="{F74B5FFE-8EE5-4D31-A4BB-F9FD3BDBA80F}" srcId="{A0E9E4D1-4F2A-46E0-ABE0-4EFF5A8D1BFA}" destId="{6E720D84-0D6F-4343-902B-1AB60929020D}" srcOrd="1" destOrd="0" parTransId="{0B68F036-4A90-4EE1-A87F-43310FBE55B4}" sibTransId="{55B984DF-6CD8-4395-A506-1C4A75F10A92}"/>
    <dgm:cxn modelId="{2BC4CF80-620C-4C56-A8BF-69D984FD1A58}" type="presParOf" srcId="{74539641-858B-4AC7-B095-35123884EF47}" destId="{7CF3CA55-FC0B-4A21-87DD-C6096AF752C6}" srcOrd="0" destOrd="0" presId="urn:microsoft.com/office/officeart/2018/2/layout/IconCircleList"/>
    <dgm:cxn modelId="{7CB431C6-8E9C-4E24-939A-967CB25A8FB4}" type="presParOf" srcId="{7CF3CA55-FC0B-4A21-87DD-C6096AF752C6}" destId="{054C263B-504B-47E1-B8F6-E8E3FBF26E02}" srcOrd="0" destOrd="0" presId="urn:microsoft.com/office/officeart/2018/2/layout/IconCircleList"/>
    <dgm:cxn modelId="{BD8C2308-5A85-4991-97D5-130E94E7A229}" type="presParOf" srcId="{054C263B-504B-47E1-B8F6-E8E3FBF26E02}" destId="{8338DEC9-BA1D-4BA1-A2CF-D66F42D51112}" srcOrd="0" destOrd="0" presId="urn:microsoft.com/office/officeart/2018/2/layout/IconCircleList"/>
    <dgm:cxn modelId="{66F298D5-AEB8-476C-9CC1-D2CA72C89A1C}" type="presParOf" srcId="{054C263B-504B-47E1-B8F6-E8E3FBF26E02}" destId="{FA3603D2-ABD4-4AE5-8989-B543D4FCC2DD}" srcOrd="1" destOrd="0" presId="urn:microsoft.com/office/officeart/2018/2/layout/IconCircleList"/>
    <dgm:cxn modelId="{84DE5048-FAE8-400B-B018-79343AABD047}" type="presParOf" srcId="{054C263B-504B-47E1-B8F6-E8E3FBF26E02}" destId="{ED048E76-EAD9-4E5E-ACD7-778CDEDF838B}" srcOrd="2" destOrd="0" presId="urn:microsoft.com/office/officeart/2018/2/layout/IconCircleList"/>
    <dgm:cxn modelId="{274B80F7-C332-4718-B134-9D4999CB2880}" type="presParOf" srcId="{054C263B-504B-47E1-B8F6-E8E3FBF26E02}" destId="{F9783A97-5402-410E-94CD-B8D97DCB7D4A}" srcOrd="3" destOrd="0" presId="urn:microsoft.com/office/officeart/2018/2/layout/IconCircleList"/>
    <dgm:cxn modelId="{E79F0F4F-49FF-4DA6-9507-FE1F6906BF09}" type="presParOf" srcId="{7CF3CA55-FC0B-4A21-87DD-C6096AF752C6}" destId="{B6CF7C9B-0579-4F44-B010-B4C604B213B0}" srcOrd="1" destOrd="0" presId="urn:microsoft.com/office/officeart/2018/2/layout/IconCircleList"/>
    <dgm:cxn modelId="{B26E3DCE-DBFE-425B-A81C-208ACDA08E00}" type="presParOf" srcId="{7CF3CA55-FC0B-4A21-87DD-C6096AF752C6}" destId="{4DE05B66-2070-444B-A8E3-0043DCCF66BD}" srcOrd="2" destOrd="0" presId="urn:microsoft.com/office/officeart/2018/2/layout/IconCircleList"/>
    <dgm:cxn modelId="{FF496E4C-DAAD-4CE7-817B-4A96BB6816B7}" type="presParOf" srcId="{4DE05B66-2070-444B-A8E3-0043DCCF66BD}" destId="{E0C50CC2-3CF0-427E-81A7-800597061BC4}" srcOrd="0" destOrd="0" presId="urn:microsoft.com/office/officeart/2018/2/layout/IconCircleList"/>
    <dgm:cxn modelId="{EEB2EECF-4446-4F50-BE81-E8329E171AA0}" type="presParOf" srcId="{4DE05B66-2070-444B-A8E3-0043DCCF66BD}" destId="{9EB76230-83D5-4FCE-99B3-ABC59AB2942C}" srcOrd="1" destOrd="0" presId="urn:microsoft.com/office/officeart/2018/2/layout/IconCircleList"/>
    <dgm:cxn modelId="{677712AB-4FCB-41F0-8FCD-A218BE959162}" type="presParOf" srcId="{4DE05B66-2070-444B-A8E3-0043DCCF66BD}" destId="{87EBF736-8C00-431A-9A31-1D9221A0F305}" srcOrd="2" destOrd="0" presId="urn:microsoft.com/office/officeart/2018/2/layout/IconCircleList"/>
    <dgm:cxn modelId="{7ABAEA37-0632-4996-9853-800C0AA60DE0}" type="presParOf" srcId="{4DE05B66-2070-444B-A8E3-0043DCCF66BD}" destId="{DF8A0D3E-51F9-4D9E-B5D7-E8A7FFB3492F}" srcOrd="3" destOrd="0" presId="urn:microsoft.com/office/officeart/2018/2/layout/IconCircleList"/>
    <dgm:cxn modelId="{5781032B-F1ED-4D49-ABF8-D9907E7831CE}" type="presParOf" srcId="{7CF3CA55-FC0B-4A21-87DD-C6096AF752C6}" destId="{C16C57B1-BD1D-4B26-8BAD-73DC5829BF61}" srcOrd="3" destOrd="0" presId="urn:microsoft.com/office/officeart/2018/2/layout/IconCircleList"/>
    <dgm:cxn modelId="{92BFDD93-AFEB-4240-A2E3-1526C4B16DAD}" type="presParOf" srcId="{7CF3CA55-FC0B-4A21-87DD-C6096AF752C6}" destId="{CC671991-3E60-4004-B3AE-028369D24F3C}" srcOrd="4" destOrd="0" presId="urn:microsoft.com/office/officeart/2018/2/layout/IconCircleList"/>
    <dgm:cxn modelId="{706A0435-06A8-44D9-98BC-05F2E8EEBF00}" type="presParOf" srcId="{CC671991-3E60-4004-B3AE-028369D24F3C}" destId="{54F90132-525F-427A-B8C3-0A9394584785}" srcOrd="0" destOrd="0" presId="urn:microsoft.com/office/officeart/2018/2/layout/IconCircleList"/>
    <dgm:cxn modelId="{7D8238CC-25E7-4248-AFB4-E72AE41E7B90}" type="presParOf" srcId="{CC671991-3E60-4004-B3AE-028369D24F3C}" destId="{37A1B386-132A-410F-899C-1ED37E089C09}" srcOrd="1" destOrd="0" presId="urn:microsoft.com/office/officeart/2018/2/layout/IconCircleList"/>
    <dgm:cxn modelId="{68C754DE-34BD-4453-B1AB-FF4F549B1248}" type="presParOf" srcId="{CC671991-3E60-4004-B3AE-028369D24F3C}" destId="{E5A008C4-CCBD-4EA9-A1FA-B7C78390BC2A}" srcOrd="2" destOrd="0" presId="urn:microsoft.com/office/officeart/2018/2/layout/IconCircleList"/>
    <dgm:cxn modelId="{8EED2A2B-3433-42BD-AE34-A159E3FB30B3}" type="presParOf" srcId="{CC671991-3E60-4004-B3AE-028369D24F3C}" destId="{E397833A-DB87-4156-B148-35E246CC8F9F}" srcOrd="3" destOrd="0" presId="urn:microsoft.com/office/officeart/2018/2/layout/IconCircleList"/>
    <dgm:cxn modelId="{1CAD95E6-D01D-457A-A2E7-0103F7CC2E81}" type="presParOf" srcId="{7CF3CA55-FC0B-4A21-87DD-C6096AF752C6}" destId="{A90ACC5C-1222-4975-987B-021EDB2DF385}" srcOrd="5" destOrd="0" presId="urn:microsoft.com/office/officeart/2018/2/layout/IconCircleList"/>
    <dgm:cxn modelId="{420D832E-635B-4027-8E88-CF0BDDD8DDD4}" type="presParOf" srcId="{7CF3CA55-FC0B-4A21-87DD-C6096AF752C6}" destId="{D94F23E0-C87D-445E-B45C-D9F55B2170D3}" srcOrd="6" destOrd="0" presId="urn:microsoft.com/office/officeart/2018/2/layout/IconCircleList"/>
    <dgm:cxn modelId="{7EFAC0BD-FA2C-416D-9808-44BC41816924}" type="presParOf" srcId="{D94F23E0-C87D-445E-B45C-D9F55B2170D3}" destId="{38082249-F385-4547-BDF1-E40F52CC9676}" srcOrd="0" destOrd="0" presId="urn:microsoft.com/office/officeart/2018/2/layout/IconCircleList"/>
    <dgm:cxn modelId="{52AE5098-C4ED-43CC-A71D-83BEA22631C3}" type="presParOf" srcId="{D94F23E0-C87D-445E-B45C-D9F55B2170D3}" destId="{F4E09264-C02F-437A-811D-3DB8FAC13753}" srcOrd="1" destOrd="0" presId="urn:microsoft.com/office/officeart/2018/2/layout/IconCircleList"/>
    <dgm:cxn modelId="{45E5068E-83A9-426F-AAD0-3FD41A24D834}" type="presParOf" srcId="{D94F23E0-C87D-445E-B45C-D9F55B2170D3}" destId="{CC6C7F46-FE3A-40B7-913C-7395CC2856CB}" srcOrd="2" destOrd="0" presId="urn:microsoft.com/office/officeart/2018/2/layout/IconCircleList"/>
    <dgm:cxn modelId="{039A1C89-99E0-4F33-9B17-438FDC5102CD}" type="presParOf" srcId="{D94F23E0-C87D-445E-B45C-D9F55B2170D3}" destId="{62D64077-BD05-4ED4-8453-6038B2AC137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E9E4D1-4F2A-46E0-ABE0-4EFF5A8D1BFA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5D233889-542F-4401-9B23-73EEDC2EAE26}">
      <dgm:prSet/>
      <dgm:spPr/>
      <dgm:t>
        <a:bodyPr/>
        <a:lstStyle/>
        <a:p>
          <a:r>
            <a:rPr lang="en-US"/>
            <a:t>вход / регистрация</a:t>
          </a:r>
          <a:endParaRPr lang="ru-RU"/>
        </a:p>
      </dgm:t>
    </dgm:pt>
    <dgm:pt modelId="{587F848B-A57B-4575-A665-F7767508E376}" type="parTrans" cxnId="{B8EA6D55-F204-40D6-82AC-6BE6281674D7}">
      <dgm:prSet/>
      <dgm:spPr/>
      <dgm:t>
        <a:bodyPr/>
        <a:lstStyle/>
        <a:p>
          <a:endParaRPr lang="en-US"/>
        </a:p>
      </dgm:t>
    </dgm:pt>
    <dgm:pt modelId="{09C30D54-D3C7-4682-B1F9-87C35CCB9176}" type="sibTrans" cxnId="{B8EA6D55-F204-40D6-82AC-6BE6281674D7}">
      <dgm:prSet/>
      <dgm:spPr/>
      <dgm:t>
        <a:bodyPr/>
        <a:lstStyle/>
        <a:p>
          <a:endParaRPr lang="en-US"/>
        </a:p>
      </dgm:t>
    </dgm:pt>
    <dgm:pt modelId="{6E720D84-0D6F-4343-902B-1AB60929020D}">
      <dgm:prSet/>
      <dgm:spPr/>
      <dgm:t>
        <a:bodyPr/>
        <a:lstStyle/>
        <a:p>
          <a:pPr rtl="0"/>
          <a:r>
            <a:rPr lang="en-US"/>
            <a:t>управление аккаунтом</a:t>
          </a:r>
        </a:p>
      </dgm:t>
    </dgm:pt>
    <dgm:pt modelId="{0B68F036-4A90-4EE1-A87F-43310FBE55B4}" type="parTrans" cxnId="{F74B5FFE-8EE5-4D31-A4BB-F9FD3BDBA80F}">
      <dgm:prSet/>
      <dgm:spPr/>
      <dgm:t>
        <a:bodyPr/>
        <a:lstStyle/>
        <a:p>
          <a:endParaRPr lang="en-US"/>
        </a:p>
      </dgm:t>
    </dgm:pt>
    <dgm:pt modelId="{55B984DF-6CD8-4395-A506-1C4A75F10A92}" type="sibTrans" cxnId="{F74B5FFE-8EE5-4D31-A4BB-F9FD3BDBA80F}">
      <dgm:prSet/>
      <dgm:spPr/>
      <dgm:t>
        <a:bodyPr/>
        <a:lstStyle/>
        <a:p>
          <a:endParaRPr lang="en-US"/>
        </a:p>
      </dgm:t>
    </dgm:pt>
    <dgm:pt modelId="{D398BB4C-4FC9-4A60-A586-83D3701A2C7B}">
      <dgm:prSet/>
      <dgm:spPr/>
      <dgm:t>
        <a:bodyPr/>
        <a:lstStyle/>
        <a:p>
          <a:pPr rtl="0"/>
          <a:r>
            <a:rPr lang="ru-RU"/>
            <a:t>корзина</a:t>
          </a:r>
          <a:endParaRPr lang="en-US"/>
        </a:p>
      </dgm:t>
    </dgm:pt>
    <dgm:pt modelId="{047ECC53-3686-4C3D-97E8-C8DE6E832105}" type="parTrans" cxnId="{D03954C9-79BD-44CC-BE61-6955C956C84E}">
      <dgm:prSet/>
      <dgm:spPr/>
      <dgm:t>
        <a:bodyPr/>
        <a:lstStyle/>
        <a:p>
          <a:endParaRPr lang="en-US"/>
        </a:p>
      </dgm:t>
    </dgm:pt>
    <dgm:pt modelId="{C1C08453-0DBA-4C2C-880C-059ABEA7F091}" type="sibTrans" cxnId="{D03954C9-79BD-44CC-BE61-6955C956C84E}">
      <dgm:prSet/>
      <dgm:spPr/>
      <dgm:t>
        <a:bodyPr/>
        <a:lstStyle/>
        <a:p>
          <a:endParaRPr lang="en-US"/>
        </a:p>
      </dgm:t>
    </dgm:pt>
    <dgm:pt modelId="{64E605F7-4947-4188-BF97-F682BD75FB41}" type="pres">
      <dgm:prSet presAssocID="{A0E9E4D1-4F2A-46E0-ABE0-4EFF5A8D1BFA}" presName="linear" presStyleCnt="0">
        <dgm:presLayoutVars>
          <dgm:animLvl val="lvl"/>
          <dgm:resizeHandles val="exact"/>
        </dgm:presLayoutVars>
      </dgm:prSet>
      <dgm:spPr/>
    </dgm:pt>
    <dgm:pt modelId="{2C08F9E2-A9AF-4D68-B8B9-21E946D54A06}" type="pres">
      <dgm:prSet presAssocID="{5D233889-542F-4401-9B23-73EEDC2EAE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76AA2C-E9B6-4AAB-88E8-8856F66C20B4}" type="pres">
      <dgm:prSet presAssocID="{09C30D54-D3C7-4682-B1F9-87C35CCB9176}" presName="spacer" presStyleCnt="0"/>
      <dgm:spPr/>
    </dgm:pt>
    <dgm:pt modelId="{8DDB019C-D466-4518-A1E5-58615A7B44A0}" type="pres">
      <dgm:prSet presAssocID="{6E720D84-0D6F-4343-902B-1AB6092902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D5926F-5E45-4D25-ADEC-8EE823D0C789}" type="pres">
      <dgm:prSet presAssocID="{55B984DF-6CD8-4395-A506-1C4A75F10A92}" presName="spacer" presStyleCnt="0"/>
      <dgm:spPr/>
    </dgm:pt>
    <dgm:pt modelId="{A6D901ED-F0D0-457C-B8CC-A6073BD52333}" type="pres">
      <dgm:prSet presAssocID="{D398BB4C-4FC9-4A60-A586-83D3701A2C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6DFAE0D-DD6E-4454-9785-F9C285258941}" type="presOf" srcId="{D398BB4C-4FC9-4A60-A586-83D3701A2C7B}" destId="{A6D901ED-F0D0-457C-B8CC-A6073BD52333}" srcOrd="0" destOrd="0" presId="urn:microsoft.com/office/officeart/2005/8/layout/vList2"/>
    <dgm:cxn modelId="{EBB0C860-43DE-442D-A913-68D69241F4DF}" type="presOf" srcId="{5D233889-542F-4401-9B23-73EEDC2EAE26}" destId="{2C08F9E2-A9AF-4D68-B8B9-21E946D54A06}" srcOrd="0" destOrd="0" presId="urn:microsoft.com/office/officeart/2005/8/layout/vList2"/>
    <dgm:cxn modelId="{B8EA6D55-F204-40D6-82AC-6BE6281674D7}" srcId="{A0E9E4D1-4F2A-46E0-ABE0-4EFF5A8D1BFA}" destId="{5D233889-542F-4401-9B23-73EEDC2EAE26}" srcOrd="0" destOrd="0" parTransId="{587F848B-A57B-4575-A665-F7767508E376}" sibTransId="{09C30D54-D3C7-4682-B1F9-87C35CCB9176}"/>
    <dgm:cxn modelId="{ED7931BC-8CF9-4E07-8EF8-379D42B4514F}" type="presOf" srcId="{A0E9E4D1-4F2A-46E0-ABE0-4EFF5A8D1BFA}" destId="{64E605F7-4947-4188-BF97-F682BD75FB41}" srcOrd="0" destOrd="0" presId="urn:microsoft.com/office/officeart/2005/8/layout/vList2"/>
    <dgm:cxn modelId="{D03954C9-79BD-44CC-BE61-6955C956C84E}" srcId="{A0E9E4D1-4F2A-46E0-ABE0-4EFF5A8D1BFA}" destId="{D398BB4C-4FC9-4A60-A586-83D3701A2C7B}" srcOrd="2" destOrd="0" parTransId="{047ECC53-3686-4C3D-97E8-C8DE6E832105}" sibTransId="{C1C08453-0DBA-4C2C-880C-059ABEA7F091}"/>
    <dgm:cxn modelId="{1E38FCD1-DB3D-41E2-B4A6-4959EDFD03BA}" type="presOf" srcId="{6E720D84-0D6F-4343-902B-1AB60929020D}" destId="{8DDB019C-D466-4518-A1E5-58615A7B44A0}" srcOrd="0" destOrd="0" presId="urn:microsoft.com/office/officeart/2005/8/layout/vList2"/>
    <dgm:cxn modelId="{F74B5FFE-8EE5-4D31-A4BB-F9FD3BDBA80F}" srcId="{A0E9E4D1-4F2A-46E0-ABE0-4EFF5A8D1BFA}" destId="{6E720D84-0D6F-4343-902B-1AB60929020D}" srcOrd="1" destOrd="0" parTransId="{0B68F036-4A90-4EE1-A87F-43310FBE55B4}" sibTransId="{55B984DF-6CD8-4395-A506-1C4A75F10A92}"/>
    <dgm:cxn modelId="{0D98B908-351E-409B-8D0E-007C8506B329}" type="presParOf" srcId="{64E605F7-4947-4188-BF97-F682BD75FB41}" destId="{2C08F9E2-A9AF-4D68-B8B9-21E946D54A06}" srcOrd="0" destOrd="0" presId="urn:microsoft.com/office/officeart/2005/8/layout/vList2"/>
    <dgm:cxn modelId="{E339646A-7BC3-4569-9CC8-BCB1390BEB94}" type="presParOf" srcId="{64E605F7-4947-4188-BF97-F682BD75FB41}" destId="{C676AA2C-E9B6-4AAB-88E8-8856F66C20B4}" srcOrd="1" destOrd="0" presId="urn:microsoft.com/office/officeart/2005/8/layout/vList2"/>
    <dgm:cxn modelId="{1B92D8A3-DBC8-45AE-97B7-FA5AD78015CB}" type="presParOf" srcId="{64E605F7-4947-4188-BF97-F682BD75FB41}" destId="{8DDB019C-D466-4518-A1E5-58615A7B44A0}" srcOrd="2" destOrd="0" presId="urn:microsoft.com/office/officeart/2005/8/layout/vList2"/>
    <dgm:cxn modelId="{60CF8765-058C-4EE7-A5B4-0AA3CE5B80AF}" type="presParOf" srcId="{64E605F7-4947-4188-BF97-F682BD75FB41}" destId="{B4D5926F-5E45-4D25-ADEC-8EE823D0C789}" srcOrd="3" destOrd="0" presId="urn:microsoft.com/office/officeart/2005/8/layout/vList2"/>
    <dgm:cxn modelId="{432085C2-72A0-4D9E-A960-A86F97E9A8E4}" type="presParOf" srcId="{64E605F7-4947-4188-BF97-F682BD75FB41}" destId="{A6D901ED-F0D0-457C-B8CC-A6073BD5233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8DEC9-BA1D-4BA1-A2CF-D66F42D51112}">
      <dsp:nvSpPr>
        <dsp:cNvPr id="0" name=""/>
        <dsp:cNvSpPr/>
      </dsp:nvSpPr>
      <dsp:spPr>
        <a:xfrm>
          <a:off x="113437" y="1499856"/>
          <a:ext cx="777000" cy="777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603D2-ABD4-4AE5-8989-B543D4FCC2DD}">
      <dsp:nvSpPr>
        <dsp:cNvPr id="0" name=""/>
        <dsp:cNvSpPr/>
      </dsp:nvSpPr>
      <dsp:spPr>
        <a:xfrm>
          <a:off x="276607" y="1663026"/>
          <a:ext cx="450660" cy="45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83A97-5402-410E-94CD-B8D97DCB7D4A}">
      <dsp:nvSpPr>
        <dsp:cNvPr id="0" name=""/>
        <dsp:cNvSpPr/>
      </dsp:nvSpPr>
      <dsp:spPr>
        <a:xfrm>
          <a:off x="1056937" y="1499856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Изучить </a:t>
          </a:r>
          <a:r>
            <a:rPr lang="ru-RU" sz="1600" kern="1200" err="1"/>
            <a:t>flask</a:t>
          </a:r>
          <a:r>
            <a:rPr lang="ru-RU" sz="1600" kern="1200"/>
            <a:t> и сопутствующие ему модули</a:t>
          </a:r>
        </a:p>
      </dsp:txBody>
      <dsp:txXfrm>
        <a:off x="1056937" y="1499856"/>
        <a:ext cx="1831499" cy="777000"/>
      </dsp:txXfrm>
    </dsp:sp>
    <dsp:sp modelId="{E0C50CC2-3CF0-427E-81A7-800597061BC4}">
      <dsp:nvSpPr>
        <dsp:cNvPr id="0" name=""/>
        <dsp:cNvSpPr/>
      </dsp:nvSpPr>
      <dsp:spPr>
        <a:xfrm>
          <a:off x="3207562" y="1499856"/>
          <a:ext cx="777000" cy="777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76230-83D5-4FCE-99B3-ABC59AB2942C}">
      <dsp:nvSpPr>
        <dsp:cNvPr id="0" name=""/>
        <dsp:cNvSpPr/>
      </dsp:nvSpPr>
      <dsp:spPr>
        <a:xfrm>
          <a:off x="3370732" y="1663026"/>
          <a:ext cx="450660" cy="45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A0D3E-51F9-4D9E-B5D7-E8A7FFB3492F}">
      <dsp:nvSpPr>
        <dsp:cNvPr id="0" name=""/>
        <dsp:cNvSpPr/>
      </dsp:nvSpPr>
      <dsp:spPr>
        <a:xfrm>
          <a:off x="4151062" y="1499856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Применить знания на практике</a:t>
          </a:r>
          <a:endParaRPr lang="en-US" sz="1600" kern="1200"/>
        </a:p>
      </dsp:txBody>
      <dsp:txXfrm>
        <a:off x="4151062" y="1499856"/>
        <a:ext cx="1831499" cy="777000"/>
      </dsp:txXfrm>
    </dsp:sp>
    <dsp:sp modelId="{54F90132-525F-427A-B8C3-0A9394584785}">
      <dsp:nvSpPr>
        <dsp:cNvPr id="0" name=""/>
        <dsp:cNvSpPr/>
      </dsp:nvSpPr>
      <dsp:spPr>
        <a:xfrm>
          <a:off x="113437" y="3209544"/>
          <a:ext cx="777000" cy="777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1B386-132A-410F-899C-1ED37E089C09}">
      <dsp:nvSpPr>
        <dsp:cNvPr id="0" name=""/>
        <dsp:cNvSpPr/>
      </dsp:nvSpPr>
      <dsp:spPr>
        <a:xfrm>
          <a:off x="276607" y="3372714"/>
          <a:ext cx="450660" cy="45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7833A-DB87-4156-B148-35E246CC8F9F}">
      <dsp:nvSpPr>
        <dsp:cNvPr id="0" name=""/>
        <dsp:cNvSpPr/>
      </dsp:nvSpPr>
      <dsp:spPr>
        <a:xfrm>
          <a:off x="1056937" y="3209544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Украсить сайт чтобы было покрасивее</a:t>
          </a:r>
          <a:endParaRPr lang="en-US" sz="1600" kern="1200">
            <a:latin typeface="Goudy Old Style"/>
          </a:endParaRPr>
        </a:p>
      </dsp:txBody>
      <dsp:txXfrm>
        <a:off x="1056937" y="3209544"/>
        <a:ext cx="1831499" cy="777000"/>
      </dsp:txXfrm>
    </dsp:sp>
    <dsp:sp modelId="{38082249-F385-4547-BDF1-E40F52CC9676}">
      <dsp:nvSpPr>
        <dsp:cNvPr id="0" name=""/>
        <dsp:cNvSpPr/>
      </dsp:nvSpPr>
      <dsp:spPr>
        <a:xfrm>
          <a:off x="3207562" y="3209544"/>
          <a:ext cx="777000" cy="777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09264-C02F-437A-811D-3DB8FAC13753}">
      <dsp:nvSpPr>
        <dsp:cNvPr id="0" name=""/>
        <dsp:cNvSpPr/>
      </dsp:nvSpPr>
      <dsp:spPr>
        <a:xfrm>
          <a:off x="3370732" y="3372714"/>
          <a:ext cx="450660" cy="45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64077-BD05-4ED4-8453-6038B2AC137E}">
      <dsp:nvSpPr>
        <dsp:cNvPr id="0" name=""/>
        <dsp:cNvSpPr/>
      </dsp:nvSpPr>
      <dsp:spPr>
        <a:xfrm>
          <a:off x="4151062" y="3209544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Еще один пункт, чтобы было ровно</a:t>
          </a:r>
        </a:p>
      </dsp:txBody>
      <dsp:txXfrm>
        <a:off x="4151062" y="3209544"/>
        <a:ext cx="1831499" cy="777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8F9E2-A9AF-4D68-B8B9-21E946D54A06}">
      <dsp:nvSpPr>
        <dsp:cNvPr id="0" name=""/>
        <dsp:cNvSpPr/>
      </dsp:nvSpPr>
      <dsp:spPr>
        <a:xfrm>
          <a:off x="0" y="994612"/>
          <a:ext cx="6096000" cy="10793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вход / регистрация</a:t>
          </a:r>
          <a:endParaRPr lang="ru-RU" sz="4500" kern="1200"/>
        </a:p>
      </dsp:txBody>
      <dsp:txXfrm>
        <a:off x="52688" y="1047300"/>
        <a:ext cx="5990624" cy="973949"/>
      </dsp:txXfrm>
    </dsp:sp>
    <dsp:sp modelId="{8DDB019C-D466-4518-A1E5-58615A7B44A0}">
      <dsp:nvSpPr>
        <dsp:cNvPr id="0" name=""/>
        <dsp:cNvSpPr/>
      </dsp:nvSpPr>
      <dsp:spPr>
        <a:xfrm>
          <a:off x="0" y="2203537"/>
          <a:ext cx="6096000" cy="1079325"/>
        </a:xfrm>
        <a:prstGeom prst="roundRect">
          <a:avLst/>
        </a:prstGeom>
        <a:solidFill>
          <a:schemeClr val="accent4">
            <a:hueOff val="-754270"/>
            <a:satOff val="-341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управление аккаунтом</a:t>
          </a:r>
        </a:p>
      </dsp:txBody>
      <dsp:txXfrm>
        <a:off x="52688" y="2256225"/>
        <a:ext cx="5990624" cy="973949"/>
      </dsp:txXfrm>
    </dsp:sp>
    <dsp:sp modelId="{A6D901ED-F0D0-457C-B8CC-A6073BD52333}">
      <dsp:nvSpPr>
        <dsp:cNvPr id="0" name=""/>
        <dsp:cNvSpPr/>
      </dsp:nvSpPr>
      <dsp:spPr>
        <a:xfrm>
          <a:off x="0" y="3412462"/>
          <a:ext cx="6096000" cy="1079325"/>
        </a:xfrm>
        <a:prstGeom prst="roundRect">
          <a:avLst/>
        </a:prstGeom>
        <a:solidFill>
          <a:schemeClr val="accent4">
            <a:hueOff val="-1508540"/>
            <a:satOff val="-683"/>
            <a:lumOff val="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/>
            <a:t>корзина</a:t>
          </a:r>
          <a:endParaRPr lang="en-US" sz="4500" kern="1200"/>
        </a:p>
      </dsp:txBody>
      <dsp:txXfrm>
        <a:off x="52688" y="3465150"/>
        <a:ext cx="5990624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8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2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1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2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7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0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KFb1eINygE?feature=oembed" TargetMode="Externa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iEM5rkx1XA?feature=oembed" TargetMode="Externa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8LNMgrYGIs?feature=oembed" TargetMode="Externa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u3KzCWoons?feature=oembed" TargetMode="Externa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D-fFyGvDW8?feature=oembed" TargetMode="Externa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RTvfpzo-Mg?feature=oembed" TargetMode="Externa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k1MYMPDx3s?feature=oembed" TargetMode="Externa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Kj3Deu0bU4?feature=oembed" TargetMode="Externa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D8D4E-535C-4839-9EFE-74C8A6D2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72D6322-BB79-455D-9295-EC9B9FA9D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2057400"/>
            <a:ext cx="9486900" cy="1671509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latin typeface="Arial"/>
                <a:cs typeface="Calibri Light"/>
              </a:rPr>
              <a:t>Web_projekt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7400" y="3818964"/>
            <a:ext cx="8115300" cy="6857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i="0">
                <a:solidFill>
                  <a:srgbClr val="FFFFFF"/>
                </a:solidFill>
                <a:cs typeface="Calibri"/>
              </a:rPr>
              <a:t>Сабиров Тагир 9Г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2"/>
                </a:solidFill>
              </a:rPr>
              <a:t>О </a:t>
            </a:r>
            <a:r>
              <a:rPr lang="en-US" sz="3600" err="1">
                <a:solidFill>
                  <a:schemeClr val="bg2"/>
                </a:solidFill>
              </a:rPr>
              <a:t>чем</a:t>
            </a:r>
            <a:r>
              <a:rPr lang="en-US" sz="3600">
                <a:solidFill>
                  <a:schemeClr val="bg2"/>
                </a:solidFill>
              </a:rPr>
              <a:t> </a:t>
            </a:r>
            <a:r>
              <a:rPr lang="en-US" sz="3600" err="1">
                <a:solidFill>
                  <a:schemeClr val="bg2"/>
                </a:solidFill>
              </a:rPr>
              <a:t>писать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</a:p>
        </p:txBody>
      </p:sp>
      <p:pic>
        <p:nvPicPr>
          <p:cNvPr id="4" name="Рисунок 4">
            <a:hlinkClick r:id="" action="ppaction://media"/>
            <a:extLst>
              <a:ext uri="{FF2B5EF4-FFF2-40B4-BE49-F238E27FC236}">
                <a16:creationId xmlns:a16="http://schemas.microsoft.com/office/drawing/2014/main" id="{248BBC5A-8D3A-4852-BE34-CA07553F987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053853" y="2837890"/>
            <a:ext cx="6846793" cy="4006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3777A-8A45-491F-B5E2-082A4729DCBF}"/>
              </a:ext>
            </a:extLst>
          </p:cNvPr>
          <p:cNvSpPr txBox="1"/>
          <p:nvPr/>
        </p:nvSpPr>
        <p:spPr>
          <a:xfrm>
            <a:off x="5049371" y="167227"/>
            <a:ext cx="685575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err="1">
                <a:solidFill>
                  <a:schemeClr val="bg1"/>
                </a:solidFill>
                <a:latin typeface="Consolas"/>
              </a:rPr>
              <a:t>Для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того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чтобы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найти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правильную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ссылку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котика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(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ибо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нельзя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просто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вставить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обычную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ссылку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),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понадобилось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больше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времени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чем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постройку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Великой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Китайской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стены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32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>
                <a:solidFill>
                  <a:schemeClr val="bg2"/>
                </a:solidFill>
              </a:rPr>
              <a:t>Заключение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777A-8A45-491F-B5E2-082A4729DCBF}"/>
              </a:ext>
            </a:extLst>
          </p:cNvPr>
          <p:cNvSpPr txBox="1"/>
          <p:nvPr/>
        </p:nvSpPr>
        <p:spPr>
          <a:xfrm>
            <a:off x="5052110" y="736743"/>
            <a:ext cx="68557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solidFill>
                  <a:schemeClr val="bg1"/>
                </a:solidFill>
                <a:latin typeface="Consolas"/>
              </a:rPr>
              <a:t>НЕТ</a:t>
            </a:r>
          </a:p>
        </p:txBody>
      </p:sp>
      <p:pic>
        <p:nvPicPr>
          <p:cNvPr id="4" name="Рисунок 4">
            <a:hlinkClick r:id="" action="ppaction://media"/>
            <a:extLst>
              <a:ext uri="{FF2B5EF4-FFF2-40B4-BE49-F238E27FC236}">
                <a16:creationId xmlns:a16="http://schemas.microsoft.com/office/drawing/2014/main" id="{B3DA442B-6162-4B3E-AEC5-6BA8CE05C2B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515429" y="2796268"/>
            <a:ext cx="5805714" cy="35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>
                <a:solidFill>
                  <a:schemeClr val="bg2"/>
                </a:solidFill>
                <a:latin typeface="Goudy Old Style"/>
              </a:rPr>
              <a:t>Еще</a:t>
            </a:r>
            <a:r>
              <a:rPr lang="en-US" sz="3600">
                <a:solidFill>
                  <a:schemeClr val="bg2"/>
                </a:solidFill>
                <a:latin typeface="Goudy Old Style"/>
              </a:rPr>
              <a:t> </a:t>
            </a:r>
            <a:r>
              <a:rPr lang="en-US" sz="3600" err="1">
                <a:solidFill>
                  <a:schemeClr val="bg2"/>
                </a:solidFill>
                <a:latin typeface="Goudy Old Style"/>
              </a:rPr>
              <a:t>немного</a:t>
            </a:r>
            <a:r>
              <a:rPr lang="en-US" sz="3600">
                <a:solidFill>
                  <a:schemeClr val="bg2"/>
                </a:solidFill>
                <a:latin typeface="Goudy Old Style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777A-8A45-491F-B5E2-082A4729DCBF}"/>
              </a:ext>
            </a:extLst>
          </p:cNvPr>
          <p:cNvSpPr txBox="1"/>
          <p:nvPr/>
        </p:nvSpPr>
        <p:spPr>
          <a:xfrm>
            <a:off x="4761824" y="1170467"/>
            <a:ext cx="685575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Consolas"/>
              </a:rPr>
              <a:t>В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личном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кабенете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можно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сменить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пароль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аватарку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Можно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выйти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, а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можно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оформить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заказ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или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удалить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ненужные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товары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. А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еще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в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разное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время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суток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вас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приветствуют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в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соответствии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с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расположением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солнца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луны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на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небе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Это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очень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сложная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err="1">
                <a:solidFill>
                  <a:schemeClr val="bg1"/>
                </a:solidFill>
                <a:latin typeface="Consolas"/>
              </a:rPr>
              <a:t>технология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99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>
                <a:solidFill>
                  <a:schemeClr val="bg2"/>
                </a:solidFill>
              </a:rPr>
              <a:t>Заключение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777A-8A45-491F-B5E2-082A4729DCBF}"/>
              </a:ext>
            </a:extLst>
          </p:cNvPr>
          <p:cNvSpPr txBox="1"/>
          <p:nvPr/>
        </p:nvSpPr>
        <p:spPr>
          <a:xfrm>
            <a:off x="5052110" y="881886"/>
            <a:ext cx="68557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solidFill>
                  <a:schemeClr val="bg1"/>
                </a:solidFill>
                <a:latin typeface="Consolas"/>
              </a:rPr>
              <a:t>ДА</a:t>
            </a:r>
          </a:p>
        </p:txBody>
      </p:sp>
      <p:pic>
        <p:nvPicPr>
          <p:cNvPr id="4" name="Рисунок 4">
            <a:hlinkClick r:id="" action="ppaction://media"/>
            <a:extLst>
              <a:ext uri="{FF2B5EF4-FFF2-40B4-BE49-F238E27FC236}">
                <a16:creationId xmlns:a16="http://schemas.microsoft.com/office/drawing/2014/main" id="{0C362D11-2AD2-4D05-A49E-F77DBC21C2A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503333" y="3147030"/>
            <a:ext cx="5805714" cy="315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1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>
                <a:solidFill>
                  <a:schemeClr val="bg2"/>
                </a:solidFill>
              </a:rPr>
              <a:t>выводы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777A-8A45-491F-B5E2-082A4729DCBF}"/>
              </a:ext>
            </a:extLst>
          </p:cNvPr>
          <p:cNvSpPr txBox="1"/>
          <p:nvPr/>
        </p:nvSpPr>
        <p:spPr>
          <a:xfrm>
            <a:off x="5052110" y="333284"/>
            <a:ext cx="685575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nsolas"/>
              </a:rPr>
              <a:t>В </a:t>
            </a:r>
            <a:r>
              <a:rPr lang="en-US" sz="3200" dirty="0" err="1">
                <a:solidFill>
                  <a:schemeClr val="bg1"/>
                </a:solidFill>
                <a:latin typeface="Consolas"/>
              </a:rPr>
              <a:t>принципе</a:t>
            </a:r>
            <a:r>
              <a:rPr lang="en-US" sz="3200" dirty="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Consolas"/>
              </a:rPr>
              <a:t>получилось</a:t>
            </a:r>
            <a:r>
              <a:rPr lang="en-US" sz="3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/>
              </a:rPr>
              <a:t>неплохо</a:t>
            </a:r>
            <a:r>
              <a:rPr lang="en-US" sz="3200" dirty="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3200" dirty="0" err="1">
                <a:solidFill>
                  <a:schemeClr val="bg1"/>
                </a:solidFill>
                <a:latin typeface="Consolas"/>
              </a:rPr>
              <a:t>Проект</a:t>
            </a:r>
            <a:r>
              <a:rPr lang="en-US" sz="3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/>
              </a:rPr>
              <a:t>можно</a:t>
            </a:r>
            <a:r>
              <a:rPr lang="en-US" sz="3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/>
              </a:rPr>
              <a:t>доработать</a:t>
            </a:r>
            <a:r>
              <a:rPr lang="en-US" sz="3200" dirty="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Consolas"/>
              </a:rPr>
              <a:t>добавив</a:t>
            </a:r>
            <a:r>
              <a:rPr lang="en-US" sz="3200" dirty="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3200" dirty="0" err="1">
                <a:solidFill>
                  <a:schemeClr val="bg1"/>
                </a:solidFill>
                <a:latin typeface="Consolas"/>
              </a:rPr>
              <a:t>оплату</a:t>
            </a:r>
            <a:r>
              <a:rPr lang="en-US" sz="3200" dirty="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3200" dirty="0" err="1">
                <a:solidFill>
                  <a:schemeClr val="bg1"/>
                </a:solidFill>
                <a:latin typeface="Consolas"/>
              </a:rPr>
              <a:t>собачку</a:t>
            </a:r>
            <a:r>
              <a:rPr lang="en-US" sz="3200" dirty="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3200" dirty="0" err="1">
                <a:solidFill>
                  <a:schemeClr val="bg1"/>
                </a:solidFill>
                <a:latin typeface="Consolas"/>
              </a:rPr>
              <a:t>Спасибо</a:t>
            </a:r>
            <a:r>
              <a:rPr lang="en-US" sz="3200" dirty="0">
                <a:solidFill>
                  <a:schemeClr val="bg1"/>
                </a:solidFill>
                <a:latin typeface="Consolas"/>
              </a:rPr>
              <a:t>..</a:t>
            </a:r>
          </a:p>
        </p:txBody>
      </p:sp>
      <p:pic>
        <p:nvPicPr>
          <p:cNvPr id="4" name="Рисунок 4">
            <a:hlinkClick r:id="" action="ppaction://media"/>
            <a:extLst>
              <a:ext uri="{FF2B5EF4-FFF2-40B4-BE49-F238E27FC236}">
                <a16:creationId xmlns:a16="http://schemas.microsoft.com/office/drawing/2014/main" id="{AE21E09E-0961-44DC-940B-3DF16D69ED4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503333" y="3110745"/>
            <a:ext cx="5962952" cy="335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4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084103F-A564-4A08-8F7C-4ADB30201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-43112" y="10"/>
            <a:ext cx="12238706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A511B-BF23-4D64-AFAE-2376F182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cap="all" spc="300" err="1">
                <a:solidFill>
                  <a:schemeClr val="bg2"/>
                </a:solidFill>
              </a:rPr>
              <a:t>Идеи</a:t>
            </a:r>
            <a:r>
              <a:rPr lang="en-US" cap="all" spc="300">
                <a:solidFill>
                  <a:schemeClr val="bg2"/>
                </a:solidFill>
              </a:rPr>
              <a:t> </a:t>
            </a:r>
            <a:r>
              <a:rPr lang="en-US" cap="all" spc="300" err="1">
                <a:solidFill>
                  <a:schemeClr val="bg2"/>
                </a:solidFill>
              </a:rPr>
              <a:t>Проекта</a:t>
            </a:r>
            <a:r>
              <a:rPr lang="en-US" cap="all" spc="300">
                <a:solidFill>
                  <a:schemeClr val="bg2"/>
                </a:solidFill>
                <a:latin typeface="Georgia"/>
              </a:rPr>
              <a:t>?</a:t>
            </a:r>
            <a:endParaRPr lang="en-US" kern="1200" cap="all" spc="300" baseline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3E15D-7839-499E-8224-F0EF3D5F7A45}"/>
              </a:ext>
            </a:extLst>
          </p:cNvPr>
          <p:cNvSpPr txBox="1"/>
          <p:nvPr/>
        </p:nvSpPr>
        <p:spPr>
          <a:xfrm>
            <a:off x="6091518" y="2091017"/>
            <a:ext cx="525331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>
                <a:latin typeface="Consolas"/>
              </a:rPr>
              <a:t>Проект создан для людей, которые хотят потратить свои деньги на виртуальные раскраски оружий из игры, чтобы стать </a:t>
            </a:r>
            <a:r>
              <a:rPr lang="ru-RU" sz="2400" err="1">
                <a:latin typeface="Consolas"/>
              </a:rPr>
              <a:t>счастливие</a:t>
            </a:r>
            <a:r>
              <a:rPr lang="ru-RU" sz="2400">
                <a:latin typeface="Consolas"/>
              </a:rPr>
              <a:t>. Ведь счастье - это самая главная вещь в нашей жизни :)</a:t>
            </a:r>
            <a:endParaRPr lang="ru-RU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054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EA42C52F-529A-4CCB-9541-A5F3C2B4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4586360" y="-4312"/>
            <a:ext cx="7599904" cy="7829908"/>
          </a:xfrm>
          <a:prstGeom prst="rect">
            <a:avLst/>
          </a:prstGeom>
        </p:spPr>
      </p:pic>
      <p:sp>
        <p:nvSpPr>
          <p:cNvPr id="28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C43195C-C4DE-48FC-B4A4-9E95CC8B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Задачи?</a:t>
            </a:r>
          </a:p>
        </p:txBody>
      </p:sp>
      <p:graphicFrame>
        <p:nvGraphicFramePr>
          <p:cNvPr id="32" name="TextBox 5">
            <a:extLst>
              <a:ext uri="{FF2B5EF4-FFF2-40B4-BE49-F238E27FC236}">
                <a16:creationId xmlns:a16="http://schemas.microsoft.com/office/drawing/2014/main" id="{9524B85F-0233-4F5A-8694-2AE0FD78713D}"/>
              </a:ext>
            </a:extLst>
          </p:cNvPr>
          <p:cNvGraphicFramePr/>
          <p:nvPr/>
        </p:nvGraphicFramePr>
        <p:xfrm>
          <a:off x="5496464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653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D1846A2-C725-424F-B914-1C12943A7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64" r="24150" b="-3"/>
          <a:stretch/>
        </p:blipFill>
        <p:spPr>
          <a:xfrm>
            <a:off x="-43112" y="11"/>
            <a:ext cx="12238706" cy="9192369"/>
          </a:xfrm>
          <a:prstGeom prst="rect">
            <a:avLst/>
          </a:prstGeom>
        </p:spPr>
      </p:pic>
      <p:sp>
        <p:nvSpPr>
          <p:cNvPr id="33" name="Rectangle 36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8504D-CFE1-4F6C-B913-7C6BF1D0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18" y="685801"/>
            <a:ext cx="32478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err="1">
                <a:solidFill>
                  <a:schemeClr val="bg2"/>
                </a:solidFill>
              </a:rPr>
              <a:t>Описание</a:t>
            </a:r>
            <a:r>
              <a:rPr lang="en-US" sz="2800">
                <a:solidFill>
                  <a:schemeClr val="bg2"/>
                </a:solidFill>
              </a:rPr>
              <a:t> </a:t>
            </a:r>
            <a:r>
              <a:rPr lang="en-US" sz="2800" err="1">
                <a:solidFill>
                  <a:schemeClr val="bg2"/>
                </a:solidFill>
              </a:rPr>
              <a:t>реализаций</a:t>
            </a:r>
            <a:r>
              <a:rPr lang="en-US" sz="2800">
                <a:solidFill>
                  <a:schemeClr val="bg2"/>
                </a:solidFill>
                <a:latin typeface="Georgia"/>
              </a:rPr>
              <a:t>?</a:t>
            </a:r>
            <a:endParaRPr lang="en-US" sz="2800" kern="1200" cap="all" spc="300" baseline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2320F-F07B-434E-90B4-CEE26F351BEB}"/>
              </a:ext>
            </a:extLst>
          </p:cNvPr>
          <p:cNvSpPr txBox="1"/>
          <p:nvPr/>
        </p:nvSpPr>
        <p:spPr>
          <a:xfrm>
            <a:off x="5861708" y="470255"/>
            <a:ext cx="525331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Consolas"/>
              </a:rPr>
              <a:t>В проекте используются такие модули, как </a:t>
            </a:r>
            <a:r>
              <a:rPr lang="ru-RU" sz="2400" dirty="0" err="1">
                <a:solidFill>
                  <a:schemeClr val="bg1"/>
                </a:solidFill>
                <a:latin typeface="Consolas"/>
              </a:rPr>
              <a:t>flask</a:t>
            </a:r>
            <a:r>
              <a:rPr lang="ru-RU" sz="2400" dirty="0">
                <a:solidFill>
                  <a:schemeClr val="bg1"/>
                </a:solidFill>
                <a:latin typeface="Consolas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Consolas"/>
              </a:rPr>
              <a:t>flask-login</a:t>
            </a:r>
            <a:r>
              <a:rPr lang="ru-RU" sz="2400" dirty="0">
                <a:solidFill>
                  <a:schemeClr val="bg1"/>
                </a:solidFill>
                <a:latin typeface="Consolas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Consolas"/>
              </a:rPr>
              <a:t>flask-sqlalchemy</a:t>
            </a:r>
            <a:r>
              <a:rPr lang="ru-RU" sz="2400" dirty="0">
                <a:solidFill>
                  <a:schemeClr val="bg1"/>
                </a:solidFill>
                <a:latin typeface="Consolas"/>
              </a:rPr>
              <a:t>, </a:t>
            </a:r>
            <a:r>
              <a:rPr lang="ru-RU" sz="2400" dirty="0" err="1">
                <a:solidFill>
                  <a:schemeClr val="bg1"/>
                </a:solidFill>
                <a:latin typeface="Consolas"/>
              </a:rPr>
              <a:t>werkzeug.security</a:t>
            </a:r>
            <a:r>
              <a:rPr lang="ru-RU" sz="2400" dirty="0">
                <a:solidFill>
                  <a:schemeClr val="bg1"/>
                </a:solidFill>
                <a:latin typeface="Consolas"/>
              </a:rPr>
              <a:t>, </a:t>
            </a:r>
            <a:r>
              <a:rPr lang="ru-RU" sz="2400" dirty="0" err="1">
                <a:solidFill>
                  <a:schemeClr val="bg1"/>
                </a:solidFill>
                <a:latin typeface="Consolas"/>
              </a:rPr>
              <a:t>os</a:t>
            </a:r>
            <a:r>
              <a:rPr lang="ru-RU" sz="2400" dirty="0">
                <a:solidFill>
                  <a:schemeClr val="bg1"/>
                </a:solidFill>
                <a:latin typeface="Consolas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Consolas"/>
              </a:rPr>
              <a:t>os.path</a:t>
            </a:r>
            <a:r>
              <a:rPr lang="ru-RU" sz="2400" dirty="0">
                <a:solidFill>
                  <a:schemeClr val="bg1"/>
                </a:solidFill>
                <a:latin typeface="Consolas"/>
              </a:rPr>
              <a:t>, sqlite3, </a:t>
            </a:r>
            <a:r>
              <a:rPr lang="ru-RU" sz="2400" dirty="0" err="1">
                <a:solidFill>
                  <a:schemeClr val="bg1"/>
                </a:solidFill>
                <a:latin typeface="Consolas"/>
              </a:rPr>
              <a:t>json</a:t>
            </a:r>
            <a:r>
              <a:rPr lang="ru-RU" sz="2400" dirty="0">
                <a:solidFill>
                  <a:schemeClr val="bg1"/>
                </a:solidFill>
                <a:latin typeface="Consolas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Consolas"/>
              </a:rPr>
              <a:t>datetime</a:t>
            </a:r>
            <a:r>
              <a:rPr lang="ru-RU" sz="2400" dirty="0">
                <a:solidFill>
                  <a:schemeClr val="bg1"/>
                </a:solidFill>
                <a:latin typeface="Consolas"/>
              </a:rPr>
              <a:t> и </a:t>
            </a:r>
            <a:r>
              <a:rPr lang="ru-RU" sz="2400" dirty="0" err="1">
                <a:solidFill>
                  <a:schemeClr val="bg1"/>
                </a:solidFill>
                <a:latin typeface="Consolas"/>
              </a:rPr>
              <a:t>pillow</a:t>
            </a:r>
            <a:endParaRPr lang="ru-RU" sz="2400" dirty="0">
              <a:solidFill>
                <a:schemeClr val="bg1"/>
              </a:solidFill>
              <a:latin typeface="Consolas"/>
            </a:endParaRPr>
          </a:p>
        </p:txBody>
      </p:sp>
      <p:pic>
        <p:nvPicPr>
          <p:cNvPr id="4" name="Рисунок 4">
            <a:hlinkClick r:id="" action="ppaction://media"/>
            <a:extLst>
              <a:ext uri="{FF2B5EF4-FFF2-40B4-BE49-F238E27FC236}">
                <a16:creationId xmlns:a16="http://schemas.microsoft.com/office/drawing/2014/main" id="{06DD59FF-05E5-4112-952F-24AC65F82D5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394476" y="2953506"/>
            <a:ext cx="6059714" cy="363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8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-43112" y="-345046"/>
            <a:ext cx="12238706" cy="72030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>
                <a:solidFill>
                  <a:schemeClr val="bg2"/>
                </a:solidFill>
              </a:rPr>
              <a:t>Личный</a:t>
            </a:r>
            <a:r>
              <a:rPr lang="en-US" sz="3600">
                <a:solidFill>
                  <a:schemeClr val="bg2"/>
                </a:solidFill>
              </a:rPr>
              <a:t> </a:t>
            </a:r>
            <a:r>
              <a:rPr lang="en-US" sz="3600" err="1">
                <a:solidFill>
                  <a:schemeClr val="bg2"/>
                </a:solidFill>
              </a:rPr>
              <a:t>кабинет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  <a:endParaRPr lang="en-US" sz="3600" kern="1200" cap="all" spc="300" baseline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55289-3CA7-40E1-AB5F-56CD6731AB62}"/>
              </a:ext>
            </a:extLst>
          </p:cNvPr>
          <p:cNvSpPr txBox="1"/>
          <p:nvPr/>
        </p:nvSpPr>
        <p:spPr>
          <a:xfrm>
            <a:off x="5497607" y="320488"/>
            <a:ext cx="610496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В </a:t>
            </a:r>
            <a:r>
              <a:rPr lang="en-US" sz="2800" err="1">
                <a:solidFill>
                  <a:schemeClr val="bg1"/>
                </a:solidFill>
              </a:rPr>
              <a:t>личном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кабинете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можно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выделить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три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части</a:t>
            </a:r>
            <a:endParaRPr lang="en-US" sz="2800">
              <a:solidFill>
                <a:schemeClr val="bg1"/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09F49FCF-BED3-4B27-931C-595309111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71278"/>
              </p:ext>
            </p:extLst>
          </p:nvPr>
        </p:nvGraphicFramePr>
        <p:xfrm>
          <a:off x="5496464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991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>
                <a:solidFill>
                  <a:schemeClr val="bg2"/>
                </a:solidFill>
              </a:rPr>
              <a:t>Авторизация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  <a:endParaRPr lang="en-US" sz="3600" kern="1200" cap="all" spc="300" baseline="0" err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55289-3CA7-40E1-AB5F-56CD6731AB62}"/>
              </a:ext>
            </a:extLst>
          </p:cNvPr>
          <p:cNvSpPr txBox="1"/>
          <p:nvPr/>
        </p:nvSpPr>
        <p:spPr>
          <a:xfrm>
            <a:off x="5430371" y="1017414"/>
            <a:ext cx="6104963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err="1">
                <a:solidFill>
                  <a:schemeClr val="bg1"/>
                </a:solidFill>
                <a:latin typeface="Consolas"/>
              </a:rPr>
              <a:t>Авторизация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проходит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с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помощью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фласк-логин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веркзцеук.секурити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Все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пользователи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находятся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в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базе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данных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могут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от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нее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скрыться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.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Веркзцеук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endParaRPr lang="ru-RU">
              <a:solidFill>
                <a:schemeClr val="bg1"/>
              </a:solidFill>
            </a:endParaRPr>
          </a:p>
          <a:p>
            <a:pPr algn="ctr"/>
            <a:r>
              <a:rPr lang="en-US" sz="2800" err="1">
                <a:solidFill>
                  <a:schemeClr val="bg1"/>
                </a:solidFill>
                <a:latin typeface="Consolas"/>
              </a:rPr>
              <a:t>пытается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обеспечивать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хэширование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паролей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для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их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защиты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ведь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наши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клиенты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-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это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успешные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люди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с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огромным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капиталом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нашем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сайте</a:t>
            </a:r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2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64" r="24150" b="-3"/>
          <a:stretch/>
        </p:blipFill>
        <p:spPr>
          <a:xfrm>
            <a:off x="-20700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>
                <a:solidFill>
                  <a:schemeClr val="bg2"/>
                </a:solidFill>
              </a:rPr>
              <a:t>Товары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  <a:endParaRPr lang="en-US" sz="3600" kern="1200" cap="all" spc="300" baseline="0" err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55289-3CA7-40E1-AB5F-56CD6731AB62}"/>
              </a:ext>
            </a:extLst>
          </p:cNvPr>
          <p:cNvSpPr txBox="1"/>
          <p:nvPr/>
        </p:nvSpPr>
        <p:spPr>
          <a:xfrm>
            <a:off x="5309419" y="248605"/>
            <a:ext cx="610496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err="1">
                <a:solidFill>
                  <a:schemeClr val="bg1"/>
                </a:solidFill>
                <a:latin typeface="Consolas"/>
              </a:rPr>
              <a:t>Все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товары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как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пользователи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находятся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в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базе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Каждый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предмет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представляет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собой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класс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из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нескольких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параметров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: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имя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тип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цена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и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фотография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в 4к(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если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бы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она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хранилась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в static,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то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очень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много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бы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весила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)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4" name="Рисунок 4">
            <a:hlinkClick r:id="" action="ppaction://media"/>
            <a:extLst>
              <a:ext uri="{FF2B5EF4-FFF2-40B4-BE49-F238E27FC236}">
                <a16:creationId xmlns:a16="http://schemas.microsoft.com/office/drawing/2014/main" id="{3EEE4E18-7F3D-4D0F-B80B-FA5B1FE2104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120190" y="4090458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2"/>
                </a:solidFill>
              </a:rPr>
              <a:t>(д)</a:t>
            </a:r>
            <a:r>
              <a:rPr lang="en-US" sz="3600" err="1">
                <a:solidFill>
                  <a:schemeClr val="bg2"/>
                </a:solidFill>
              </a:rPr>
              <a:t>жейсон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55289-3CA7-40E1-AB5F-56CD6731AB62}"/>
              </a:ext>
            </a:extLst>
          </p:cNvPr>
          <p:cNvSpPr txBox="1"/>
          <p:nvPr/>
        </p:nvSpPr>
        <p:spPr>
          <a:xfrm>
            <a:off x="5418276" y="292447"/>
            <a:ext cx="610496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/>
              </a:rPr>
              <a:t>В (д)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жейсон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файл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записываются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пользователи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их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потенциальные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покупки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чтобы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потом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заполнять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ими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корзину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Туда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заносится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список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из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фото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имени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цены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.</a:t>
            </a:r>
          </a:p>
        </p:txBody>
      </p:sp>
      <p:pic>
        <p:nvPicPr>
          <p:cNvPr id="4" name="Рисунок 4">
            <a:hlinkClick r:id="" action="ppaction://media"/>
            <a:extLst>
              <a:ext uri="{FF2B5EF4-FFF2-40B4-BE49-F238E27FC236}">
                <a16:creationId xmlns:a16="http://schemas.microsoft.com/office/drawing/2014/main" id="{8249F683-EEDE-406B-BD97-27D894EEA9B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866190" y="3485696"/>
            <a:ext cx="5418666" cy="30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0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541B971-39CB-4C34-8661-0E4553E16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64" r="24150" b="-3"/>
          <a:stretch/>
        </p:blipFill>
        <p:spPr>
          <a:xfrm>
            <a:off x="-43112" y="2337"/>
            <a:ext cx="12238706" cy="9040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605-5EBA-4DF1-8EA9-9FC8D54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54" y="685801"/>
            <a:ext cx="4402084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2"/>
                </a:solidFill>
              </a:rPr>
              <a:t>О </a:t>
            </a:r>
            <a:r>
              <a:rPr lang="en-US" sz="3600" err="1">
                <a:solidFill>
                  <a:schemeClr val="bg2"/>
                </a:solidFill>
              </a:rPr>
              <a:t>чем</a:t>
            </a:r>
            <a:r>
              <a:rPr lang="en-US" sz="3600">
                <a:solidFill>
                  <a:schemeClr val="bg2"/>
                </a:solidFill>
              </a:rPr>
              <a:t> </a:t>
            </a:r>
            <a:r>
              <a:rPr lang="en-US" sz="3600" err="1">
                <a:solidFill>
                  <a:schemeClr val="bg2"/>
                </a:solidFill>
              </a:rPr>
              <a:t>писать</a:t>
            </a:r>
            <a:r>
              <a:rPr lang="en-US" sz="3600">
                <a:solidFill>
                  <a:schemeClr val="bg2"/>
                </a:solidFill>
                <a:latin typeface="Georgi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777A-8A45-491F-B5E2-082A4729DCBF}"/>
              </a:ext>
            </a:extLst>
          </p:cNvPr>
          <p:cNvSpPr txBox="1"/>
          <p:nvPr/>
        </p:nvSpPr>
        <p:spPr>
          <a:xfrm>
            <a:off x="5049371" y="598115"/>
            <a:ext cx="685575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err="1">
                <a:solidFill>
                  <a:schemeClr val="bg1"/>
                </a:solidFill>
                <a:latin typeface="Consolas"/>
              </a:rPr>
              <a:t>Также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 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сайте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есть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поиск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типу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и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названию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слайдер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документации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в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подвале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сайта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, и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кот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.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Кстати</a:t>
            </a:r>
            <a:r>
              <a:rPr lang="en-US" sz="2800">
                <a:solidFill>
                  <a:schemeClr val="bg1"/>
                </a:solidFill>
                <a:latin typeface="Consolas"/>
              </a:rPr>
              <a:t> о </a:t>
            </a:r>
            <a:r>
              <a:rPr lang="en-US" sz="2800" err="1">
                <a:solidFill>
                  <a:schemeClr val="bg1"/>
                </a:solidFill>
                <a:latin typeface="Consolas"/>
              </a:rPr>
              <a:t>нём</a:t>
            </a:r>
            <a:r>
              <a:rPr lang="en-US" sz="2800">
                <a:solidFill>
                  <a:schemeClr val="bg1"/>
                </a:solidFill>
                <a:latin typeface="Corbel"/>
              </a:rPr>
              <a:t>...</a:t>
            </a:r>
          </a:p>
        </p:txBody>
      </p:sp>
      <p:pic>
        <p:nvPicPr>
          <p:cNvPr id="4" name="Рисунок 6">
            <a:hlinkClick r:id="" action="ppaction://media"/>
            <a:extLst>
              <a:ext uri="{FF2B5EF4-FFF2-40B4-BE49-F238E27FC236}">
                <a16:creationId xmlns:a16="http://schemas.microsoft.com/office/drawing/2014/main" id="{63473F9E-4B77-4979-97DB-241F6B10133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61429" y="2820458"/>
            <a:ext cx="6434666" cy="36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1543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412431"/>
      </a:dk2>
      <a:lt2>
        <a:srgbClr val="E2E3E8"/>
      </a:lt2>
      <a:accent1>
        <a:srgbClr val="B2A140"/>
      </a:accent1>
      <a:accent2>
        <a:srgbClr val="E98940"/>
      </a:accent2>
      <a:accent3>
        <a:srgbClr val="EE706E"/>
      </a:accent3>
      <a:accent4>
        <a:srgbClr val="EB4E8D"/>
      </a:accent4>
      <a:accent5>
        <a:srgbClr val="EE6ED7"/>
      </a:accent5>
      <a:accent6>
        <a:srgbClr val="C64EEB"/>
      </a:accent6>
      <a:hlink>
        <a:srgbClr val="6974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14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ClassicFrameVTI</vt:lpstr>
      <vt:lpstr>Web_projekt</vt:lpstr>
      <vt:lpstr>Идеи Проекта?</vt:lpstr>
      <vt:lpstr>Задачи?</vt:lpstr>
      <vt:lpstr>Описание реализаций?</vt:lpstr>
      <vt:lpstr>Личный кабинет?</vt:lpstr>
      <vt:lpstr>Авторизация?</vt:lpstr>
      <vt:lpstr>Товары?</vt:lpstr>
      <vt:lpstr>(д)жейсон?</vt:lpstr>
      <vt:lpstr>О чем писать?</vt:lpstr>
      <vt:lpstr>О чем писать?</vt:lpstr>
      <vt:lpstr>Заключение?</vt:lpstr>
      <vt:lpstr>Еще немного?</vt:lpstr>
      <vt:lpstr>Заключение?</vt:lpstr>
      <vt:lpstr>выводы?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39</cp:revision>
  <dcterms:created xsi:type="dcterms:W3CDTF">2020-11-28T09:50:55Z</dcterms:created>
  <dcterms:modified xsi:type="dcterms:W3CDTF">2021-04-25T14:43:17Z</dcterms:modified>
</cp:coreProperties>
</file>