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omments/modernComment_122_91F6A31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9" r:id="rId6"/>
    <p:sldId id="270" r:id="rId7"/>
    <p:sldId id="271" r:id="rId8"/>
    <p:sldId id="289" r:id="rId9"/>
    <p:sldId id="272" r:id="rId10"/>
    <p:sldId id="292" r:id="rId11"/>
    <p:sldId id="287" r:id="rId12"/>
    <p:sldId id="279" r:id="rId13"/>
    <p:sldId id="290" r:id="rId14"/>
    <p:sldId id="27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8F097E-5218-8CEE-C2A0-AC4722F9F224}" name="GABRIELE VITTORIO CORALLUZZO" initials="GC" userId="S::g.coralluzzo1@studenti.unisa.it::2027d578-77fc-49e2-b310-309b5528fac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0DB"/>
    <a:srgbClr val="67DAE3"/>
    <a:srgbClr val="13167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A9F72-CA22-42E6-B928-3B01F9C7ACC9}" v="871" dt="2024-12-06T17:48:08.955"/>
    <p1510:client id="{32B4A13C-4AA2-4BD4-9937-9EE65A749A94}" v="1634" dt="2024-12-06T17:46:09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22_91F6A3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A9A79A-3DDE-4FC5-94DE-4CB513C4D3B9}" authorId="{068F097E-5218-8CEE-C2A0-AC4722F9F224}" created="2024-12-02T11:04:41.730">
    <pc:sldMkLst xmlns:pc="http://schemas.microsoft.com/office/powerpoint/2013/main/command">
      <pc:docMk/>
      <pc:sldMk cId="2448859932" sldId="290"/>
    </pc:sldMkLst>
    <p188:txBody>
      <a:bodyPr/>
      <a:lstStyle/>
      <a:p>
        <a:r>
          <a:rPr lang="it-IT"/>
          <a:t>Viviamo in un mondo sempre più connesso dove la sicurezza non è un lusso ma una necessità. Con DefNet vogliamo dare a tutti, a partire dalle nostre famiglie fino ad arrivare alle aziende, la possibilità di proteggere ciò che conta di più: dati,privacy e soprattutto vogliamo permettervi di navigare in rete con tutta tranquillità. 
Decidi di difendere la tua rete!
Scegli DefNet!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4A0FA-D042-4CE0-953F-6827488D39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A75857-8DC8-4EF0-AEB8-92596FF51E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200" b="0" i="0"/>
            <a:t>Le reti hardware aziendali sono frequentemente esposte ad attacchi.</a:t>
          </a:r>
        </a:p>
      </dgm:t>
    </dgm:pt>
    <dgm:pt modelId="{4DE94921-A76D-47FB-8223-BE19AB7100E5}" type="parTrans" cxnId="{25DA467D-37A8-456B-B818-F119A7270F0D}">
      <dgm:prSet/>
      <dgm:spPr/>
      <dgm:t>
        <a:bodyPr/>
        <a:lstStyle/>
        <a:p>
          <a:endParaRPr lang="it-IT"/>
        </a:p>
      </dgm:t>
    </dgm:pt>
    <dgm:pt modelId="{C765520F-8FB2-4FBA-8AB9-3321DA07F61E}" type="sibTrans" cxnId="{25DA467D-37A8-456B-B818-F119A7270F0D}">
      <dgm:prSet/>
      <dgm:spPr/>
      <dgm:t>
        <a:bodyPr/>
        <a:lstStyle/>
        <a:p>
          <a:pPr>
            <a:lnSpc>
              <a:spcPct val="100000"/>
            </a:lnSpc>
          </a:pPr>
          <a:endParaRPr lang="it-IT"/>
        </a:p>
      </dgm:t>
    </dgm:pt>
    <dgm:pt modelId="{59BE02BD-734E-4945-A3F3-A1DDC32BCC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200" b="0" i="0"/>
            <a:t>Molte soluzioni sul mercato sono costose, complesse e non flessibili.</a:t>
          </a:r>
        </a:p>
      </dgm:t>
    </dgm:pt>
    <dgm:pt modelId="{F1852E97-6AB2-480A-B40C-330F8D899CE1}" type="parTrans" cxnId="{5AE6ED64-90C4-426A-B5FA-CE3857A9C0B5}">
      <dgm:prSet/>
      <dgm:spPr/>
      <dgm:t>
        <a:bodyPr/>
        <a:lstStyle/>
        <a:p>
          <a:endParaRPr lang="it-IT"/>
        </a:p>
      </dgm:t>
    </dgm:pt>
    <dgm:pt modelId="{3B9C955D-33E9-4EA9-97B4-AD8D7F56ACDE}" type="sibTrans" cxnId="{5AE6ED64-90C4-426A-B5FA-CE3857A9C0B5}">
      <dgm:prSet/>
      <dgm:spPr/>
      <dgm:t>
        <a:bodyPr/>
        <a:lstStyle/>
        <a:p>
          <a:pPr>
            <a:lnSpc>
              <a:spcPct val="100000"/>
            </a:lnSpc>
          </a:pPr>
          <a:endParaRPr lang="it-IT"/>
        </a:p>
      </dgm:t>
    </dgm:pt>
    <dgm:pt modelId="{64F02E1B-6D67-4972-A16B-5334EAEDE1E7}" type="pres">
      <dgm:prSet presAssocID="{4D94A0FA-D042-4CE0-953F-6827488D3923}" presName="root" presStyleCnt="0">
        <dgm:presLayoutVars>
          <dgm:dir/>
          <dgm:resizeHandles val="exact"/>
        </dgm:presLayoutVars>
      </dgm:prSet>
      <dgm:spPr/>
    </dgm:pt>
    <dgm:pt modelId="{26805C88-7594-42D0-9AB7-7D1072816C63}" type="pres">
      <dgm:prSet presAssocID="{4D94A0FA-D042-4CE0-953F-6827488D3923}" presName="container" presStyleCnt="0">
        <dgm:presLayoutVars>
          <dgm:dir/>
          <dgm:resizeHandles val="exact"/>
        </dgm:presLayoutVars>
      </dgm:prSet>
      <dgm:spPr/>
    </dgm:pt>
    <dgm:pt modelId="{77D9C3D3-0886-4AB0-92AF-EF31E45FA4AB}" type="pres">
      <dgm:prSet presAssocID="{1CA75857-8DC8-4EF0-AEB8-92596FF51E55}" presName="compNode" presStyleCnt="0"/>
      <dgm:spPr/>
    </dgm:pt>
    <dgm:pt modelId="{F192B86D-1837-4B20-A309-0BEC5C802C85}" type="pres">
      <dgm:prSet presAssocID="{1CA75857-8DC8-4EF0-AEB8-92596FF51E55}" presName="iconBgRect" presStyleLbl="bgShp" presStyleIdx="0" presStyleCnt="2" custScaleX="95987" custScaleY="79703" custLinFactX="34906" custLinFactNeighborX="100000" custLinFactNeighborY="-5394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ED4D195A-3709-490E-A4F6-42285FFE0CC2}" type="pres">
      <dgm:prSet presAssocID="{1CA75857-8DC8-4EF0-AEB8-92596FF51E55}" presName="iconRect" presStyleLbl="node1" presStyleIdx="0" presStyleCnt="2" custScaleX="102392" custScaleY="121007" custLinFactX="100000" custLinFactNeighborX="131822" custLinFactNeighborY="-965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4CD26B-A0E9-4F1F-AE08-DBADEAD9C567}" type="pres">
      <dgm:prSet presAssocID="{1CA75857-8DC8-4EF0-AEB8-92596FF51E55}" presName="spaceRect" presStyleCnt="0"/>
      <dgm:spPr/>
    </dgm:pt>
    <dgm:pt modelId="{1D24FAB4-D4D2-439C-ACC7-9ECF50928003}" type="pres">
      <dgm:prSet presAssocID="{1CA75857-8DC8-4EF0-AEB8-92596FF51E55}" presName="textRect" presStyleLbl="revTx" presStyleIdx="0" presStyleCnt="2" custScaleX="136424" custLinFactNeighborX="-18103" custLinFactNeighborY="50723">
        <dgm:presLayoutVars>
          <dgm:chMax val="1"/>
          <dgm:chPref val="1"/>
        </dgm:presLayoutVars>
      </dgm:prSet>
      <dgm:spPr/>
    </dgm:pt>
    <dgm:pt modelId="{1F8F632A-A7C1-44CC-951E-687F279C284C}" type="pres">
      <dgm:prSet presAssocID="{C765520F-8FB2-4FBA-8AB9-3321DA07F61E}" presName="sibTrans" presStyleLbl="sibTrans2D1" presStyleIdx="0" presStyleCnt="0"/>
      <dgm:spPr/>
    </dgm:pt>
    <dgm:pt modelId="{44AF79C5-DCAE-4C66-9FBE-646AA06DBDDE}" type="pres">
      <dgm:prSet presAssocID="{59BE02BD-734E-4945-A3F3-A1DDC32BCCEC}" presName="compNode" presStyleCnt="0"/>
      <dgm:spPr/>
    </dgm:pt>
    <dgm:pt modelId="{BC3AF7CC-3FB5-4A9D-9099-8A5CC6D948A7}" type="pres">
      <dgm:prSet presAssocID="{59BE02BD-734E-4945-A3F3-A1DDC32BCCEC}" presName="iconBgRect" presStyleLbl="bgShp" presStyleIdx="1" presStyleCnt="2" custScaleX="91247" custScaleY="84867" custLinFactX="27770" custLinFactNeighborX="100000" custLinFactNeighborY="-6331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A8129BF7-C9DA-4878-9D9E-9022B0908E73}" type="pres">
      <dgm:prSet presAssocID="{59BE02BD-734E-4945-A3F3-A1DDC32BCCEC}" presName="iconRect" presStyleLbl="node1" presStyleIdx="1" presStyleCnt="2" custScaleX="110658" custScaleY="95894" custLinFactX="100000" custLinFactY="-15887" custLinFactNeighborX="123493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2048A63-33CB-4F6E-9389-BF6BC7638D97}" type="pres">
      <dgm:prSet presAssocID="{59BE02BD-734E-4945-A3F3-A1DDC32BCCEC}" presName="spaceRect" presStyleCnt="0"/>
      <dgm:spPr/>
    </dgm:pt>
    <dgm:pt modelId="{ACFA21FE-CFC9-4A89-A551-DBD53259CA89}" type="pres">
      <dgm:prSet presAssocID="{59BE02BD-734E-4945-A3F3-A1DDC32BCCEC}" presName="textRect" presStyleLbl="revTx" presStyleIdx="1" presStyleCnt="2" custScaleX="127748" custLinFactNeighborX="-25017" custLinFactNeighborY="44860">
        <dgm:presLayoutVars>
          <dgm:chMax val="1"/>
          <dgm:chPref val="1"/>
        </dgm:presLayoutVars>
      </dgm:prSet>
      <dgm:spPr/>
    </dgm:pt>
  </dgm:ptLst>
  <dgm:cxnLst>
    <dgm:cxn modelId="{B8A48A05-DCED-4057-B055-9E6D8EDA1A6D}" type="presOf" srcId="{1CA75857-8DC8-4EF0-AEB8-92596FF51E55}" destId="{1D24FAB4-D4D2-439C-ACC7-9ECF50928003}" srcOrd="0" destOrd="0" presId="urn:microsoft.com/office/officeart/2018/2/layout/IconCircleList"/>
    <dgm:cxn modelId="{0A766D2C-663F-4725-B04C-5050EDD145BF}" type="presOf" srcId="{59BE02BD-734E-4945-A3F3-A1DDC32BCCEC}" destId="{ACFA21FE-CFC9-4A89-A551-DBD53259CA89}" srcOrd="0" destOrd="0" presId="urn:microsoft.com/office/officeart/2018/2/layout/IconCircleList"/>
    <dgm:cxn modelId="{5AE6ED64-90C4-426A-B5FA-CE3857A9C0B5}" srcId="{4D94A0FA-D042-4CE0-953F-6827488D3923}" destId="{59BE02BD-734E-4945-A3F3-A1DDC32BCCEC}" srcOrd="1" destOrd="0" parTransId="{F1852E97-6AB2-480A-B40C-330F8D899CE1}" sibTransId="{3B9C955D-33E9-4EA9-97B4-AD8D7F56ACDE}"/>
    <dgm:cxn modelId="{7963716A-4E87-4EF3-A306-6CB1E4CC06B7}" type="presOf" srcId="{4D94A0FA-D042-4CE0-953F-6827488D3923}" destId="{64F02E1B-6D67-4972-A16B-5334EAEDE1E7}" srcOrd="0" destOrd="0" presId="urn:microsoft.com/office/officeart/2018/2/layout/IconCircleList"/>
    <dgm:cxn modelId="{25DA467D-37A8-456B-B818-F119A7270F0D}" srcId="{4D94A0FA-D042-4CE0-953F-6827488D3923}" destId="{1CA75857-8DC8-4EF0-AEB8-92596FF51E55}" srcOrd="0" destOrd="0" parTransId="{4DE94921-A76D-47FB-8223-BE19AB7100E5}" sibTransId="{C765520F-8FB2-4FBA-8AB9-3321DA07F61E}"/>
    <dgm:cxn modelId="{8B8C68FF-B5DD-4C65-823C-8691B7661F51}" type="presOf" srcId="{C765520F-8FB2-4FBA-8AB9-3321DA07F61E}" destId="{1F8F632A-A7C1-44CC-951E-687F279C284C}" srcOrd="0" destOrd="0" presId="urn:microsoft.com/office/officeart/2018/2/layout/IconCircleList"/>
    <dgm:cxn modelId="{76D60234-9271-4350-BD4D-AFD1B84ED181}" type="presParOf" srcId="{64F02E1B-6D67-4972-A16B-5334EAEDE1E7}" destId="{26805C88-7594-42D0-9AB7-7D1072816C63}" srcOrd="0" destOrd="0" presId="urn:microsoft.com/office/officeart/2018/2/layout/IconCircleList"/>
    <dgm:cxn modelId="{6A055B19-75A5-4CE6-BFC0-36E53794E508}" type="presParOf" srcId="{26805C88-7594-42D0-9AB7-7D1072816C63}" destId="{77D9C3D3-0886-4AB0-92AF-EF31E45FA4AB}" srcOrd="0" destOrd="0" presId="urn:microsoft.com/office/officeart/2018/2/layout/IconCircleList"/>
    <dgm:cxn modelId="{672E39E9-6FFC-45B9-84F8-7CE3BE1ADBE2}" type="presParOf" srcId="{77D9C3D3-0886-4AB0-92AF-EF31E45FA4AB}" destId="{F192B86D-1837-4B20-A309-0BEC5C802C85}" srcOrd="0" destOrd="0" presId="urn:microsoft.com/office/officeart/2018/2/layout/IconCircleList"/>
    <dgm:cxn modelId="{90906C97-0F7D-4C01-B040-FD74945F91F8}" type="presParOf" srcId="{77D9C3D3-0886-4AB0-92AF-EF31E45FA4AB}" destId="{ED4D195A-3709-490E-A4F6-42285FFE0CC2}" srcOrd="1" destOrd="0" presId="urn:microsoft.com/office/officeart/2018/2/layout/IconCircleList"/>
    <dgm:cxn modelId="{B3F1C344-97E4-408F-BB51-5F4C354A5276}" type="presParOf" srcId="{77D9C3D3-0886-4AB0-92AF-EF31E45FA4AB}" destId="{9E4CD26B-A0E9-4F1F-AE08-DBADEAD9C567}" srcOrd="2" destOrd="0" presId="urn:microsoft.com/office/officeart/2018/2/layout/IconCircleList"/>
    <dgm:cxn modelId="{651FEB23-DEEA-4806-BC47-4B9E5F9A1CE3}" type="presParOf" srcId="{77D9C3D3-0886-4AB0-92AF-EF31E45FA4AB}" destId="{1D24FAB4-D4D2-439C-ACC7-9ECF50928003}" srcOrd="3" destOrd="0" presId="urn:microsoft.com/office/officeart/2018/2/layout/IconCircleList"/>
    <dgm:cxn modelId="{A6EEBB08-A0A6-441C-ACF1-1392265B04EA}" type="presParOf" srcId="{26805C88-7594-42D0-9AB7-7D1072816C63}" destId="{1F8F632A-A7C1-44CC-951E-687F279C284C}" srcOrd="1" destOrd="0" presId="urn:microsoft.com/office/officeart/2018/2/layout/IconCircleList"/>
    <dgm:cxn modelId="{16DD00F7-D688-4080-89A7-B3ADD2D263E6}" type="presParOf" srcId="{26805C88-7594-42D0-9AB7-7D1072816C63}" destId="{44AF79C5-DCAE-4C66-9FBE-646AA06DBDDE}" srcOrd="2" destOrd="0" presId="urn:microsoft.com/office/officeart/2018/2/layout/IconCircleList"/>
    <dgm:cxn modelId="{CD805430-623D-41CC-AE84-13266B996770}" type="presParOf" srcId="{44AF79C5-DCAE-4C66-9FBE-646AA06DBDDE}" destId="{BC3AF7CC-3FB5-4A9D-9099-8A5CC6D948A7}" srcOrd="0" destOrd="0" presId="urn:microsoft.com/office/officeart/2018/2/layout/IconCircleList"/>
    <dgm:cxn modelId="{AA773D8E-E85B-495D-850D-2E9138E16993}" type="presParOf" srcId="{44AF79C5-DCAE-4C66-9FBE-646AA06DBDDE}" destId="{A8129BF7-C9DA-4878-9D9E-9022B0908E73}" srcOrd="1" destOrd="0" presId="urn:microsoft.com/office/officeart/2018/2/layout/IconCircleList"/>
    <dgm:cxn modelId="{0CAED445-B3A4-46C4-83BA-C9EFDD1C3C1F}" type="presParOf" srcId="{44AF79C5-DCAE-4C66-9FBE-646AA06DBDDE}" destId="{C2048A63-33CB-4F6E-9389-BF6BC7638D97}" srcOrd="2" destOrd="0" presId="urn:microsoft.com/office/officeart/2018/2/layout/IconCircleList"/>
    <dgm:cxn modelId="{1D436940-057B-4A8A-89E0-1F65D1D7E736}" type="presParOf" srcId="{44AF79C5-DCAE-4C66-9FBE-646AA06DBDDE}" destId="{ACFA21FE-CFC9-4A89-A551-DBD53259CA89}" srcOrd="3" destOrd="0" presId="urn:microsoft.com/office/officeart/2018/2/layout/IconCircleList"/>
  </dgm:cxnLst>
  <dgm:bg>
    <a:gradFill flip="none" rotWithShape="1">
      <a:gsLst>
        <a:gs pos="0">
          <a:srgbClr val="0070C0"/>
        </a:gs>
        <a:gs pos="50000">
          <a:srgbClr val="03C0DB"/>
        </a:gs>
        <a:gs pos="100000">
          <a:schemeClr val="bg1"/>
        </a:gs>
      </a:gsLst>
      <a:lin ang="5400000" scaled="1"/>
      <a:tileRect/>
    </a:gradFill>
    <a:effectLst>
      <a:outerShdw blurRad="63500" sx="102000" sy="102000" algn="ctr" rotWithShape="0">
        <a:prstClr val="black">
          <a:alpha val="40000"/>
        </a:prstClr>
      </a:outerShdw>
      <a:softEdge rad="635000"/>
    </a:effectLst>
  </dgm:bg>
  <dgm:whole>
    <a:ln>
      <a:noFill/>
      <a:extLst>
        <a:ext uri="{C807C97D-BFC1-408E-A445-0C87EB9F89A2}">
          <ask:lineSketchStyleProps xmlns:ask="http://schemas.microsoft.com/office/drawing/2018/sketchyshapes">
            <ask:type>
              <ask:lineSketchNon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F8F224-E25B-460E-B8B8-36B4C49963FB}">
      <dgm:prSet phldr="0" custT="1"/>
      <dgm:spPr/>
      <dgm:t>
        <a:bodyPr/>
        <a:lstStyle/>
        <a:p>
          <a:pPr algn="ctr" rtl="0"/>
          <a:r>
            <a:rPr lang="en-US" sz="1500" b="1">
              <a:latin typeface="Calibri"/>
              <a:ea typeface="Calibri"/>
              <a:cs typeface="Calibri"/>
            </a:rPr>
            <a:t>La Nostra Soluzione</a:t>
          </a:r>
        </a:p>
      </dgm:t>
    </dgm:pt>
    <dgm:pt modelId="{9DF43AC3-ABCC-45B6-91C4-406188D91160}" type="parTrans" cxnId="{F3525DF3-B01C-4976-8EEB-C263BA75516A}">
      <dgm:prSet/>
      <dgm:spPr/>
      <dgm:t>
        <a:bodyPr/>
        <a:lstStyle/>
        <a:p>
          <a:endParaRPr lang="it-IT"/>
        </a:p>
      </dgm:t>
    </dgm:pt>
    <dgm:pt modelId="{C2184E95-B482-4ECF-B851-CCC150090649}" type="sibTrans" cxnId="{F3525DF3-B01C-4976-8EEB-C263BA75516A}">
      <dgm:prSet/>
      <dgm:spPr/>
      <dgm:t>
        <a:bodyPr/>
        <a:lstStyle/>
        <a:p>
          <a:endParaRPr lang="it-IT"/>
        </a:p>
      </dgm:t>
    </dgm:pt>
    <dgm:pt modelId="{BBBFCFA5-A0B9-4247-BC91-C54DC41F5EBC}">
      <dgm:prSet phldr="0" custT="1"/>
      <dgm:spPr/>
      <dgm:t>
        <a:bodyPr/>
        <a:lstStyle/>
        <a:p>
          <a:pPr algn="ctr" rtl="0"/>
          <a:r>
            <a:rPr lang="en-US" sz="1200" b="1" err="1">
              <a:latin typeface="Calibri"/>
              <a:ea typeface="Calibri"/>
              <a:cs typeface="Calibri"/>
            </a:rPr>
            <a:t>Sicurezza</a:t>
          </a:r>
          <a:r>
            <a:rPr lang="en-US" sz="1200" b="1">
              <a:latin typeface="Calibri"/>
              <a:ea typeface="Calibri"/>
              <a:cs typeface="Calibri"/>
            </a:rPr>
            <a:t>: </a:t>
          </a:r>
          <a:r>
            <a:rPr lang="en-US" sz="1200" b="1" err="1">
              <a:latin typeface="Calibri"/>
              <a:ea typeface="Calibri"/>
              <a:cs typeface="Calibri"/>
            </a:rPr>
            <a:t>Configurazione</a:t>
          </a:r>
          <a:r>
            <a:rPr lang="en-US" sz="1200" b="1">
              <a:latin typeface="Calibri"/>
              <a:ea typeface="Calibri"/>
              <a:cs typeface="Calibri"/>
            </a:rPr>
            <a:t> semplice e immediata</a:t>
          </a:r>
          <a:endParaRPr lang="en-US" sz="1200" b="0">
            <a:latin typeface="Calibri"/>
            <a:ea typeface="Calibri"/>
            <a:cs typeface="Calibri"/>
          </a:endParaRPr>
        </a:p>
      </dgm:t>
    </dgm:pt>
    <dgm:pt modelId="{885C8B93-5883-41F6-B7B5-78E72401B96F}" type="parTrans" cxnId="{E1CE6492-3941-4216-B589-F4865FA41AE8}">
      <dgm:prSet/>
      <dgm:spPr/>
      <dgm:t>
        <a:bodyPr/>
        <a:lstStyle/>
        <a:p>
          <a:endParaRPr lang="it-IT"/>
        </a:p>
      </dgm:t>
    </dgm:pt>
    <dgm:pt modelId="{587C7E9F-2318-4681-9C4D-5B507E1A5931}" type="sibTrans" cxnId="{E1CE6492-3941-4216-B589-F4865FA41AE8}">
      <dgm:prSet/>
      <dgm:spPr/>
      <dgm:t>
        <a:bodyPr/>
        <a:lstStyle/>
        <a:p>
          <a:endParaRPr lang="it-IT"/>
        </a:p>
      </dgm:t>
    </dgm:pt>
    <dgm:pt modelId="{29912F52-E649-4062-B014-5FACBB285DF7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Controllo Genitorie &amp; AdBlocking :</a:t>
          </a:r>
          <a:r>
            <a:rPr lang="en-US" sz="1200" b="0">
              <a:latin typeface="Calibri"/>
              <a:ea typeface="Calibri"/>
              <a:cs typeface="Calibri"/>
            </a:rPr>
            <a:t> </a:t>
          </a:r>
          <a:r>
            <a:rPr lang="en-US" sz="1200"/>
            <a:t>AdGuard Home </a:t>
          </a:r>
          <a:r>
            <a:rPr lang="en-US" sz="1200">
              <a:latin typeface="Aptos Display" panose="02110004020202020204"/>
            </a:rPr>
            <a:t>configurabile</a:t>
          </a:r>
          <a:r>
            <a:rPr lang="en-US" sz="1200" b="0">
              <a:latin typeface="Aptos Display" panose="02110004020202020204"/>
              <a:ea typeface="Calibri"/>
              <a:cs typeface="Calibri"/>
            </a:rPr>
            <a:t> e opensource</a:t>
          </a:r>
          <a:endParaRPr lang="en-US" sz="1200" b="0" err="1">
            <a:latin typeface="Aptos Display" panose="02110004020202020204"/>
            <a:ea typeface="Calibri"/>
            <a:cs typeface="Calibri"/>
          </a:endParaRPr>
        </a:p>
      </dgm:t>
    </dgm:pt>
    <dgm:pt modelId="{D3AEF719-637F-4D6E-89DB-B5D801394D54}" type="parTrans" cxnId="{A4F9D31D-7824-48BB-9A6F-5BF542ECE310}">
      <dgm:prSet/>
      <dgm:spPr/>
      <dgm:t>
        <a:bodyPr/>
        <a:lstStyle/>
        <a:p>
          <a:endParaRPr lang="it-IT"/>
        </a:p>
      </dgm:t>
    </dgm:pt>
    <dgm:pt modelId="{28945443-36DB-49BA-9512-37BF6315F051}" type="sibTrans" cxnId="{A4F9D31D-7824-48BB-9A6F-5BF542ECE310}">
      <dgm:prSet/>
      <dgm:spPr/>
      <dgm:t>
        <a:bodyPr/>
        <a:lstStyle/>
        <a:p>
          <a:endParaRPr lang="it-IT"/>
        </a:p>
      </dgm:t>
    </dgm:pt>
    <dgm:pt modelId="{96874099-A17E-437B-B965-F736D7F2B93E}">
      <dgm:prSet phldr="0"/>
      <dgm:spPr/>
      <dgm:t>
        <a:bodyPr/>
        <a:lstStyle/>
        <a:p>
          <a:pPr algn="l" rtl="0"/>
          <a:r>
            <a:rPr lang="en-US" sz="1200" b="1">
              <a:latin typeface="Calibri"/>
              <a:ea typeface="Calibri"/>
              <a:cs typeface="Calibri"/>
            </a:rPr>
            <a:t>Prezzo:</a:t>
          </a:r>
          <a:r>
            <a:rPr lang="en-US" sz="1200" b="0">
              <a:latin typeface="Calibri"/>
              <a:ea typeface="Calibri"/>
              <a:cs typeface="Calibri"/>
            </a:rPr>
            <a:t> </a:t>
          </a:r>
          <a:r>
            <a:rPr lang="en-US"/>
            <a:t>Molto </a:t>
          </a:r>
          <a:r>
            <a:rPr lang="en-US">
              <a:latin typeface="Aptos Display" panose="02110004020202020204"/>
            </a:rPr>
            <a:t>economico e flessibile</a:t>
          </a:r>
          <a:endParaRPr lang="en-US"/>
        </a:p>
      </dgm:t>
    </dgm:pt>
    <dgm:pt modelId="{B6DDC0D6-5FD1-4D9B-8DA6-0FC86F8E9542}" type="parTrans" cxnId="{17D3DFCE-7548-4CC6-A3AC-89E6DDAC033F}">
      <dgm:prSet/>
      <dgm:spPr/>
    </dgm:pt>
    <dgm:pt modelId="{DA6099AA-FEA3-4804-8BAD-D31AE580A978}" type="sibTrans" cxnId="{17D3DFCE-7548-4CC6-A3AC-89E6DDAC033F}">
      <dgm:prSet/>
      <dgm:spPr/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B6CA2-6E52-4949-85BF-D916D6929653}" type="pres">
      <dgm:prSet presAssocID="{B8F8F224-E25B-460E-B8B8-36B4C49963FB}" presName="hierRoot1" presStyleCnt="0"/>
      <dgm:spPr/>
    </dgm:pt>
    <dgm:pt modelId="{F3B93481-C514-4425-9B0F-8E0CF159C229}" type="pres">
      <dgm:prSet presAssocID="{B8F8F224-E25B-460E-B8B8-36B4C49963FB}" presName="composite" presStyleCnt="0"/>
      <dgm:spPr/>
    </dgm:pt>
    <dgm:pt modelId="{48B48A20-0214-46A3-9CD5-BF0FDCC27EAC}" type="pres">
      <dgm:prSet presAssocID="{B8F8F224-E25B-460E-B8B8-36B4C49963FB}" presName="background" presStyleLbl="node0" presStyleIdx="0" presStyleCnt="1"/>
      <dgm:spPr/>
    </dgm:pt>
    <dgm:pt modelId="{B482C920-B2B1-46E2-95B5-564676B03F6D}" type="pres">
      <dgm:prSet presAssocID="{B8F8F224-E25B-460E-B8B8-36B4C49963FB}" presName="text" presStyleLbl="fgAcc0" presStyleIdx="0" presStyleCnt="1" custScaleX="151754" custScaleY="97051" custLinFactNeighborX="4899" custLinFactNeighborY="-86196">
        <dgm:presLayoutVars>
          <dgm:chPref val="3"/>
        </dgm:presLayoutVars>
      </dgm:prSet>
      <dgm:spPr/>
    </dgm:pt>
    <dgm:pt modelId="{E4E67172-487B-4655-9D2E-53733EB4D0E3}" type="pres">
      <dgm:prSet presAssocID="{B8F8F224-E25B-460E-B8B8-36B4C49963FB}" presName="hierChild2" presStyleCnt="0"/>
      <dgm:spPr/>
    </dgm:pt>
    <dgm:pt modelId="{75CAEDD2-9780-4947-9058-A0E49FA8348C}" type="pres">
      <dgm:prSet presAssocID="{885C8B93-5883-41F6-B7B5-78E72401B96F}" presName="Name10" presStyleLbl="parChTrans1D2" presStyleIdx="0" presStyleCnt="3"/>
      <dgm:spPr/>
    </dgm:pt>
    <dgm:pt modelId="{9F376830-694F-44B3-A4DE-07904EBBF6F5}" type="pres">
      <dgm:prSet presAssocID="{BBBFCFA5-A0B9-4247-BC91-C54DC41F5EBC}" presName="hierRoot2" presStyleCnt="0"/>
      <dgm:spPr/>
    </dgm:pt>
    <dgm:pt modelId="{7B327107-5B3D-478E-8485-1617C3AB89A4}" type="pres">
      <dgm:prSet presAssocID="{BBBFCFA5-A0B9-4247-BC91-C54DC41F5EBC}" presName="composite2" presStyleCnt="0"/>
      <dgm:spPr/>
    </dgm:pt>
    <dgm:pt modelId="{2833CBE6-75CB-44F4-BC85-343D070E52F1}" type="pres">
      <dgm:prSet presAssocID="{BBBFCFA5-A0B9-4247-BC91-C54DC41F5EBC}" presName="background2" presStyleLbl="node2" presStyleIdx="0" presStyleCnt="3"/>
      <dgm:spPr/>
    </dgm:pt>
    <dgm:pt modelId="{335BDE66-2391-46C1-A53D-87D17D549DD7}" type="pres">
      <dgm:prSet presAssocID="{BBBFCFA5-A0B9-4247-BC91-C54DC41F5EBC}" presName="text2" presStyleLbl="fgAcc2" presStyleIdx="0" presStyleCnt="3">
        <dgm:presLayoutVars>
          <dgm:chPref val="3"/>
        </dgm:presLayoutVars>
      </dgm:prSet>
      <dgm:spPr/>
    </dgm:pt>
    <dgm:pt modelId="{45034660-B3D7-4A03-9BF5-F44154AC2B77}" type="pres">
      <dgm:prSet presAssocID="{BBBFCFA5-A0B9-4247-BC91-C54DC41F5EBC}" presName="hierChild3" presStyleCnt="0"/>
      <dgm:spPr/>
    </dgm:pt>
    <dgm:pt modelId="{DB702940-9D3F-456A-AF10-4A8C6F92E13E}" type="pres">
      <dgm:prSet presAssocID="{D3AEF719-637F-4D6E-89DB-B5D801394D54}" presName="Name10" presStyleLbl="parChTrans1D2" presStyleIdx="1" presStyleCnt="3"/>
      <dgm:spPr/>
    </dgm:pt>
    <dgm:pt modelId="{A7F691F6-252B-4211-9135-C584FDE0C70B}" type="pres">
      <dgm:prSet presAssocID="{29912F52-E649-4062-B014-5FACBB285DF7}" presName="hierRoot2" presStyleCnt="0"/>
      <dgm:spPr/>
    </dgm:pt>
    <dgm:pt modelId="{B5E0A95D-9BE6-4EBC-8E97-22D2AFCA8646}" type="pres">
      <dgm:prSet presAssocID="{29912F52-E649-4062-B014-5FACBB285DF7}" presName="composite2" presStyleCnt="0"/>
      <dgm:spPr/>
    </dgm:pt>
    <dgm:pt modelId="{D945D19D-A1A2-4BC2-A2EF-54547344A550}" type="pres">
      <dgm:prSet presAssocID="{29912F52-E649-4062-B014-5FACBB285DF7}" presName="background2" presStyleLbl="node2" presStyleIdx="1" presStyleCnt="3"/>
      <dgm:spPr/>
    </dgm:pt>
    <dgm:pt modelId="{6CE0E25B-5A64-470C-ACD1-13C4A34759A1}" type="pres">
      <dgm:prSet presAssocID="{29912F52-E649-4062-B014-5FACBB285DF7}" presName="text2" presStyleLbl="fgAcc2" presStyleIdx="1" presStyleCnt="3">
        <dgm:presLayoutVars>
          <dgm:chPref val="3"/>
        </dgm:presLayoutVars>
      </dgm:prSet>
      <dgm:spPr/>
    </dgm:pt>
    <dgm:pt modelId="{A48B8A9A-BEFE-43FE-9492-4454D89E39FC}" type="pres">
      <dgm:prSet presAssocID="{29912F52-E649-4062-B014-5FACBB285DF7}" presName="hierChild3" presStyleCnt="0"/>
      <dgm:spPr/>
    </dgm:pt>
    <dgm:pt modelId="{DF0B60DB-08D1-4A7C-AF2F-FE1E9AC6DC90}" type="pres">
      <dgm:prSet presAssocID="{B6DDC0D6-5FD1-4D9B-8DA6-0FC86F8E9542}" presName="Name10" presStyleLbl="parChTrans1D2" presStyleIdx="2" presStyleCnt="3"/>
      <dgm:spPr/>
    </dgm:pt>
    <dgm:pt modelId="{27276C1B-C7F3-4514-B92F-4A1FE8C8FE6E}" type="pres">
      <dgm:prSet presAssocID="{96874099-A17E-437B-B965-F736D7F2B93E}" presName="hierRoot2" presStyleCnt="0"/>
      <dgm:spPr/>
    </dgm:pt>
    <dgm:pt modelId="{0B3E0392-B61F-415E-A5EA-5C7366B2A0BE}" type="pres">
      <dgm:prSet presAssocID="{96874099-A17E-437B-B965-F736D7F2B93E}" presName="composite2" presStyleCnt="0"/>
      <dgm:spPr/>
    </dgm:pt>
    <dgm:pt modelId="{F25267AC-B686-4584-A681-527F269CD7E7}" type="pres">
      <dgm:prSet presAssocID="{96874099-A17E-437B-B965-F736D7F2B93E}" presName="background2" presStyleLbl="node2" presStyleIdx="2" presStyleCnt="3"/>
      <dgm:spPr/>
    </dgm:pt>
    <dgm:pt modelId="{C8A553CA-588C-43B8-9451-E81379AC7DD2}" type="pres">
      <dgm:prSet presAssocID="{96874099-A17E-437B-B965-F736D7F2B93E}" presName="text2" presStyleLbl="fgAcc2" presStyleIdx="2" presStyleCnt="3">
        <dgm:presLayoutVars>
          <dgm:chPref val="3"/>
        </dgm:presLayoutVars>
      </dgm:prSet>
      <dgm:spPr/>
    </dgm:pt>
    <dgm:pt modelId="{731E3EB5-7D6A-4C15-B3FA-261ACE745470}" type="pres">
      <dgm:prSet presAssocID="{96874099-A17E-437B-B965-F736D7F2B93E}" presName="hierChild3" presStyleCnt="0"/>
      <dgm:spPr/>
    </dgm:pt>
  </dgm:ptLst>
  <dgm:cxnLst>
    <dgm:cxn modelId="{A4F9D31D-7824-48BB-9A6F-5BF542ECE310}" srcId="{B8F8F224-E25B-460E-B8B8-36B4C49963FB}" destId="{29912F52-E649-4062-B014-5FACBB285DF7}" srcOrd="1" destOrd="0" parTransId="{D3AEF719-637F-4D6E-89DB-B5D801394D54}" sibTransId="{28945443-36DB-49BA-9512-37BF6315F051}"/>
    <dgm:cxn modelId="{AF06D52B-DA92-409D-993C-EE8C30CDD4A8}" type="presOf" srcId="{D3AEF719-637F-4D6E-89DB-B5D801394D54}" destId="{DB702940-9D3F-456A-AF10-4A8C6F92E13E}" srcOrd="0" destOrd="0" presId="urn:microsoft.com/office/officeart/2005/8/layout/hierarchy1"/>
    <dgm:cxn modelId="{318B6A61-2BC4-40D5-9EC4-EFA0C17F0BBE}" type="presOf" srcId="{885C8B93-5883-41F6-B7B5-78E72401B96F}" destId="{75CAEDD2-9780-4947-9058-A0E49FA8348C}" srcOrd="0" destOrd="0" presId="urn:microsoft.com/office/officeart/2005/8/layout/hierarchy1"/>
    <dgm:cxn modelId="{48F36E43-938A-483B-892A-25F772C6309B}" type="presOf" srcId="{B8F8F224-E25B-460E-B8B8-36B4C49963FB}" destId="{B482C920-B2B1-46E2-95B5-564676B03F6D}" srcOrd="0" destOrd="0" presId="urn:microsoft.com/office/officeart/2005/8/layout/hierarchy1"/>
    <dgm:cxn modelId="{E1CE6492-3941-4216-B589-F4865FA41AE8}" srcId="{B8F8F224-E25B-460E-B8B8-36B4C49963FB}" destId="{BBBFCFA5-A0B9-4247-BC91-C54DC41F5EBC}" srcOrd="0" destOrd="0" parTransId="{885C8B93-5883-41F6-B7B5-78E72401B96F}" sibTransId="{587C7E9F-2318-4681-9C4D-5B507E1A5931}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7CA097C1-4316-4829-A5EB-554BC3AEC64B}" type="presOf" srcId="{B6DDC0D6-5FD1-4D9B-8DA6-0FC86F8E9542}" destId="{DF0B60DB-08D1-4A7C-AF2F-FE1E9AC6DC90}" srcOrd="0" destOrd="0" presId="urn:microsoft.com/office/officeart/2005/8/layout/hierarchy1"/>
    <dgm:cxn modelId="{17D3DFCE-7548-4CC6-A3AC-89E6DDAC033F}" srcId="{B8F8F224-E25B-460E-B8B8-36B4C49963FB}" destId="{96874099-A17E-437B-B965-F736D7F2B93E}" srcOrd="2" destOrd="0" parTransId="{B6DDC0D6-5FD1-4D9B-8DA6-0FC86F8E9542}" sibTransId="{DA6099AA-FEA3-4804-8BAD-D31AE580A978}"/>
    <dgm:cxn modelId="{4A5D8BD5-C1B9-4052-895B-2F4D50D6EF2F}" type="presOf" srcId="{96874099-A17E-437B-B965-F736D7F2B93E}" destId="{C8A553CA-588C-43B8-9451-E81379AC7DD2}" srcOrd="0" destOrd="0" presId="urn:microsoft.com/office/officeart/2005/8/layout/hierarchy1"/>
    <dgm:cxn modelId="{BA0964E2-6735-4FFE-B45B-3DDEB5358E02}" type="presOf" srcId="{29912F52-E649-4062-B014-5FACBB285DF7}" destId="{6CE0E25B-5A64-470C-ACD1-13C4A34759A1}" srcOrd="0" destOrd="0" presId="urn:microsoft.com/office/officeart/2005/8/layout/hierarchy1"/>
    <dgm:cxn modelId="{E6FFA8EA-B46E-4599-B0D8-8C85C8DBA55A}" type="presOf" srcId="{BBBFCFA5-A0B9-4247-BC91-C54DC41F5EBC}" destId="{335BDE66-2391-46C1-A53D-87D17D549DD7}" srcOrd="0" destOrd="0" presId="urn:microsoft.com/office/officeart/2005/8/layout/hierarchy1"/>
    <dgm:cxn modelId="{F3525DF3-B01C-4976-8EEB-C263BA75516A}" srcId="{1E79F66A-E86F-4980-B6B7-BE2D578877B7}" destId="{B8F8F224-E25B-460E-B8B8-36B4C49963FB}" srcOrd="0" destOrd="0" parTransId="{9DF43AC3-ABCC-45B6-91C4-406188D91160}" sibTransId="{C2184E95-B482-4ECF-B851-CCC150090649}"/>
    <dgm:cxn modelId="{84CDD5A1-0986-458F-920F-149AF1C2222C}" type="presParOf" srcId="{405CF90A-6196-44EE-B665-BAB14C2A3BA1}" destId="{7C4B6CA2-6E52-4949-85BF-D916D6929653}" srcOrd="0" destOrd="0" presId="urn:microsoft.com/office/officeart/2005/8/layout/hierarchy1"/>
    <dgm:cxn modelId="{16454A8C-DD73-4E99-B6F6-B195433FEE7B}" type="presParOf" srcId="{7C4B6CA2-6E52-4949-85BF-D916D6929653}" destId="{F3B93481-C514-4425-9B0F-8E0CF159C229}" srcOrd="0" destOrd="0" presId="urn:microsoft.com/office/officeart/2005/8/layout/hierarchy1"/>
    <dgm:cxn modelId="{F84891D5-2D4D-4219-B4E3-2C06A9C7D3B7}" type="presParOf" srcId="{F3B93481-C514-4425-9B0F-8E0CF159C229}" destId="{48B48A20-0214-46A3-9CD5-BF0FDCC27EAC}" srcOrd="0" destOrd="0" presId="urn:microsoft.com/office/officeart/2005/8/layout/hierarchy1"/>
    <dgm:cxn modelId="{768E519F-9A43-4104-8FF4-A292849C7D79}" type="presParOf" srcId="{F3B93481-C514-4425-9B0F-8E0CF159C229}" destId="{B482C920-B2B1-46E2-95B5-564676B03F6D}" srcOrd="1" destOrd="0" presId="urn:microsoft.com/office/officeart/2005/8/layout/hierarchy1"/>
    <dgm:cxn modelId="{8663DE5C-8486-4E1A-8295-88526D6DCF15}" type="presParOf" srcId="{7C4B6CA2-6E52-4949-85BF-D916D6929653}" destId="{E4E67172-487B-4655-9D2E-53733EB4D0E3}" srcOrd="1" destOrd="0" presId="urn:microsoft.com/office/officeart/2005/8/layout/hierarchy1"/>
    <dgm:cxn modelId="{BFF2ACA8-3078-48D6-B745-4179196CB0C1}" type="presParOf" srcId="{E4E67172-487B-4655-9D2E-53733EB4D0E3}" destId="{75CAEDD2-9780-4947-9058-A0E49FA8348C}" srcOrd="0" destOrd="0" presId="urn:microsoft.com/office/officeart/2005/8/layout/hierarchy1"/>
    <dgm:cxn modelId="{76C13D9C-F649-40CD-BFB7-E5AA3DEBC27B}" type="presParOf" srcId="{E4E67172-487B-4655-9D2E-53733EB4D0E3}" destId="{9F376830-694F-44B3-A4DE-07904EBBF6F5}" srcOrd="1" destOrd="0" presId="urn:microsoft.com/office/officeart/2005/8/layout/hierarchy1"/>
    <dgm:cxn modelId="{52CCBBD6-5480-4D9F-BECC-6356A9DB68DC}" type="presParOf" srcId="{9F376830-694F-44B3-A4DE-07904EBBF6F5}" destId="{7B327107-5B3D-478E-8485-1617C3AB89A4}" srcOrd="0" destOrd="0" presId="urn:microsoft.com/office/officeart/2005/8/layout/hierarchy1"/>
    <dgm:cxn modelId="{293379E0-10CA-4BDC-9F76-53E1B262D2AB}" type="presParOf" srcId="{7B327107-5B3D-478E-8485-1617C3AB89A4}" destId="{2833CBE6-75CB-44F4-BC85-343D070E52F1}" srcOrd="0" destOrd="0" presId="urn:microsoft.com/office/officeart/2005/8/layout/hierarchy1"/>
    <dgm:cxn modelId="{BBF1D6CA-6131-47FB-9E9A-359E220ACE31}" type="presParOf" srcId="{7B327107-5B3D-478E-8485-1617C3AB89A4}" destId="{335BDE66-2391-46C1-A53D-87D17D549DD7}" srcOrd="1" destOrd="0" presId="urn:microsoft.com/office/officeart/2005/8/layout/hierarchy1"/>
    <dgm:cxn modelId="{C7CA6687-9D96-4B54-94CA-DF9C413620B2}" type="presParOf" srcId="{9F376830-694F-44B3-A4DE-07904EBBF6F5}" destId="{45034660-B3D7-4A03-9BF5-F44154AC2B77}" srcOrd="1" destOrd="0" presId="urn:microsoft.com/office/officeart/2005/8/layout/hierarchy1"/>
    <dgm:cxn modelId="{BC57411A-2FA1-47C3-92B3-1264649DAB0B}" type="presParOf" srcId="{E4E67172-487B-4655-9D2E-53733EB4D0E3}" destId="{DB702940-9D3F-456A-AF10-4A8C6F92E13E}" srcOrd="2" destOrd="0" presId="urn:microsoft.com/office/officeart/2005/8/layout/hierarchy1"/>
    <dgm:cxn modelId="{793459ED-0BBC-463D-AB75-CBE49895B2C0}" type="presParOf" srcId="{E4E67172-487B-4655-9D2E-53733EB4D0E3}" destId="{A7F691F6-252B-4211-9135-C584FDE0C70B}" srcOrd="3" destOrd="0" presId="urn:microsoft.com/office/officeart/2005/8/layout/hierarchy1"/>
    <dgm:cxn modelId="{4C3C024E-678F-411C-9465-C8E8DB1A9E13}" type="presParOf" srcId="{A7F691F6-252B-4211-9135-C584FDE0C70B}" destId="{B5E0A95D-9BE6-4EBC-8E97-22D2AFCA8646}" srcOrd="0" destOrd="0" presId="urn:microsoft.com/office/officeart/2005/8/layout/hierarchy1"/>
    <dgm:cxn modelId="{298C7DB5-C468-49D8-82EC-F0AACE893C1C}" type="presParOf" srcId="{B5E0A95D-9BE6-4EBC-8E97-22D2AFCA8646}" destId="{D945D19D-A1A2-4BC2-A2EF-54547344A550}" srcOrd="0" destOrd="0" presId="urn:microsoft.com/office/officeart/2005/8/layout/hierarchy1"/>
    <dgm:cxn modelId="{2DCE8E91-F821-4607-93CC-CE89C4858925}" type="presParOf" srcId="{B5E0A95D-9BE6-4EBC-8E97-22D2AFCA8646}" destId="{6CE0E25B-5A64-470C-ACD1-13C4A34759A1}" srcOrd="1" destOrd="0" presId="urn:microsoft.com/office/officeart/2005/8/layout/hierarchy1"/>
    <dgm:cxn modelId="{C34BE883-29B4-4D96-9958-A574557A22EC}" type="presParOf" srcId="{A7F691F6-252B-4211-9135-C584FDE0C70B}" destId="{A48B8A9A-BEFE-43FE-9492-4454D89E39FC}" srcOrd="1" destOrd="0" presId="urn:microsoft.com/office/officeart/2005/8/layout/hierarchy1"/>
    <dgm:cxn modelId="{3556E05C-C6CE-4EB9-9D1D-CA0593227AEC}" type="presParOf" srcId="{E4E67172-487B-4655-9D2E-53733EB4D0E3}" destId="{DF0B60DB-08D1-4A7C-AF2F-FE1E9AC6DC90}" srcOrd="4" destOrd="0" presId="urn:microsoft.com/office/officeart/2005/8/layout/hierarchy1"/>
    <dgm:cxn modelId="{4EDCAB22-310D-4C5E-8C8A-5D42AF16033A}" type="presParOf" srcId="{E4E67172-487B-4655-9D2E-53733EB4D0E3}" destId="{27276C1B-C7F3-4514-B92F-4A1FE8C8FE6E}" srcOrd="5" destOrd="0" presId="urn:microsoft.com/office/officeart/2005/8/layout/hierarchy1"/>
    <dgm:cxn modelId="{EEE89E8E-AD12-4741-AD31-2466D05CC381}" type="presParOf" srcId="{27276C1B-C7F3-4514-B92F-4A1FE8C8FE6E}" destId="{0B3E0392-B61F-415E-A5EA-5C7366B2A0BE}" srcOrd="0" destOrd="0" presId="urn:microsoft.com/office/officeart/2005/8/layout/hierarchy1"/>
    <dgm:cxn modelId="{31A021F2-55CE-45AF-9A02-888AA6E06882}" type="presParOf" srcId="{0B3E0392-B61F-415E-A5EA-5C7366B2A0BE}" destId="{F25267AC-B686-4584-A681-527F269CD7E7}" srcOrd="0" destOrd="0" presId="urn:microsoft.com/office/officeart/2005/8/layout/hierarchy1"/>
    <dgm:cxn modelId="{ADE1E4F9-F1F2-46B5-9E4E-474DB67E1838}" type="presParOf" srcId="{0B3E0392-B61F-415E-A5EA-5C7366B2A0BE}" destId="{C8A553CA-588C-43B8-9451-E81379AC7DD2}" srcOrd="1" destOrd="0" presId="urn:microsoft.com/office/officeart/2005/8/layout/hierarchy1"/>
    <dgm:cxn modelId="{A1C1F496-05B6-4417-99B5-A702ABAEE6E9}" type="presParOf" srcId="{27276C1B-C7F3-4514-B92F-4A1FE8C8FE6E}" destId="{731E3EB5-7D6A-4C15-B3FA-261ACE745470}" srcOrd="1" destOrd="0" presId="urn:microsoft.com/office/officeart/2005/8/layout/hierarchy1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9F66A-E86F-4980-B6B7-BE2D578877B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1659B7-A382-4E12-A312-0AC0C2D0324F}">
      <dgm:prSet phldr="0" custT="1"/>
      <dgm:spPr/>
      <dgm:t>
        <a:bodyPr/>
        <a:lstStyle/>
        <a:p>
          <a:pPr algn="ctr" rtl="0"/>
          <a:r>
            <a:rPr lang="en-US" sz="1500" b="1">
              <a:latin typeface="Calibri"/>
              <a:ea typeface="Calibri"/>
              <a:cs typeface="Calibri"/>
            </a:rPr>
            <a:t>Home-Shield-Cisco:</a:t>
          </a:r>
        </a:p>
      </dgm:t>
    </dgm:pt>
    <dgm:pt modelId="{9599360C-D844-4A75-B2A8-003F4FECD3A4}" type="parTrans" cxnId="{14134F06-D454-44B8-B6B8-56AD1115E76C}">
      <dgm:prSet/>
      <dgm:spPr/>
      <dgm:t>
        <a:bodyPr/>
        <a:lstStyle/>
        <a:p>
          <a:endParaRPr lang="it-IT"/>
        </a:p>
      </dgm:t>
    </dgm:pt>
    <dgm:pt modelId="{3E8148B6-C266-41B1-8138-FE772A309E79}" type="sibTrans" cxnId="{14134F06-D454-44B8-B6B8-56AD1115E76C}">
      <dgm:prSet/>
      <dgm:spPr/>
      <dgm:t>
        <a:bodyPr/>
        <a:lstStyle/>
        <a:p>
          <a:endParaRPr lang="it-IT"/>
        </a:p>
      </dgm:t>
    </dgm:pt>
    <dgm:pt modelId="{7AA33256-75CB-4BBA-9DAF-99F99A8A76D4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Sicurezza: Firewall,VPN ma necessita skill tecniche</a:t>
          </a:r>
        </a:p>
      </dgm:t>
    </dgm:pt>
    <dgm:pt modelId="{7D9C6209-724A-4A30-94CF-0A3D0451612F}" type="parTrans" cxnId="{75EE7430-14E4-422B-884C-3E3BAFA4482C}">
      <dgm:prSet/>
      <dgm:spPr/>
      <dgm:t>
        <a:bodyPr/>
        <a:lstStyle/>
        <a:p>
          <a:endParaRPr lang="it-IT"/>
        </a:p>
      </dgm:t>
    </dgm:pt>
    <dgm:pt modelId="{33B02D55-94AD-4B13-AF48-D2F20350B570}" type="sibTrans" cxnId="{75EE7430-14E4-422B-884C-3E3BAFA4482C}">
      <dgm:prSet/>
      <dgm:spPr/>
      <dgm:t>
        <a:bodyPr/>
        <a:lstStyle/>
        <a:p>
          <a:endParaRPr lang="it-IT"/>
        </a:p>
      </dgm:t>
    </dgm:pt>
    <dgm:pt modelId="{3FDA6B80-9BD2-4A9E-866E-FA2CACEE5DA6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Controllo genitori &amp; AdBlocking :</a:t>
          </a:r>
          <a:r>
            <a:rPr lang="en-US" sz="1200" b="0">
              <a:latin typeface="Calibri"/>
              <a:ea typeface="Calibri"/>
              <a:cs typeface="Calibri"/>
            </a:rPr>
            <a:t> Filtri di conenuto , Limitato nel tempo e report.</a:t>
          </a:r>
          <a:endParaRPr lang="en-US" sz="1200">
            <a:latin typeface="Calibri"/>
            <a:ea typeface="Calibri"/>
            <a:cs typeface="Calibri"/>
          </a:endParaRPr>
        </a:p>
      </dgm:t>
    </dgm:pt>
    <dgm:pt modelId="{3BC89BB6-26B1-41CB-BA72-718838EF528C}" type="parTrans" cxnId="{3B2E186C-BD5F-46F5-AD26-CEA2578BC3B9}">
      <dgm:prSet/>
      <dgm:spPr/>
      <dgm:t>
        <a:bodyPr/>
        <a:lstStyle/>
        <a:p>
          <a:endParaRPr lang="it-IT"/>
        </a:p>
      </dgm:t>
    </dgm:pt>
    <dgm:pt modelId="{59E371D9-0954-48A4-8890-F5815775EC81}" type="sibTrans" cxnId="{3B2E186C-BD5F-46F5-AD26-CEA2578BC3B9}">
      <dgm:prSet/>
      <dgm:spPr/>
      <dgm:t>
        <a:bodyPr/>
        <a:lstStyle/>
        <a:p>
          <a:endParaRPr lang="it-IT"/>
        </a:p>
      </dgm:t>
    </dgm:pt>
    <dgm:pt modelId="{F3BA3C9F-2190-4AC9-9E01-B87E394D2F85}">
      <dgm:prSet phldr="0" custT="1"/>
      <dgm:spPr/>
      <dgm:t>
        <a:bodyPr/>
        <a:lstStyle/>
        <a:p>
          <a:pPr algn="ctr" rtl="0"/>
          <a:r>
            <a:rPr lang="en-US" sz="1200" b="1">
              <a:latin typeface="Calibri"/>
              <a:ea typeface="Calibri"/>
              <a:cs typeface="Calibri"/>
            </a:rPr>
            <a:t>Prezzo:</a:t>
          </a:r>
          <a:r>
            <a:rPr lang="en-US" sz="1200" b="0">
              <a:latin typeface="Calibri"/>
              <a:ea typeface="Calibri"/>
              <a:cs typeface="Calibri"/>
            </a:rPr>
            <a:t> </a:t>
          </a:r>
          <a:r>
            <a:rPr lang="en-US" sz="1200">
              <a:latin typeface="Calibri"/>
              <a:ea typeface="Calibri"/>
              <a:cs typeface="Calibri"/>
            </a:rPr>
            <a:t>Investimento a livello aziendale</a:t>
          </a:r>
        </a:p>
      </dgm:t>
    </dgm:pt>
    <dgm:pt modelId="{F9837907-7341-4585-8297-1FBDFD4F8DC2}" type="parTrans" cxnId="{49985AE0-0EE3-478B-A107-C5FEA190DC75}">
      <dgm:prSet/>
      <dgm:spPr/>
      <dgm:t>
        <a:bodyPr/>
        <a:lstStyle/>
        <a:p>
          <a:endParaRPr lang="it-IT"/>
        </a:p>
      </dgm:t>
    </dgm:pt>
    <dgm:pt modelId="{9CF46CBC-B791-45D3-930F-D94BDD66BDA1}" type="sibTrans" cxnId="{49985AE0-0EE3-478B-A107-C5FEA190DC75}">
      <dgm:prSet/>
      <dgm:spPr/>
      <dgm:t>
        <a:bodyPr/>
        <a:lstStyle/>
        <a:p>
          <a:endParaRPr lang="it-IT"/>
        </a:p>
      </dgm:t>
    </dgm:pt>
    <dgm:pt modelId="{405CF90A-6196-44EE-B665-BAB14C2A3BA1}" type="pres">
      <dgm:prSet presAssocID="{1E79F66A-E86F-4980-B6B7-BE2D57887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822913-63D0-441C-B921-7DA83C0AF546}" type="pres">
      <dgm:prSet presAssocID="{CC1659B7-A382-4E12-A312-0AC0C2D0324F}" presName="hierRoot1" presStyleCnt="0"/>
      <dgm:spPr/>
    </dgm:pt>
    <dgm:pt modelId="{63BA5CE9-D798-4FE3-A026-A2425615F1E9}" type="pres">
      <dgm:prSet presAssocID="{CC1659B7-A382-4E12-A312-0AC0C2D0324F}" presName="composite" presStyleCnt="0"/>
      <dgm:spPr/>
    </dgm:pt>
    <dgm:pt modelId="{50F8BE59-D989-47ED-BB61-B550CFA34AC1}" type="pres">
      <dgm:prSet presAssocID="{CC1659B7-A382-4E12-A312-0AC0C2D0324F}" presName="background" presStyleLbl="node0" presStyleIdx="0" presStyleCnt="1"/>
      <dgm:spPr/>
    </dgm:pt>
    <dgm:pt modelId="{ADB61EF7-1EC4-4DB6-8155-45082FDA66D9}" type="pres">
      <dgm:prSet presAssocID="{CC1659B7-A382-4E12-A312-0AC0C2D0324F}" presName="text" presStyleLbl="fgAcc0" presStyleIdx="0" presStyleCnt="1" custScaleY="54594" custLinFactNeighborX="-1476" custLinFactNeighborY="-42984">
        <dgm:presLayoutVars>
          <dgm:chPref val="3"/>
        </dgm:presLayoutVars>
      </dgm:prSet>
      <dgm:spPr/>
    </dgm:pt>
    <dgm:pt modelId="{68A4A4B0-F52A-4BF4-B3C3-CC7895B2511E}" type="pres">
      <dgm:prSet presAssocID="{CC1659B7-A382-4E12-A312-0AC0C2D0324F}" presName="hierChild2" presStyleCnt="0"/>
      <dgm:spPr/>
    </dgm:pt>
    <dgm:pt modelId="{F9CDAB9C-487D-425D-8DF7-5134531B5CBA}" type="pres">
      <dgm:prSet presAssocID="{7D9C6209-724A-4A30-94CF-0A3D0451612F}" presName="Name10" presStyleLbl="parChTrans1D2" presStyleIdx="0" presStyleCnt="3"/>
      <dgm:spPr/>
    </dgm:pt>
    <dgm:pt modelId="{AB434CBE-8E15-4E19-87B1-86352C4D548A}" type="pres">
      <dgm:prSet presAssocID="{7AA33256-75CB-4BBA-9DAF-99F99A8A76D4}" presName="hierRoot2" presStyleCnt="0"/>
      <dgm:spPr/>
    </dgm:pt>
    <dgm:pt modelId="{6A080B05-6033-43AA-8A72-DF6783F665D9}" type="pres">
      <dgm:prSet presAssocID="{7AA33256-75CB-4BBA-9DAF-99F99A8A76D4}" presName="composite2" presStyleCnt="0"/>
      <dgm:spPr/>
    </dgm:pt>
    <dgm:pt modelId="{07133534-D979-411B-9BBF-3F51AE90B4F2}" type="pres">
      <dgm:prSet presAssocID="{7AA33256-75CB-4BBA-9DAF-99F99A8A76D4}" presName="background2" presStyleLbl="node2" presStyleIdx="0" presStyleCnt="3"/>
      <dgm:spPr/>
    </dgm:pt>
    <dgm:pt modelId="{403658B5-1C4E-4849-A5AA-A9879C676FB8}" type="pres">
      <dgm:prSet presAssocID="{7AA33256-75CB-4BBA-9DAF-99F99A8A76D4}" presName="text2" presStyleLbl="fgAcc2" presStyleIdx="0" presStyleCnt="3">
        <dgm:presLayoutVars>
          <dgm:chPref val="3"/>
        </dgm:presLayoutVars>
      </dgm:prSet>
      <dgm:spPr/>
    </dgm:pt>
    <dgm:pt modelId="{6B2DCCF9-BB3C-4532-83BC-D460ADF77781}" type="pres">
      <dgm:prSet presAssocID="{7AA33256-75CB-4BBA-9DAF-99F99A8A76D4}" presName="hierChild3" presStyleCnt="0"/>
      <dgm:spPr/>
    </dgm:pt>
    <dgm:pt modelId="{839DC9BC-F917-48D4-9853-5EB47A0F0167}" type="pres">
      <dgm:prSet presAssocID="{3BC89BB6-26B1-41CB-BA72-718838EF528C}" presName="Name10" presStyleLbl="parChTrans1D2" presStyleIdx="1" presStyleCnt="3"/>
      <dgm:spPr/>
    </dgm:pt>
    <dgm:pt modelId="{FD9CE22E-FCF2-4DE4-85C8-FCA604EF29FD}" type="pres">
      <dgm:prSet presAssocID="{3FDA6B80-9BD2-4A9E-866E-FA2CACEE5DA6}" presName="hierRoot2" presStyleCnt="0"/>
      <dgm:spPr/>
    </dgm:pt>
    <dgm:pt modelId="{46DDFE39-F540-4810-9B81-606637A7B3D4}" type="pres">
      <dgm:prSet presAssocID="{3FDA6B80-9BD2-4A9E-866E-FA2CACEE5DA6}" presName="composite2" presStyleCnt="0"/>
      <dgm:spPr/>
    </dgm:pt>
    <dgm:pt modelId="{C5587D29-1466-4276-B946-2A69FAC430E8}" type="pres">
      <dgm:prSet presAssocID="{3FDA6B80-9BD2-4A9E-866E-FA2CACEE5DA6}" presName="background2" presStyleLbl="node2" presStyleIdx="1" presStyleCnt="3"/>
      <dgm:spPr/>
    </dgm:pt>
    <dgm:pt modelId="{36144802-C109-4B0C-ACC4-4C60DFCDA1A4}" type="pres">
      <dgm:prSet presAssocID="{3FDA6B80-9BD2-4A9E-866E-FA2CACEE5DA6}" presName="text2" presStyleLbl="fgAcc2" presStyleIdx="1" presStyleCnt="3" custScaleX="133533" custScaleY="143767" custLinFactNeighborY="23247">
        <dgm:presLayoutVars>
          <dgm:chPref val="3"/>
        </dgm:presLayoutVars>
      </dgm:prSet>
      <dgm:spPr/>
    </dgm:pt>
    <dgm:pt modelId="{C02A0618-94EC-4BBE-A342-FC89E310EAE1}" type="pres">
      <dgm:prSet presAssocID="{3FDA6B80-9BD2-4A9E-866E-FA2CACEE5DA6}" presName="hierChild3" presStyleCnt="0"/>
      <dgm:spPr/>
    </dgm:pt>
    <dgm:pt modelId="{CDD9CE50-0B70-4D3B-A2AE-42599CBD85D8}" type="pres">
      <dgm:prSet presAssocID="{F9837907-7341-4585-8297-1FBDFD4F8DC2}" presName="Name10" presStyleLbl="parChTrans1D2" presStyleIdx="2" presStyleCnt="3"/>
      <dgm:spPr/>
    </dgm:pt>
    <dgm:pt modelId="{D16D2F48-0857-4800-AC5B-19C1882788F5}" type="pres">
      <dgm:prSet presAssocID="{F3BA3C9F-2190-4AC9-9E01-B87E394D2F85}" presName="hierRoot2" presStyleCnt="0"/>
      <dgm:spPr/>
    </dgm:pt>
    <dgm:pt modelId="{B2E32ED4-FA02-428B-BA9D-214310D1A01D}" type="pres">
      <dgm:prSet presAssocID="{F3BA3C9F-2190-4AC9-9E01-B87E394D2F85}" presName="composite2" presStyleCnt="0"/>
      <dgm:spPr/>
    </dgm:pt>
    <dgm:pt modelId="{B4446388-2881-42E8-9C01-B64AFDA2C714}" type="pres">
      <dgm:prSet presAssocID="{F3BA3C9F-2190-4AC9-9E01-B87E394D2F85}" presName="background2" presStyleLbl="node2" presStyleIdx="2" presStyleCnt="3"/>
      <dgm:spPr/>
    </dgm:pt>
    <dgm:pt modelId="{AE7728DF-1D0F-43AC-8B29-FD288B74890E}" type="pres">
      <dgm:prSet presAssocID="{F3BA3C9F-2190-4AC9-9E01-B87E394D2F85}" presName="text2" presStyleLbl="fgAcc2" presStyleIdx="2" presStyleCnt="3" custScaleX="152011" custScaleY="144422" custLinFactNeighborX="8119" custLinFactNeighborY="4649">
        <dgm:presLayoutVars>
          <dgm:chPref val="3"/>
        </dgm:presLayoutVars>
      </dgm:prSet>
      <dgm:spPr/>
    </dgm:pt>
    <dgm:pt modelId="{EC978292-658D-47DC-9D96-0EEEF8276561}" type="pres">
      <dgm:prSet presAssocID="{F3BA3C9F-2190-4AC9-9E01-B87E394D2F85}" presName="hierChild3" presStyleCnt="0"/>
      <dgm:spPr/>
    </dgm:pt>
  </dgm:ptLst>
  <dgm:cxnLst>
    <dgm:cxn modelId="{14134F06-D454-44B8-B6B8-56AD1115E76C}" srcId="{1E79F66A-E86F-4980-B6B7-BE2D578877B7}" destId="{CC1659B7-A382-4E12-A312-0AC0C2D0324F}" srcOrd="0" destOrd="0" parTransId="{9599360C-D844-4A75-B2A8-003F4FECD3A4}" sibTransId="{3E8148B6-C266-41B1-8138-FE772A309E79}"/>
    <dgm:cxn modelId="{8078AF11-A4E4-415B-8CA1-4F39F5242BBA}" type="presOf" srcId="{F9837907-7341-4585-8297-1FBDFD4F8DC2}" destId="{CDD9CE50-0B70-4D3B-A2AE-42599CBD85D8}" srcOrd="0" destOrd="0" presId="urn:microsoft.com/office/officeart/2005/8/layout/hierarchy1"/>
    <dgm:cxn modelId="{BA756112-46A9-473E-9DB7-4F67C694C67B}" type="presOf" srcId="{7AA33256-75CB-4BBA-9DAF-99F99A8A76D4}" destId="{403658B5-1C4E-4849-A5AA-A9879C676FB8}" srcOrd="0" destOrd="0" presId="urn:microsoft.com/office/officeart/2005/8/layout/hierarchy1"/>
    <dgm:cxn modelId="{B30B032A-375B-464F-9743-4E9B7EEA1E5D}" type="presOf" srcId="{F3BA3C9F-2190-4AC9-9E01-B87E394D2F85}" destId="{AE7728DF-1D0F-43AC-8B29-FD288B74890E}" srcOrd="0" destOrd="0" presId="urn:microsoft.com/office/officeart/2005/8/layout/hierarchy1"/>
    <dgm:cxn modelId="{75EE7430-14E4-422B-884C-3E3BAFA4482C}" srcId="{CC1659B7-A382-4E12-A312-0AC0C2D0324F}" destId="{7AA33256-75CB-4BBA-9DAF-99F99A8A76D4}" srcOrd="0" destOrd="0" parTransId="{7D9C6209-724A-4A30-94CF-0A3D0451612F}" sibTransId="{33B02D55-94AD-4B13-AF48-D2F20350B570}"/>
    <dgm:cxn modelId="{865D1F37-97D1-4430-9668-25D976448B8A}" type="presOf" srcId="{CC1659B7-A382-4E12-A312-0AC0C2D0324F}" destId="{ADB61EF7-1EC4-4DB6-8155-45082FDA66D9}" srcOrd="0" destOrd="0" presId="urn:microsoft.com/office/officeart/2005/8/layout/hierarchy1"/>
    <dgm:cxn modelId="{3B2E186C-BD5F-46F5-AD26-CEA2578BC3B9}" srcId="{CC1659B7-A382-4E12-A312-0AC0C2D0324F}" destId="{3FDA6B80-9BD2-4A9E-866E-FA2CACEE5DA6}" srcOrd="1" destOrd="0" parTransId="{3BC89BB6-26B1-41CB-BA72-718838EF528C}" sibTransId="{59E371D9-0954-48A4-8890-F5815775EC81}"/>
    <dgm:cxn modelId="{87020C70-6136-43D5-8565-335595EA3661}" type="presOf" srcId="{3BC89BB6-26B1-41CB-BA72-718838EF528C}" destId="{839DC9BC-F917-48D4-9853-5EB47A0F0167}" srcOrd="0" destOrd="0" presId="urn:microsoft.com/office/officeart/2005/8/layout/hierarchy1"/>
    <dgm:cxn modelId="{545CA1A9-F6CB-4219-B627-180D123D8432}" type="presOf" srcId="{7D9C6209-724A-4A30-94CF-0A3D0451612F}" destId="{F9CDAB9C-487D-425D-8DF7-5134531B5CBA}" srcOrd="0" destOrd="0" presId="urn:microsoft.com/office/officeart/2005/8/layout/hierarchy1"/>
    <dgm:cxn modelId="{2251B2AE-7711-49E6-BB20-75AF01691C95}" type="presOf" srcId="{1E79F66A-E86F-4980-B6B7-BE2D578877B7}" destId="{405CF90A-6196-44EE-B665-BAB14C2A3BA1}" srcOrd="0" destOrd="0" presId="urn:microsoft.com/office/officeart/2005/8/layout/hierarchy1"/>
    <dgm:cxn modelId="{E82DB2C3-8994-47E2-A219-2DAAAA9AB944}" type="presOf" srcId="{3FDA6B80-9BD2-4A9E-866E-FA2CACEE5DA6}" destId="{36144802-C109-4B0C-ACC4-4C60DFCDA1A4}" srcOrd="0" destOrd="0" presId="urn:microsoft.com/office/officeart/2005/8/layout/hierarchy1"/>
    <dgm:cxn modelId="{49985AE0-0EE3-478B-A107-C5FEA190DC75}" srcId="{CC1659B7-A382-4E12-A312-0AC0C2D0324F}" destId="{F3BA3C9F-2190-4AC9-9E01-B87E394D2F85}" srcOrd="2" destOrd="0" parTransId="{F9837907-7341-4585-8297-1FBDFD4F8DC2}" sibTransId="{9CF46CBC-B791-45D3-930F-D94BDD66BDA1}"/>
    <dgm:cxn modelId="{9E1231AF-AEAA-486C-AAC8-9B929AA6C933}" type="presParOf" srcId="{405CF90A-6196-44EE-B665-BAB14C2A3BA1}" destId="{9E822913-63D0-441C-B921-7DA83C0AF546}" srcOrd="0" destOrd="0" presId="urn:microsoft.com/office/officeart/2005/8/layout/hierarchy1"/>
    <dgm:cxn modelId="{03F8211E-8F32-4508-AC7B-05505614136E}" type="presParOf" srcId="{9E822913-63D0-441C-B921-7DA83C0AF546}" destId="{63BA5CE9-D798-4FE3-A026-A2425615F1E9}" srcOrd="0" destOrd="0" presId="urn:microsoft.com/office/officeart/2005/8/layout/hierarchy1"/>
    <dgm:cxn modelId="{05E4F748-CEF9-4DC8-8B05-3816C648F163}" type="presParOf" srcId="{63BA5CE9-D798-4FE3-A026-A2425615F1E9}" destId="{50F8BE59-D989-47ED-BB61-B550CFA34AC1}" srcOrd="0" destOrd="0" presId="urn:microsoft.com/office/officeart/2005/8/layout/hierarchy1"/>
    <dgm:cxn modelId="{F94E4AC3-017B-4F5D-A308-29205347A48F}" type="presParOf" srcId="{63BA5CE9-D798-4FE3-A026-A2425615F1E9}" destId="{ADB61EF7-1EC4-4DB6-8155-45082FDA66D9}" srcOrd="1" destOrd="0" presId="urn:microsoft.com/office/officeart/2005/8/layout/hierarchy1"/>
    <dgm:cxn modelId="{A7002FD6-C1D4-4D07-AB0C-08BC94318CB2}" type="presParOf" srcId="{9E822913-63D0-441C-B921-7DA83C0AF546}" destId="{68A4A4B0-F52A-4BF4-B3C3-CC7895B2511E}" srcOrd="1" destOrd="0" presId="urn:microsoft.com/office/officeart/2005/8/layout/hierarchy1"/>
    <dgm:cxn modelId="{3C83CF06-F884-4A65-91AE-0C129BE6C5E2}" type="presParOf" srcId="{68A4A4B0-F52A-4BF4-B3C3-CC7895B2511E}" destId="{F9CDAB9C-487D-425D-8DF7-5134531B5CBA}" srcOrd="0" destOrd="0" presId="urn:microsoft.com/office/officeart/2005/8/layout/hierarchy1"/>
    <dgm:cxn modelId="{1E36AB9B-8297-464A-AC03-360308577810}" type="presParOf" srcId="{68A4A4B0-F52A-4BF4-B3C3-CC7895B2511E}" destId="{AB434CBE-8E15-4E19-87B1-86352C4D548A}" srcOrd="1" destOrd="0" presId="urn:microsoft.com/office/officeart/2005/8/layout/hierarchy1"/>
    <dgm:cxn modelId="{E3ABD32A-CD82-42AE-AEF8-74745B067C1A}" type="presParOf" srcId="{AB434CBE-8E15-4E19-87B1-86352C4D548A}" destId="{6A080B05-6033-43AA-8A72-DF6783F665D9}" srcOrd="0" destOrd="0" presId="urn:microsoft.com/office/officeart/2005/8/layout/hierarchy1"/>
    <dgm:cxn modelId="{A08A8690-91DB-4BAD-94C2-F1A2979A237A}" type="presParOf" srcId="{6A080B05-6033-43AA-8A72-DF6783F665D9}" destId="{07133534-D979-411B-9BBF-3F51AE90B4F2}" srcOrd="0" destOrd="0" presId="urn:microsoft.com/office/officeart/2005/8/layout/hierarchy1"/>
    <dgm:cxn modelId="{EFF4D9FA-357D-4E69-985D-850FE531D8C0}" type="presParOf" srcId="{6A080B05-6033-43AA-8A72-DF6783F665D9}" destId="{403658B5-1C4E-4849-A5AA-A9879C676FB8}" srcOrd="1" destOrd="0" presId="urn:microsoft.com/office/officeart/2005/8/layout/hierarchy1"/>
    <dgm:cxn modelId="{64100183-0BD8-474D-BF1E-48DD489EC0E7}" type="presParOf" srcId="{AB434CBE-8E15-4E19-87B1-86352C4D548A}" destId="{6B2DCCF9-BB3C-4532-83BC-D460ADF77781}" srcOrd="1" destOrd="0" presId="urn:microsoft.com/office/officeart/2005/8/layout/hierarchy1"/>
    <dgm:cxn modelId="{A9BBA592-7C24-49F0-BE62-BCE5572B7879}" type="presParOf" srcId="{68A4A4B0-F52A-4BF4-B3C3-CC7895B2511E}" destId="{839DC9BC-F917-48D4-9853-5EB47A0F0167}" srcOrd="2" destOrd="0" presId="urn:microsoft.com/office/officeart/2005/8/layout/hierarchy1"/>
    <dgm:cxn modelId="{4723A0EC-0DFA-48C6-9814-A4B5C5BBC0A3}" type="presParOf" srcId="{68A4A4B0-F52A-4BF4-B3C3-CC7895B2511E}" destId="{FD9CE22E-FCF2-4DE4-85C8-FCA604EF29FD}" srcOrd="3" destOrd="0" presId="urn:microsoft.com/office/officeart/2005/8/layout/hierarchy1"/>
    <dgm:cxn modelId="{2113B553-69C6-4F4B-B6D6-65887D6ED644}" type="presParOf" srcId="{FD9CE22E-FCF2-4DE4-85C8-FCA604EF29FD}" destId="{46DDFE39-F540-4810-9B81-606637A7B3D4}" srcOrd="0" destOrd="0" presId="urn:microsoft.com/office/officeart/2005/8/layout/hierarchy1"/>
    <dgm:cxn modelId="{2E739B6A-8DF2-4532-8A6E-A113BF435D3A}" type="presParOf" srcId="{46DDFE39-F540-4810-9B81-606637A7B3D4}" destId="{C5587D29-1466-4276-B946-2A69FAC430E8}" srcOrd="0" destOrd="0" presId="urn:microsoft.com/office/officeart/2005/8/layout/hierarchy1"/>
    <dgm:cxn modelId="{F625915C-9CA4-43E3-86F8-A2FDD25E9A63}" type="presParOf" srcId="{46DDFE39-F540-4810-9B81-606637A7B3D4}" destId="{36144802-C109-4B0C-ACC4-4C60DFCDA1A4}" srcOrd="1" destOrd="0" presId="urn:microsoft.com/office/officeart/2005/8/layout/hierarchy1"/>
    <dgm:cxn modelId="{76AE328F-3250-45DD-9B15-B9B9E5380EB8}" type="presParOf" srcId="{FD9CE22E-FCF2-4DE4-85C8-FCA604EF29FD}" destId="{C02A0618-94EC-4BBE-A342-FC89E310EAE1}" srcOrd="1" destOrd="0" presId="urn:microsoft.com/office/officeart/2005/8/layout/hierarchy1"/>
    <dgm:cxn modelId="{DC4718D1-4F7E-4F8F-9A65-436199260993}" type="presParOf" srcId="{68A4A4B0-F52A-4BF4-B3C3-CC7895B2511E}" destId="{CDD9CE50-0B70-4D3B-A2AE-42599CBD85D8}" srcOrd="4" destOrd="0" presId="urn:microsoft.com/office/officeart/2005/8/layout/hierarchy1"/>
    <dgm:cxn modelId="{47D33896-5FE8-43A4-A02A-53949A4F2366}" type="presParOf" srcId="{68A4A4B0-F52A-4BF4-B3C3-CC7895B2511E}" destId="{D16D2F48-0857-4800-AC5B-19C1882788F5}" srcOrd="5" destOrd="0" presId="urn:microsoft.com/office/officeart/2005/8/layout/hierarchy1"/>
    <dgm:cxn modelId="{F5191B7E-B4A8-42BB-9472-AD3027D7A5DC}" type="presParOf" srcId="{D16D2F48-0857-4800-AC5B-19C1882788F5}" destId="{B2E32ED4-FA02-428B-BA9D-214310D1A01D}" srcOrd="0" destOrd="0" presId="urn:microsoft.com/office/officeart/2005/8/layout/hierarchy1"/>
    <dgm:cxn modelId="{BBC0AE9C-29C7-40A2-9063-32D42D65F809}" type="presParOf" srcId="{B2E32ED4-FA02-428B-BA9D-214310D1A01D}" destId="{B4446388-2881-42E8-9C01-B64AFDA2C714}" srcOrd="0" destOrd="0" presId="urn:microsoft.com/office/officeart/2005/8/layout/hierarchy1"/>
    <dgm:cxn modelId="{9B8329AC-E185-4AB7-A278-F46D115CBCA2}" type="presParOf" srcId="{B2E32ED4-FA02-428B-BA9D-214310D1A01D}" destId="{AE7728DF-1D0F-43AC-8B29-FD288B74890E}" srcOrd="1" destOrd="0" presId="urn:microsoft.com/office/officeart/2005/8/layout/hierarchy1"/>
    <dgm:cxn modelId="{45A8BADE-65C3-4475-B3BC-3BAB23A4EBC1}" type="presParOf" srcId="{D16D2F48-0857-4800-AC5B-19C1882788F5}" destId="{EC978292-658D-47DC-9D96-0EEEF8276561}" srcOrd="1" destOrd="0" presId="urn:microsoft.com/office/officeart/2005/8/layout/hierarchy1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4B0B2-0552-45B8-B23C-52217A8F23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6F2C37-56D1-4016-8FA9-18E13115CA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Accessibilità e Usabilità: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una soluzione che porta la sicurezza avanzata alla portata di tutti, indipendentemente dal livello di competenza.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A6F8A00-2364-4356-8E68-82749138C9FC}" type="parTrans" cxnId="{F97BF77C-2724-47F6-9E80-3D311F026056}">
      <dgm:prSet/>
      <dgm:spPr/>
      <dgm:t>
        <a:bodyPr/>
        <a:lstStyle/>
        <a:p>
          <a:endParaRPr lang="en-US"/>
        </a:p>
      </dgm:t>
    </dgm:pt>
    <dgm:pt modelId="{C01B7C11-6FE1-4B79-8FD8-BA09F3BDAB22}" type="sibTrans" cxnId="{F97BF77C-2724-47F6-9E80-3D311F026056}">
      <dgm:prSet/>
      <dgm:spPr/>
      <dgm:t>
        <a:bodyPr/>
        <a:lstStyle/>
        <a:p>
          <a:endParaRPr lang="en-US"/>
        </a:p>
      </dgm:t>
    </dgm:pt>
    <dgm:pt modelId="{B8FF7406-9B4D-4323-B6A4-EB98AEFAB0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Protezione Completa della Rete: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 dispositivo che funge da punto di controllo centralizzato per tutti i dispositivi connessi, riducendo i rischi associati a vulnerabilità individuali.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06D11D5-9C30-420C-A05E-648D752AAC6C}" type="parTrans" cxnId="{F607E461-D447-4A30-9A0E-28D684D421D2}">
      <dgm:prSet/>
      <dgm:spPr/>
      <dgm:t>
        <a:bodyPr/>
        <a:lstStyle/>
        <a:p>
          <a:endParaRPr lang="en-US"/>
        </a:p>
      </dgm:t>
    </dgm:pt>
    <dgm:pt modelId="{36F74FD7-9A79-4A34-9965-4EBF1EB414BE}" type="sibTrans" cxnId="{F607E461-D447-4A30-9A0E-28D684D421D2}">
      <dgm:prSet/>
      <dgm:spPr/>
      <dgm:t>
        <a:bodyPr/>
        <a:lstStyle/>
        <a:p>
          <a:endParaRPr lang="en-US"/>
        </a:p>
      </dgm:t>
    </dgm:pt>
    <dgm:pt modelId="{1C14B2AA-DF22-4C31-9A18-3812CC0612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Prevenzione Proattiva:</a:t>
          </a:r>
          <a:r>
            <a:rPr lang="it-IT" sz="21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l’integrazione di sistemi IDS e IPS garantisce una difesa robusta, intervenendo in tempo reale contro minacce emergenti. </a:t>
          </a:r>
          <a:endParaRPr lang="en-US" sz="21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86806F-A74E-4ABF-A33F-0C769B0B3A99}" type="parTrans" cxnId="{3FFC8AEF-7CCA-417A-9467-42C61E4CFA75}">
      <dgm:prSet/>
      <dgm:spPr/>
      <dgm:t>
        <a:bodyPr/>
        <a:lstStyle/>
        <a:p>
          <a:endParaRPr lang="en-US"/>
        </a:p>
      </dgm:t>
    </dgm:pt>
    <dgm:pt modelId="{B2FE6F34-82FF-4FA6-AFF9-D7C5B9573A74}" type="sibTrans" cxnId="{3FFC8AEF-7CCA-417A-9467-42C61E4CFA75}">
      <dgm:prSet/>
      <dgm:spPr/>
      <dgm:t>
        <a:bodyPr/>
        <a:lstStyle/>
        <a:p>
          <a:endParaRPr lang="en-US"/>
        </a:p>
      </dgm:t>
    </dgm:pt>
    <dgm:pt modelId="{344ACA75-0C9E-42D7-96E0-8A09620C1F3B}" type="pres">
      <dgm:prSet presAssocID="{3504B0B2-0552-45B8-B23C-52217A8F23EE}" presName="root" presStyleCnt="0">
        <dgm:presLayoutVars>
          <dgm:dir/>
          <dgm:resizeHandles val="exact"/>
        </dgm:presLayoutVars>
      </dgm:prSet>
      <dgm:spPr/>
    </dgm:pt>
    <dgm:pt modelId="{329EB1CA-A82A-4B7A-BEA1-255EC337A947}" type="pres">
      <dgm:prSet presAssocID="{FC6F2C37-56D1-4016-8FA9-18E13115CA32}" presName="compNode" presStyleCnt="0"/>
      <dgm:spPr/>
    </dgm:pt>
    <dgm:pt modelId="{5875C6DF-D599-4D00-A8BA-5F416CE37AC7}" type="pres">
      <dgm:prSet presAssocID="{FC6F2C37-56D1-4016-8FA9-18E13115CA32}" presName="bgRect" presStyleLbl="bgShp" presStyleIdx="0" presStyleCnt="3" custLinFactNeighborY="425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EE13B7C-A191-4B65-9DDB-E37FCC439CBA}" type="pres">
      <dgm:prSet presAssocID="{FC6F2C37-56D1-4016-8FA9-18E13115CA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704BB4AD-E168-454A-849B-AD0C24BC3BCC}" type="pres">
      <dgm:prSet presAssocID="{FC6F2C37-56D1-4016-8FA9-18E13115CA32}" presName="spaceRect" presStyleCnt="0"/>
      <dgm:spPr/>
    </dgm:pt>
    <dgm:pt modelId="{637BDE2F-DF6E-4302-B542-FF539A6A932E}" type="pres">
      <dgm:prSet presAssocID="{FC6F2C37-56D1-4016-8FA9-18E13115CA32}" presName="parTx" presStyleLbl="revTx" presStyleIdx="0" presStyleCnt="3">
        <dgm:presLayoutVars>
          <dgm:chMax val="0"/>
          <dgm:chPref val="0"/>
        </dgm:presLayoutVars>
      </dgm:prSet>
      <dgm:spPr/>
    </dgm:pt>
    <dgm:pt modelId="{4E9AE7D6-FA02-4D45-B5F4-5EB91E7B75D4}" type="pres">
      <dgm:prSet presAssocID="{C01B7C11-6FE1-4B79-8FD8-BA09F3BDAB22}" presName="sibTrans" presStyleCnt="0"/>
      <dgm:spPr/>
    </dgm:pt>
    <dgm:pt modelId="{58EDCE36-CE17-4B9E-92D3-7D62EDE27024}" type="pres">
      <dgm:prSet presAssocID="{B8FF7406-9B4D-4323-B6A4-EB98AEFAB00E}" presName="compNode" presStyleCnt="0"/>
      <dgm:spPr/>
    </dgm:pt>
    <dgm:pt modelId="{D08FC984-4670-47B6-956E-925928B6D616}" type="pres">
      <dgm:prSet presAssocID="{B8FF7406-9B4D-4323-B6A4-EB98AEFAB00E}" presName="bgRect" presStyleLbl="bgShp" presStyleIdx="1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F88D0D79-131F-489E-B30A-20BCB58DF3B5}" type="pres">
      <dgm:prSet presAssocID="{B8FF7406-9B4D-4323-B6A4-EB98AEFAB0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FCF280-1381-4D3E-A70E-D973F11A072B}" type="pres">
      <dgm:prSet presAssocID="{B8FF7406-9B4D-4323-B6A4-EB98AEFAB00E}" presName="spaceRect" presStyleCnt="0"/>
      <dgm:spPr/>
    </dgm:pt>
    <dgm:pt modelId="{92839F63-4346-41DB-8F23-03566E474B05}" type="pres">
      <dgm:prSet presAssocID="{B8FF7406-9B4D-4323-B6A4-EB98AEFAB00E}" presName="parTx" presStyleLbl="revTx" presStyleIdx="1" presStyleCnt="3">
        <dgm:presLayoutVars>
          <dgm:chMax val="0"/>
          <dgm:chPref val="0"/>
        </dgm:presLayoutVars>
      </dgm:prSet>
      <dgm:spPr/>
    </dgm:pt>
    <dgm:pt modelId="{B9917012-81F2-413D-81A8-2CF2805EB303}" type="pres">
      <dgm:prSet presAssocID="{36F74FD7-9A79-4A34-9965-4EBF1EB414BE}" presName="sibTrans" presStyleCnt="0"/>
      <dgm:spPr/>
    </dgm:pt>
    <dgm:pt modelId="{0944139F-C0CF-4A52-8953-B6252522BB58}" type="pres">
      <dgm:prSet presAssocID="{1C14B2AA-DF22-4C31-9A18-3812CC061208}" presName="compNode" presStyleCnt="0"/>
      <dgm:spPr/>
    </dgm:pt>
    <dgm:pt modelId="{8D621572-9FCB-4A9D-9E6A-26586C1CEAC0}" type="pres">
      <dgm:prSet presAssocID="{1C14B2AA-DF22-4C31-9A18-3812CC061208}" presName="bgRect" presStyleLbl="bgShp" presStyleIdx="2" presStyleCnt="3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789F3B4B-8879-4431-9973-A81971E41429}" type="pres">
      <dgm:prSet presAssocID="{1C14B2AA-DF22-4C31-9A18-3812CC0612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6F15FF6A-5003-4C39-9AC7-F835F4A692D1}" type="pres">
      <dgm:prSet presAssocID="{1C14B2AA-DF22-4C31-9A18-3812CC061208}" presName="spaceRect" presStyleCnt="0"/>
      <dgm:spPr/>
    </dgm:pt>
    <dgm:pt modelId="{7F48B38F-DBFE-439C-ADA8-C067FDE34FA8}" type="pres">
      <dgm:prSet presAssocID="{1C14B2AA-DF22-4C31-9A18-3812CC0612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07E461-D447-4A30-9A0E-28D684D421D2}" srcId="{3504B0B2-0552-45B8-B23C-52217A8F23EE}" destId="{B8FF7406-9B4D-4323-B6A4-EB98AEFAB00E}" srcOrd="1" destOrd="0" parTransId="{606D11D5-9C30-420C-A05E-648D752AAC6C}" sibTransId="{36F74FD7-9A79-4A34-9965-4EBF1EB414BE}"/>
    <dgm:cxn modelId="{F97BF77C-2724-47F6-9E80-3D311F026056}" srcId="{3504B0B2-0552-45B8-B23C-52217A8F23EE}" destId="{FC6F2C37-56D1-4016-8FA9-18E13115CA32}" srcOrd="0" destOrd="0" parTransId="{CA6F8A00-2364-4356-8E68-82749138C9FC}" sibTransId="{C01B7C11-6FE1-4B79-8FD8-BA09F3BDAB22}"/>
    <dgm:cxn modelId="{478EA2B0-4B67-455E-8A2D-93A582BAAC3D}" type="presOf" srcId="{B8FF7406-9B4D-4323-B6A4-EB98AEFAB00E}" destId="{92839F63-4346-41DB-8F23-03566E474B05}" srcOrd="0" destOrd="0" presId="urn:microsoft.com/office/officeart/2018/2/layout/IconVerticalSolidList"/>
    <dgm:cxn modelId="{5323D2E8-135F-499F-A360-5A6FFDF68BC9}" type="presOf" srcId="{3504B0B2-0552-45B8-B23C-52217A8F23EE}" destId="{344ACA75-0C9E-42D7-96E0-8A09620C1F3B}" srcOrd="0" destOrd="0" presId="urn:microsoft.com/office/officeart/2018/2/layout/IconVerticalSolidList"/>
    <dgm:cxn modelId="{7B1DD2EA-D290-4BF0-B598-40133818378D}" type="presOf" srcId="{FC6F2C37-56D1-4016-8FA9-18E13115CA32}" destId="{637BDE2F-DF6E-4302-B542-FF539A6A932E}" srcOrd="0" destOrd="0" presId="urn:microsoft.com/office/officeart/2018/2/layout/IconVerticalSolidList"/>
    <dgm:cxn modelId="{3FFC8AEF-7CCA-417A-9467-42C61E4CFA75}" srcId="{3504B0B2-0552-45B8-B23C-52217A8F23EE}" destId="{1C14B2AA-DF22-4C31-9A18-3812CC061208}" srcOrd="2" destOrd="0" parTransId="{B186806F-A74E-4ABF-A33F-0C769B0B3A99}" sibTransId="{B2FE6F34-82FF-4FA6-AFF9-D7C5B9573A74}"/>
    <dgm:cxn modelId="{E87729F6-E122-46E5-AA06-723503EDC0E7}" type="presOf" srcId="{1C14B2AA-DF22-4C31-9A18-3812CC061208}" destId="{7F48B38F-DBFE-439C-ADA8-C067FDE34FA8}" srcOrd="0" destOrd="0" presId="urn:microsoft.com/office/officeart/2018/2/layout/IconVerticalSolidList"/>
    <dgm:cxn modelId="{75E29EDE-06F5-4A0A-8360-E5116F147A43}" type="presParOf" srcId="{344ACA75-0C9E-42D7-96E0-8A09620C1F3B}" destId="{329EB1CA-A82A-4B7A-BEA1-255EC337A947}" srcOrd="0" destOrd="0" presId="urn:microsoft.com/office/officeart/2018/2/layout/IconVerticalSolidList"/>
    <dgm:cxn modelId="{91ADFEF7-EC1C-48F5-8CA1-23AFA4FD0AD9}" type="presParOf" srcId="{329EB1CA-A82A-4B7A-BEA1-255EC337A947}" destId="{5875C6DF-D599-4D00-A8BA-5F416CE37AC7}" srcOrd="0" destOrd="0" presId="urn:microsoft.com/office/officeart/2018/2/layout/IconVerticalSolidList"/>
    <dgm:cxn modelId="{C589A1E9-B410-466C-93B9-5981E4B7022B}" type="presParOf" srcId="{329EB1CA-A82A-4B7A-BEA1-255EC337A947}" destId="{7EE13B7C-A191-4B65-9DDB-E37FCC439CBA}" srcOrd="1" destOrd="0" presId="urn:microsoft.com/office/officeart/2018/2/layout/IconVerticalSolidList"/>
    <dgm:cxn modelId="{15654BA7-6C2F-4C03-94D1-4BA758862C95}" type="presParOf" srcId="{329EB1CA-A82A-4B7A-BEA1-255EC337A947}" destId="{704BB4AD-E168-454A-849B-AD0C24BC3BCC}" srcOrd="2" destOrd="0" presId="urn:microsoft.com/office/officeart/2018/2/layout/IconVerticalSolidList"/>
    <dgm:cxn modelId="{0F8951ED-21F6-4CBB-A17B-181625E9F950}" type="presParOf" srcId="{329EB1CA-A82A-4B7A-BEA1-255EC337A947}" destId="{637BDE2F-DF6E-4302-B542-FF539A6A932E}" srcOrd="3" destOrd="0" presId="urn:microsoft.com/office/officeart/2018/2/layout/IconVerticalSolidList"/>
    <dgm:cxn modelId="{2931D4CF-7B0F-42C0-847F-66022AECCEB0}" type="presParOf" srcId="{344ACA75-0C9E-42D7-96E0-8A09620C1F3B}" destId="{4E9AE7D6-FA02-4D45-B5F4-5EB91E7B75D4}" srcOrd="1" destOrd="0" presId="urn:microsoft.com/office/officeart/2018/2/layout/IconVerticalSolidList"/>
    <dgm:cxn modelId="{486568DF-85CA-48A0-BA43-8344707C26F8}" type="presParOf" srcId="{344ACA75-0C9E-42D7-96E0-8A09620C1F3B}" destId="{58EDCE36-CE17-4B9E-92D3-7D62EDE27024}" srcOrd="2" destOrd="0" presId="urn:microsoft.com/office/officeart/2018/2/layout/IconVerticalSolidList"/>
    <dgm:cxn modelId="{AF2CBB99-F014-46B4-8A19-89B15C2572E6}" type="presParOf" srcId="{58EDCE36-CE17-4B9E-92D3-7D62EDE27024}" destId="{D08FC984-4670-47B6-956E-925928B6D616}" srcOrd="0" destOrd="0" presId="urn:microsoft.com/office/officeart/2018/2/layout/IconVerticalSolidList"/>
    <dgm:cxn modelId="{DD28AED5-40FA-4405-B056-38D5BEB215DC}" type="presParOf" srcId="{58EDCE36-CE17-4B9E-92D3-7D62EDE27024}" destId="{F88D0D79-131F-489E-B30A-20BCB58DF3B5}" srcOrd="1" destOrd="0" presId="urn:microsoft.com/office/officeart/2018/2/layout/IconVerticalSolidList"/>
    <dgm:cxn modelId="{995F76E0-AE2C-4CDB-A9E0-B5F464975A61}" type="presParOf" srcId="{58EDCE36-CE17-4B9E-92D3-7D62EDE27024}" destId="{A1FCF280-1381-4D3E-A70E-D973F11A072B}" srcOrd="2" destOrd="0" presId="urn:microsoft.com/office/officeart/2018/2/layout/IconVerticalSolidList"/>
    <dgm:cxn modelId="{334B0F00-FE74-4D07-A9DC-173C3A07E19C}" type="presParOf" srcId="{58EDCE36-CE17-4B9E-92D3-7D62EDE27024}" destId="{92839F63-4346-41DB-8F23-03566E474B05}" srcOrd="3" destOrd="0" presId="urn:microsoft.com/office/officeart/2018/2/layout/IconVerticalSolidList"/>
    <dgm:cxn modelId="{6B60FBFF-B0BB-4F8B-BE85-F5E313568F2C}" type="presParOf" srcId="{344ACA75-0C9E-42D7-96E0-8A09620C1F3B}" destId="{B9917012-81F2-413D-81A8-2CF2805EB303}" srcOrd="3" destOrd="0" presId="urn:microsoft.com/office/officeart/2018/2/layout/IconVerticalSolidList"/>
    <dgm:cxn modelId="{B7E4C47E-4918-4E40-A3D5-1F9D961376C2}" type="presParOf" srcId="{344ACA75-0C9E-42D7-96E0-8A09620C1F3B}" destId="{0944139F-C0CF-4A52-8953-B6252522BB58}" srcOrd="4" destOrd="0" presId="urn:microsoft.com/office/officeart/2018/2/layout/IconVerticalSolidList"/>
    <dgm:cxn modelId="{3457BB6B-0D51-4C6F-BA5D-4F7D2508E9CC}" type="presParOf" srcId="{0944139F-C0CF-4A52-8953-B6252522BB58}" destId="{8D621572-9FCB-4A9D-9E6A-26586C1CEAC0}" srcOrd="0" destOrd="0" presId="urn:microsoft.com/office/officeart/2018/2/layout/IconVerticalSolidList"/>
    <dgm:cxn modelId="{8644679C-F76C-413B-8C60-EC408CE3449A}" type="presParOf" srcId="{0944139F-C0CF-4A52-8953-B6252522BB58}" destId="{789F3B4B-8879-4431-9973-A81971E41429}" srcOrd="1" destOrd="0" presId="urn:microsoft.com/office/officeart/2018/2/layout/IconVerticalSolidList"/>
    <dgm:cxn modelId="{6B39E033-DDE7-4994-9757-3F25490AB48C}" type="presParOf" srcId="{0944139F-C0CF-4A52-8953-B6252522BB58}" destId="{6F15FF6A-5003-4C39-9AC7-F835F4A692D1}" srcOrd="2" destOrd="0" presId="urn:microsoft.com/office/officeart/2018/2/layout/IconVerticalSolidList"/>
    <dgm:cxn modelId="{1FED9A10-D84B-4D6B-8D6A-2CDE25C01753}" type="presParOf" srcId="{0944139F-C0CF-4A52-8953-B6252522BB58}" destId="{7F48B38F-DBFE-439C-ADA8-C067FDE34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2B86D-1837-4B20-A309-0BEC5C802C85}">
      <dsp:nvSpPr>
        <dsp:cNvPr id="0" name=""/>
        <dsp:cNvSpPr/>
      </dsp:nvSpPr>
      <dsp:spPr>
        <a:xfrm>
          <a:off x="1806726" y="581745"/>
          <a:ext cx="1226061" cy="1018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D195A-3709-490E-A4F6-42285FFE0CC2}">
      <dsp:nvSpPr>
        <dsp:cNvPr id="0" name=""/>
        <dsp:cNvSpPr/>
      </dsp:nvSpPr>
      <dsp:spPr>
        <a:xfrm>
          <a:off x="2034735" y="616638"/>
          <a:ext cx="758566" cy="896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4FAB4-D4D2-439C-ACC7-9ECF50928003}">
      <dsp:nvSpPr>
        <dsp:cNvPr id="0" name=""/>
        <dsp:cNvSpPr/>
      </dsp:nvSpPr>
      <dsp:spPr>
        <a:xfrm>
          <a:off x="515565" y="1789049"/>
          <a:ext cx="4107490" cy="127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/>
            <a:t>Le reti hardware aziendali sono frequentemente esposte ad attacchi.</a:t>
          </a:r>
        </a:p>
      </dsp:txBody>
      <dsp:txXfrm>
        <a:off x="515565" y="1789049"/>
        <a:ext cx="4107490" cy="1277320"/>
      </dsp:txXfrm>
    </dsp:sp>
    <dsp:sp modelId="{BC3AF7CC-3FB5-4A9D-9099-8A5CC6D948A7}">
      <dsp:nvSpPr>
        <dsp:cNvPr id="0" name=""/>
        <dsp:cNvSpPr/>
      </dsp:nvSpPr>
      <dsp:spPr>
        <a:xfrm>
          <a:off x="7324752" y="429092"/>
          <a:ext cx="1165516" cy="10840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29BF7-C9DA-4878-9D9E-9022B0908E73}">
      <dsp:nvSpPr>
        <dsp:cNvPr id="0" name=""/>
        <dsp:cNvSpPr/>
      </dsp:nvSpPr>
      <dsp:spPr>
        <a:xfrm>
          <a:off x="7521314" y="566056"/>
          <a:ext cx="819805" cy="710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A21FE-CFC9-4A89-A551-DBD53259CA89}">
      <dsp:nvSpPr>
        <dsp:cNvPr id="0" name=""/>
        <dsp:cNvSpPr/>
      </dsp:nvSpPr>
      <dsp:spPr>
        <a:xfrm>
          <a:off x="6016909" y="1714160"/>
          <a:ext cx="3846271" cy="127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/>
            <a:t>Molte soluzioni sul mercato sono costose, complesse e non flessibili.</a:t>
          </a:r>
        </a:p>
      </dsp:txBody>
      <dsp:txXfrm>
        <a:off x="6016909" y="1714160"/>
        <a:ext cx="3846271" cy="1277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B60DB-08D1-4A7C-AF2F-FE1E9AC6DC90}">
      <dsp:nvSpPr>
        <dsp:cNvPr id="0" name=""/>
        <dsp:cNvSpPr/>
      </dsp:nvSpPr>
      <dsp:spPr>
        <a:xfrm>
          <a:off x="2649802" y="794409"/>
          <a:ext cx="1755201" cy="1253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355"/>
              </a:lnTo>
              <a:lnTo>
                <a:pt x="1755201" y="1115355"/>
              </a:lnTo>
              <a:lnTo>
                <a:pt x="1755201" y="12539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02940-9D3F-456A-AF10-4A8C6F92E13E}">
      <dsp:nvSpPr>
        <dsp:cNvPr id="0" name=""/>
        <dsp:cNvSpPr/>
      </dsp:nvSpPr>
      <dsp:spPr>
        <a:xfrm>
          <a:off x="2530791" y="794409"/>
          <a:ext cx="91440" cy="1253946"/>
        </a:xfrm>
        <a:custGeom>
          <a:avLst/>
          <a:gdLst/>
          <a:ahLst/>
          <a:cxnLst/>
          <a:rect l="0" t="0" r="0" b="0"/>
          <a:pathLst>
            <a:path>
              <a:moveTo>
                <a:pt x="119010" y="0"/>
              </a:moveTo>
              <a:lnTo>
                <a:pt x="119010" y="1115355"/>
              </a:lnTo>
              <a:lnTo>
                <a:pt x="45720" y="1115355"/>
              </a:lnTo>
              <a:lnTo>
                <a:pt x="45720" y="12539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AEDD2-9780-4947-9058-A0E49FA8348C}">
      <dsp:nvSpPr>
        <dsp:cNvPr id="0" name=""/>
        <dsp:cNvSpPr/>
      </dsp:nvSpPr>
      <dsp:spPr>
        <a:xfrm>
          <a:off x="748019" y="794409"/>
          <a:ext cx="1901783" cy="1253946"/>
        </a:xfrm>
        <a:custGeom>
          <a:avLst/>
          <a:gdLst/>
          <a:ahLst/>
          <a:cxnLst/>
          <a:rect l="0" t="0" r="0" b="0"/>
          <a:pathLst>
            <a:path>
              <a:moveTo>
                <a:pt x="1901783" y="0"/>
              </a:moveTo>
              <a:lnTo>
                <a:pt x="1901783" y="1115355"/>
              </a:lnTo>
              <a:lnTo>
                <a:pt x="0" y="1115355"/>
              </a:lnTo>
              <a:lnTo>
                <a:pt x="0" y="12539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48A20-0214-46A3-9CD5-BF0FDCC27EAC}">
      <dsp:nvSpPr>
        <dsp:cNvPr id="0" name=""/>
        <dsp:cNvSpPr/>
      </dsp:nvSpPr>
      <dsp:spPr>
        <a:xfrm>
          <a:off x="1514653" y="-127559"/>
          <a:ext cx="2270299" cy="921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2C920-B2B1-46E2-95B5-564676B03F6D}">
      <dsp:nvSpPr>
        <dsp:cNvPr id="0" name=""/>
        <dsp:cNvSpPr/>
      </dsp:nvSpPr>
      <dsp:spPr>
        <a:xfrm>
          <a:off x="1680879" y="30355"/>
          <a:ext cx="2270299" cy="921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/>
              <a:ea typeface="Calibri"/>
              <a:cs typeface="Calibri"/>
            </a:rPr>
            <a:t>La Nostra Soluzione</a:t>
          </a:r>
        </a:p>
      </dsp:txBody>
      <dsp:txXfrm>
        <a:off x="1707883" y="57359"/>
        <a:ext cx="2216291" cy="867961"/>
      </dsp:txXfrm>
    </dsp:sp>
    <dsp:sp modelId="{2833CBE6-75CB-44F4-BC85-343D070E52F1}">
      <dsp:nvSpPr>
        <dsp:cNvPr id="0" name=""/>
        <dsp:cNvSpPr/>
      </dsp:nvSpPr>
      <dsp:spPr>
        <a:xfrm>
          <a:off x="0" y="2048356"/>
          <a:ext cx="1496039" cy="949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DE66-2391-46C1-A53D-87D17D549DD7}">
      <dsp:nvSpPr>
        <dsp:cNvPr id="0" name=""/>
        <dsp:cNvSpPr/>
      </dsp:nvSpPr>
      <dsp:spPr>
        <a:xfrm>
          <a:off x="166226" y="2206272"/>
          <a:ext cx="1496039" cy="94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latin typeface="Calibri"/>
              <a:ea typeface="Calibri"/>
              <a:cs typeface="Calibri"/>
            </a:rPr>
            <a:t>Sicurezza</a:t>
          </a:r>
          <a:r>
            <a:rPr lang="en-US" sz="1200" b="1" kern="1200">
              <a:latin typeface="Calibri"/>
              <a:ea typeface="Calibri"/>
              <a:cs typeface="Calibri"/>
            </a:rPr>
            <a:t>: </a:t>
          </a:r>
          <a:r>
            <a:rPr lang="en-US" sz="1200" b="1" kern="1200" err="1">
              <a:latin typeface="Calibri"/>
              <a:ea typeface="Calibri"/>
              <a:cs typeface="Calibri"/>
            </a:rPr>
            <a:t>Configurazione</a:t>
          </a:r>
          <a:r>
            <a:rPr lang="en-US" sz="1200" b="1" kern="1200">
              <a:latin typeface="Calibri"/>
              <a:ea typeface="Calibri"/>
              <a:cs typeface="Calibri"/>
            </a:rPr>
            <a:t> semplice e immediata</a:t>
          </a:r>
          <a:endParaRPr lang="en-US" sz="1200" b="0" kern="1200">
            <a:latin typeface="Calibri"/>
            <a:ea typeface="Calibri"/>
            <a:cs typeface="Calibri"/>
          </a:endParaRPr>
        </a:p>
      </dsp:txBody>
      <dsp:txXfrm>
        <a:off x="194050" y="2234096"/>
        <a:ext cx="1440391" cy="894336"/>
      </dsp:txXfrm>
    </dsp:sp>
    <dsp:sp modelId="{D945D19D-A1A2-4BC2-A2EF-54547344A550}">
      <dsp:nvSpPr>
        <dsp:cNvPr id="0" name=""/>
        <dsp:cNvSpPr/>
      </dsp:nvSpPr>
      <dsp:spPr>
        <a:xfrm>
          <a:off x="1828492" y="2048356"/>
          <a:ext cx="1496039" cy="949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E25B-5A64-470C-ACD1-13C4A34759A1}">
      <dsp:nvSpPr>
        <dsp:cNvPr id="0" name=""/>
        <dsp:cNvSpPr/>
      </dsp:nvSpPr>
      <dsp:spPr>
        <a:xfrm>
          <a:off x="1994718" y="2206272"/>
          <a:ext cx="1496039" cy="94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Controllo Genitorie &amp; AdBlocking :</a:t>
          </a:r>
          <a:r>
            <a:rPr lang="en-US" sz="1200" b="0" kern="1200">
              <a:latin typeface="Calibri"/>
              <a:ea typeface="Calibri"/>
              <a:cs typeface="Calibri"/>
            </a:rPr>
            <a:t> </a:t>
          </a:r>
          <a:r>
            <a:rPr lang="en-US" sz="1200" kern="1200"/>
            <a:t>AdGuard Home </a:t>
          </a:r>
          <a:r>
            <a:rPr lang="en-US" sz="1200" kern="1200">
              <a:latin typeface="Aptos Display" panose="02110004020202020204"/>
            </a:rPr>
            <a:t>configurabile</a:t>
          </a:r>
          <a:r>
            <a:rPr lang="en-US" sz="1200" b="0" kern="1200">
              <a:latin typeface="Aptos Display" panose="02110004020202020204"/>
              <a:ea typeface="Calibri"/>
              <a:cs typeface="Calibri"/>
            </a:rPr>
            <a:t> e opensource</a:t>
          </a:r>
          <a:endParaRPr lang="en-US" sz="1200" b="0" kern="1200" err="1">
            <a:latin typeface="Aptos Display" panose="02110004020202020204"/>
            <a:ea typeface="Calibri"/>
            <a:cs typeface="Calibri"/>
          </a:endParaRPr>
        </a:p>
      </dsp:txBody>
      <dsp:txXfrm>
        <a:off x="2022542" y="2234096"/>
        <a:ext cx="1440391" cy="894336"/>
      </dsp:txXfrm>
    </dsp:sp>
    <dsp:sp modelId="{F25267AC-B686-4584-A681-527F269CD7E7}">
      <dsp:nvSpPr>
        <dsp:cNvPr id="0" name=""/>
        <dsp:cNvSpPr/>
      </dsp:nvSpPr>
      <dsp:spPr>
        <a:xfrm>
          <a:off x="3656984" y="2048356"/>
          <a:ext cx="1496039" cy="949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53CA-588C-43B8-9451-E81379AC7DD2}">
      <dsp:nvSpPr>
        <dsp:cNvPr id="0" name=""/>
        <dsp:cNvSpPr/>
      </dsp:nvSpPr>
      <dsp:spPr>
        <a:xfrm>
          <a:off x="3823210" y="2206272"/>
          <a:ext cx="1496039" cy="949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"/>
              <a:ea typeface="Calibri"/>
              <a:cs typeface="Calibri"/>
            </a:rPr>
            <a:t>Prezzo:</a:t>
          </a:r>
          <a:r>
            <a:rPr lang="en-US" sz="1700" b="0" kern="1200">
              <a:latin typeface="Calibri"/>
              <a:ea typeface="Calibri"/>
              <a:cs typeface="Calibri"/>
            </a:rPr>
            <a:t> </a:t>
          </a:r>
          <a:r>
            <a:rPr lang="en-US" sz="1700" kern="1200"/>
            <a:t>Molto </a:t>
          </a:r>
          <a:r>
            <a:rPr lang="en-US" sz="1700" kern="1200">
              <a:latin typeface="Aptos Display" panose="02110004020202020204"/>
            </a:rPr>
            <a:t>economico e flessibile</a:t>
          </a:r>
          <a:endParaRPr lang="en-US" sz="1700" kern="1200"/>
        </a:p>
      </dsp:txBody>
      <dsp:txXfrm>
        <a:off x="3851034" y="2234096"/>
        <a:ext cx="1440391" cy="894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9CE50-0B70-4D3B-A2AE-42599CBD85D8}">
      <dsp:nvSpPr>
        <dsp:cNvPr id="0" name=""/>
        <dsp:cNvSpPr/>
      </dsp:nvSpPr>
      <dsp:spPr>
        <a:xfrm>
          <a:off x="2831263" y="1933883"/>
          <a:ext cx="1864281" cy="78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10"/>
              </a:lnTo>
              <a:lnTo>
                <a:pt x="1864281" y="662710"/>
              </a:lnTo>
              <a:lnTo>
                <a:pt x="1864281" y="78533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C9BC-F917-48D4-9853-5EB47A0F0167}">
      <dsp:nvSpPr>
        <dsp:cNvPr id="0" name=""/>
        <dsp:cNvSpPr/>
      </dsp:nvSpPr>
      <dsp:spPr>
        <a:xfrm>
          <a:off x="2506576" y="1933883"/>
          <a:ext cx="324687" cy="941653"/>
        </a:xfrm>
        <a:custGeom>
          <a:avLst/>
          <a:gdLst/>
          <a:ahLst/>
          <a:cxnLst/>
          <a:rect l="0" t="0" r="0" b="0"/>
          <a:pathLst>
            <a:path>
              <a:moveTo>
                <a:pt x="324687" y="0"/>
              </a:moveTo>
              <a:lnTo>
                <a:pt x="324687" y="819031"/>
              </a:lnTo>
              <a:lnTo>
                <a:pt x="0" y="819031"/>
              </a:lnTo>
              <a:lnTo>
                <a:pt x="0" y="941653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DAB9C-487D-425D-8DF7-5134531B5CBA}">
      <dsp:nvSpPr>
        <dsp:cNvPr id="0" name=""/>
        <dsp:cNvSpPr/>
      </dsp:nvSpPr>
      <dsp:spPr>
        <a:xfrm>
          <a:off x="666834" y="1933883"/>
          <a:ext cx="2164429" cy="746256"/>
        </a:xfrm>
        <a:custGeom>
          <a:avLst/>
          <a:gdLst/>
          <a:ahLst/>
          <a:cxnLst/>
          <a:rect l="0" t="0" r="0" b="0"/>
          <a:pathLst>
            <a:path>
              <a:moveTo>
                <a:pt x="2164429" y="0"/>
              </a:moveTo>
              <a:lnTo>
                <a:pt x="2164429" y="623634"/>
              </a:lnTo>
              <a:lnTo>
                <a:pt x="0" y="623634"/>
              </a:lnTo>
              <a:lnTo>
                <a:pt x="0" y="746256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8BE59-D989-47ED-BB61-B550CFA34AC1}">
      <dsp:nvSpPr>
        <dsp:cNvPr id="0" name=""/>
        <dsp:cNvSpPr/>
      </dsp:nvSpPr>
      <dsp:spPr>
        <a:xfrm>
          <a:off x="2169432" y="1475006"/>
          <a:ext cx="1323662" cy="458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61EF7-1EC4-4DB6-8155-45082FDA66D9}">
      <dsp:nvSpPr>
        <dsp:cNvPr id="0" name=""/>
        <dsp:cNvSpPr/>
      </dsp:nvSpPr>
      <dsp:spPr>
        <a:xfrm>
          <a:off x="2316506" y="1614726"/>
          <a:ext cx="1323662" cy="458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/>
              <a:ea typeface="Calibri"/>
              <a:cs typeface="Calibri"/>
            </a:rPr>
            <a:t>Home-Shield-Cisco:</a:t>
          </a:r>
        </a:p>
      </dsp:txBody>
      <dsp:txXfrm>
        <a:off x="2329946" y="1628166"/>
        <a:ext cx="1296782" cy="431996"/>
      </dsp:txXfrm>
    </dsp:sp>
    <dsp:sp modelId="{07133534-D979-411B-9BBF-3F51AE90B4F2}">
      <dsp:nvSpPr>
        <dsp:cNvPr id="0" name=""/>
        <dsp:cNvSpPr/>
      </dsp:nvSpPr>
      <dsp:spPr>
        <a:xfrm>
          <a:off x="5002" y="2680140"/>
          <a:ext cx="1323662" cy="8405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658B5-1C4E-4849-A5AA-A9879C676FB8}">
      <dsp:nvSpPr>
        <dsp:cNvPr id="0" name=""/>
        <dsp:cNvSpPr/>
      </dsp:nvSpPr>
      <dsp:spPr>
        <a:xfrm>
          <a:off x="152076" y="2819860"/>
          <a:ext cx="1323662" cy="84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Sicurezza: Firewall,VPN ma necessita skill tecniche</a:t>
          </a:r>
        </a:p>
      </dsp:txBody>
      <dsp:txXfrm>
        <a:off x="176694" y="2844478"/>
        <a:ext cx="1274426" cy="791289"/>
      </dsp:txXfrm>
    </dsp:sp>
    <dsp:sp modelId="{C5587D29-1466-4276-B946-2A69FAC430E8}">
      <dsp:nvSpPr>
        <dsp:cNvPr id="0" name=""/>
        <dsp:cNvSpPr/>
      </dsp:nvSpPr>
      <dsp:spPr>
        <a:xfrm>
          <a:off x="1622812" y="2875537"/>
          <a:ext cx="1767526" cy="1208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4802-C109-4B0C-ACC4-4C60DFCDA1A4}">
      <dsp:nvSpPr>
        <dsp:cNvPr id="0" name=""/>
        <dsp:cNvSpPr/>
      </dsp:nvSpPr>
      <dsp:spPr>
        <a:xfrm>
          <a:off x="1769886" y="3015257"/>
          <a:ext cx="1767526" cy="120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Controllo genitori &amp; AdBlocking :</a:t>
          </a:r>
          <a:r>
            <a:rPr lang="en-US" sz="1200" b="0" kern="1200">
              <a:latin typeface="Calibri"/>
              <a:ea typeface="Calibri"/>
              <a:cs typeface="Calibri"/>
            </a:rPr>
            <a:t> Filtri di conenuto , Limitato nel tempo e report.</a:t>
          </a:r>
          <a:endParaRPr lang="en-US" sz="1200" kern="1200">
            <a:latin typeface="Calibri"/>
            <a:ea typeface="Calibri"/>
            <a:cs typeface="Calibri"/>
          </a:endParaRPr>
        </a:p>
      </dsp:txBody>
      <dsp:txXfrm>
        <a:off x="1805279" y="3050650"/>
        <a:ext cx="1696740" cy="1137612"/>
      </dsp:txXfrm>
    </dsp:sp>
    <dsp:sp modelId="{B4446388-2881-42E8-9C01-B64AFDA2C714}">
      <dsp:nvSpPr>
        <dsp:cNvPr id="0" name=""/>
        <dsp:cNvSpPr/>
      </dsp:nvSpPr>
      <dsp:spPr>
        <a:xfrm>
          <a:off x="3689489" y="2719216"/>
          <a:ext cx="2012112" cy="1213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728DF-1D0F-43AC-8B29-FD288B74890E}">
      <dsp:nvSpPr>
        <dsp:cNvPr id="0" name=""/>
        <dsp:cNvSpPr/>
      </dsp:nvSpPr>
      <dsp:spPr>
        <a:xfrm>
          <a:off x="3836563" y="2858936"/>
          <a:ext cx="2012112" cy="12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/>
              <a:ea typeface="Calibri"/>
              <a:cs typeface="Calibri"/>
            </a:rPr>
            <a:t>Prezzo:</a:t>
          </a:r>
          <a:r>
            <a:rPr lang="en-US" sz="1200" b="0" kern="1200">
              <a:latin typeface="Calibri"/>
              <a:ea typeface="Calibri"/>
              <a:cs typeface="Calibri"/>
            </a:rPr>
            <a:t> </a:t>
          </a:r>
          <a:r>
            <a:rPr lang="en-US" sz="1200" kern="1200">
              <a:latin typeface="Calibri"/>
              <a:ea typeface="Calibri"/>
              <a:cs typeface="Calibri"/>
            </a:rPr>
            <a:t>Investimento a livello aziendale</a:t>
          </a:r>
        </a:p>
      </dsp:txBody>
      <dsp:txXfrm>
        <a:off x="3872117" y="2894490"/>
        <a:ext cx="1941004" cy="1142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5C6DF-D599-4D00-A8BA-5F416CE37AC7}">
      <dsp:nvSpPr>
        <dsp:cNvPr id="0" name=""/>
        <dsp:cNvSpPr/>
      </dsp:nvSpPr>
      <dsp:spPr>
        <a:xfrm>
          <a:off x="0" y="5813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3B7C-A191-4B65-9DDB-E37FCC439CB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DE2F-DF6E-4302-B542-FF539A6A932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Accessibilità e Usabilità: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una soluzione che porta la sicurezza avanzata alla portata di tutti, indipendentemente dal livello di competenza.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531"/>
        <a:ext cx="9080009" cy="1242935"/>
      </dsp:txXfrm>
    </dsp:sp>
    <dsp:sp modelId="{D08FC984-4670-47B6-956E-925928B6D61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0D79-131F-489E-B30A-20BCB58DF3B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9F63-4346-41DB-8F23-03566E474B0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Protezione Completa della Rete: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un dispositivo che funge da punto di controllo centralizzato per tutti i dispositivi connessi, riducendo i rischi associati a vulnerabilità individuali.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1554201"/>
        <a:ext cx="9080009" cy="1242935"/>
      </dsp:txXfrm>
    </dsp:sp>
    <dsp:sp modelId="{8D621572-9FCB-4A9D-9E6A-26586C1CEAC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F3B4B-8879-4431-9973-A81971E4142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8B38F-DBFE-439C-ADA8-C067FDE34FA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Prevenzione Proattiva:</a:t>
          </a:r>
          <a:r>
            <a:rPr lang="it-IT" sz="21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l’integrazione di sistemi IDS e IPS garantisce una difesa robusta, intervenendo in tempo reale contro minacce emergenti. 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9D1E-F456-4D07-8FC9-073D5B0E1446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4C326-1640-4E4B-8762-9B9E0F42DB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9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45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L’obiettivo è quello di portare sul mercato una soluzione che protegga la connettività di oggi per un domani più sicuro.</a:t>
            </a:r>
          </a:p>
          <a:p>
            <a:endParaRPr lang="it-IT"/>
          </a:p>
          <a:p>
            <a:r>
              <a:rPr lang="it-IT"/>
              <a:t>**Portabile : Soluzione che può essere inserita in qualsiasi contesto per dare una sicurezza maggiore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Controllo parentale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47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Iniziamo con i </a:t>
            </a:r>
            <a:r>
              <a:rPr lang="it-IT" b="1"/>
              <a:t>costi di sviluppo</a:t>
            </a:r>
            <a:r>
              <a:rPr lang="it-IT"/>
              <a:t>. Il nostro investimento iniziale si concentra principalmente sull'acquisto dell'hardware necessario, che include un </a:t>
            </a:r>
            <a:r>
              <a:rPr lang="it-IT" err="1"/>
              <a:t>Raspberry</a:t>
            </a:r>
            <a:r>
              <a:rPr lang="it-IT"/>
              <a:t> Pi 4B e altri dispositivi periferici. Per questa fase, il costo complessivo è di circa </a:t>
            </a:r>
            <a:r>
              <a:rPr lang="it-IT" b="1"/>
              <a:t>150 euro</a:t>
            </a:r>
            <a:r>
              <a:rPr lang="it-IT"/>
              <a:t>. Inoltre, abbiamo allocato un budget di </a:t>
            </a:r>
            <a:r>
              <a:rPr lang="it-IT" b="1"/>
              <a:t>100 euro</a:t>
            </a:r>
            <a:r>
              <a:rPr lang="it-IT"/>
              <a:t> per licenze software, qualora fossero necessari tool specifici non gratuiti.</a:t>
            </a:r>
          </a:p>
          <a:p>
            <a:r>
              <a:rPr lang="it-IT"/>
              <a:t>Un altro aspetto significativo dei costi di sviluppo riguarda le </a:t>
            </a:r>
            <a:r>
              <a:rPr lang="it-IT" b="1"/>
              <a:t>ore di lavoro</a:t>
            </a:r>
            <a:r>
              <a:rPr lang="it-IT"/>
              <a:t>. Per il team di sviluppo, abbiamo previsto </a:t>
            </a:r>
            <a:r>
              <a:rPr lang="it-IT" b="1"/>
              <a:t>50 ore di lavoro</a:t>
            </a:r>
            <a:r>
              <a:rPr lang="it-IT"/>
              <a:t> a una tariffa media di </a:t>
            </a:r>
            <a:r>
              <a:rPr lang="it-IT" b="1"/>
              <a:t>20 euro/ora</a:t>
            </a:r>
            <a:r>
              <a:rPr lang="it-IT"/>
              <a:t>, che porta a un totale di </a:t>
            </a:r>
            <a:r>
              <a:rPr lang="it-IT" b="1"/>
              <a:t>1.000 euro</a:t>
            </a:r>
            <a:r>
              <a:rPr lang="it-IT"/>
              <a:t>. Inoltre, abbiamo previsto </a:t>
            </a:r>
            <a:r>
              <a:rPr lang="it-IT" b="1"/>
              <a:t>200 euro</a:t>
            </a:r>
            <a:r>
              <a:rPr lang="it-IT"/>
              <a:t> per la fase di test e debugging, per garantire che tutte le funzionalità siano completamente operative.</a:t>
            </a:r>
          </a:p>
          <a:p>
            <a:r>
              <a:rPr lang="it-IT"/>
              <a:t>Per quanto riguarda i </a:t>
            </a:r>
            <a:r>
              <a:rPr lang="it-IT" b="1"/>
              <a:t>costi operativi</a:t>
            </a:r>
            <a:r>
              <a:rPr lang="it-IT"/>
              <a:t>, abbiamo stimato una spesa annuale di </a:t>
            </a:r>
            <a:r>
              <a:rPr lang="it-IT" b="1"/>
              <a:t>200 euro</a:t>
            </a:r>
            <a:r>
              <a:rPr lang="it-IT"/>
              <a:t> per la manutenzione, che coprirà gli aggiornamenti e il supporto tecnico continuo. Inoltre, sono previsti </a:t>
            </a:r>
            <a:r>
              <a:rPr lang="it-IT" b="1"/>
              <a:t>100 euro</a:t>
            </a:r>
            <a:r>
              <a:rPr lang="it-IT"/>
              <a:t> per l'hosting e la gestione del cloud, e </a:t>
            </a:r>
            <a:r>
              <a:rPr lang="it-IT" b="1"/>
              <a:t>300 euro</a:t>
            </a:r>
            <a:r>
              <a:rPr lang="it-IT"/>
              <a:t> per il marketing, per promuovere il nostro prodotto. Questi costi si ripeteranno annualmente, per un totale di </a:t>
            </a:r>
            <a:r>
              <a:rPr lang="it-IT" b="1"/>
              <a:t>600 euro all'anno</a:t>
            </a:r>
            <a:r>
              <a:rPr lang="it-IT"/>
              <a:t>.</a:t>
            </a:r>
          </a:p>
          <a:p>
            <a:r>
              <a:rPr lang="it-IT"/>
              <a:t>Passando ai </a:t>
            </a:r>
            <a:r>
              <a:rPr lang="it-IT" b="1"/>
              <a:t>ricavi</a:t>
            </a:r>
            <a:r>
              <a:rPr lang="it-IT"/>
              <a:t>, prevediamo di vendere inizialmente </a:t>
            </a:r>
            <a:r>
              <a:rPr lang="it-IT" b="1"/>
              <a:t>100 unità</a:t>
            </a:r>
            <a:r>
              <a:rPr lang="it-IT"/>
              <a:t> del nostro prodotto a </a:t>
            </a:r>
            <a:r>
              <a:rPr lang="it-IT" b="1"/>
              <a:t>50 euro ciascuna</a:t>
            </a:r>
            <a:r>
              <a:rPr lang="it-IT"/>
              <a:t>, con un ricavo complessivo di </a:t>
            </a:r>
            <a:r>
              <a:rPr lang="it-IT" b="1"/>
              <a:t>5.000 euro</a:t>
            </a:r>
            <a:r>
              <a:rPr lang="it-IT"/>
              <a:t>. Oltre a questo, pensiamo di implementare un sistema di </a:t>
            </a:r>
            <a:r>
              <a:rPr lang="it-IT" b="1"/>
              <a:t>abbonamenti annuali</a:t>
            </a:r>
            <a:r>
              <a:rPr lang="it-IT"/>
              <a:t> per funzionalità avanzate, con un ricavo di </a:t>
            </a:r>
            <a:r>
              <a:rPr lang="it-IT" b="1"/>
              <a:t>1.000 euro all'anno</a:t>
            </a:r>
            <a:r>
              <a:rPr lang="it-IT"/>
              <a:t>. Inoltre, per garantire un servizio di alta qualità, offriamo anche </a:t>
            </a:r>
            <a:r>
              <a:rPr lang="it-IT" b="1"/>
              <a:t>500 euro annui</a:t>
            </a:r>
            <a:r>
              <a:rPr lang="it-IT"/>
              <a:t> per il supporto premium alle aziende.</a:t>
            </a:r>
          </a:p>
          <a:p>
            <a:r>
              <a:rPr lang="it-IT"/>
              <a:t>Complessivamente, i </a:t>
            </a:r>
            <a:r>
              <a:rPr lang="it-IT" b="1"/>
              <a:t>ricavi annuali</a:t>
            </a:r>
            <a:r>
              <a:rPr lang="it-IT"/>
              <a:t> sono stimati in </a:t>
            </a:r>
            <a:r>
              <a:rPr lang="it-IT" b="1"/>
              <a:t>6.500 euro</a:t>
            </a:r>
            <a:r>
              <a:rPr lang="it-IT"/>
              <a:t>, con un profilo di crescita sostenibile.</a:t>
            </a:r>
          </a:p>
          <a:p>
            <a:r>
              <a:rPr lang="it-IT"/>
              <a:t>Per quanto riguarda i </a:t>
            </a:r>
            <a:r>
              <a:rPr lang="it-IT" b="1"/>
              <a:t>profitti</a:t>
            </a:r>
            <a:r>
              <a:rPr lang="it-IT"/>
              <a:t>, il nostro piano prevede che il primo anno porti a un </a:t>
            </a:r>
            <a:r>
              <a:rPr lang="it-IT" b="1"/>
              <a:t>profitto netto di 5.050 euro</a:t>
            </a:r>
            <a:r>
              <a:rPr lang="it-IT"/>
              <a:t>, dopo aver coperto i costi di sviluppo e operativi. Nel secondo anno, con una riduzione dei costi operativi (grazie alla stabilizzazione delle operazioni), prevediamo un profitto netto di </a:t>
            </a:r>
            <a:r>
              <a:rPr lang="it-IT" b="1"/>
              <a:t>5.400 euro</a:t>
            </a:r>
            <a:r>
              <a:rPr lang="it-IT"/>
              <a:t>.</a:t>
            </a:r>
          </a:p>
          <a:p>
            <a:r>
              <a:rPr lang="it-IT"/>
              <a:t>Infine, il nostro punto di </a:t>
            </a:r>
            <a:r>
              <a:rPr lang="it-IT" b="1"/>
              <a:t>breakeven</a:t>
            </a:r>
            <a:r>
              <a:rPr lang="it-IT"/>
              <a:t> è previsto per il </a:t>
            </a:r>
            <a:r>
              <a:rPr lang="it-IT" b="1"/>
              <a:t>mese 5</a:t>
            </a:r>
            <a:r>
              <a:rPr lang="it-IT"/>
              <a:t>, quando i ricavi supereranno i costi iniziali di sviluppo e operativi.</a:t>
            </a:r>
          </a:p>
          <a:p>
            <a:r>
              <a:rPr lang="it-IT"/>
              <a:t>In conclusione, il piano economico dimostra che il progetto è finanziariamente sostenibile e ha un buon potenziale di crescita. La previsione dei ricavi e dei profitti, insieme alla strategia di marketing e ai costi operativi contenuti, ci permette di essere ottimisti riguardo alla riuscita e al successo a lungo termine.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5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Viviamo in un mondo sempre più connesso dove la sicurezza non è un lusso ma una necessità. Con </a:t>
            </a:r>
            <a:r>
              <a:rPr lang="it-IT" err="1"/>
              <a:t>DefNet</a:t>
            </a:r>
            <a:r>
              <a:rPr lang="it-IT"/>
              <a:t> vogliamo dare a tutti, a partire dalle nostre famiglie fino ad arrivare alle aziende, la possibilità di proteggere ciò che conta di più: </a:t>
            </a:r>
            <a:r>
              <a:rPr lang="it-IT" err="1"/>
              <a:t>dati,privacy</a:t>
            </a:r>
            <a:r>
              <a:rPr lang="it-IT"/>
              <a:t> e soprattutto vogliamo permettervi di navigare in rete con tutta tranquillità. </a:t>
            </a:r>
            <a:endParaRPr lang="en-US"/>
          </a:p>
          <a:p>
            <a:r>
              <a:rPr lang="it-IT"/>
              <a:t>Decidi di difendere la tua rete!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4C326-1640-4E4B-8762-9B9E0F42DBE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8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E4A65-60EC-02CB-A9A4-8F458F1A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05DC74-80A4-63E5-23EC-9E821572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0E5B8-8B5B-8CF0-2FFF-A7BFC0F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23A5FA-F405-C5E4-E493-6B6E39D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B719B-8D30-2E4A-4F40-6058B86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AB5B1-6D8E-AE6C-9E96-440C35E2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AC7BB-3E17-AC73-7AD0-CD9B6018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C7F023-E467-63EE-4B4E-EF5743EB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AB2C-449A-50C0-C15C-2C73565C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2D5D02-78B2-3BA5-BC33-F8A64C4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60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9A1735-3733-64C3-9155-8E6DB675B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C64728-E970-10D0-25E1-054BF75A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CABE1-9EF5-2061-EAB6-EFC8AE2E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3026A-C802-2F54-9591-411BAD61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06834-8B69-029A-9431-D891FE7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2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A7ADB-433A-D849-DB4D-395C2CC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FDEDA-7223-AFA6-2B3D-E112CDB5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9C201-CAA7-38FF-9858-FFB6651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3108BC-2280-8379-FFE6-80AE6F7F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42C4A-AAC8-8597-C1AD-B03D8877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3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D2C6-26C1-8642-8359-3BBDA8D2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078032-F028-9E84-9089-4899BF63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3A246-1E6C-E9E9-D540-89A2D822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034F9-50C0-F455-2A08-0D17FBF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A4DC1-5BD9-CA0E-2E7D-D704C45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5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05717-36C7-6CEA-2DEF-3CFE77E8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9E821A-9CAB-4847-AD60-DC8AA5C7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7A22BE-37E3-36A7-A062-7B6198FC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C4B385-9666-E428-D6E0-F206F8C8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D5C4FC-7B37-CAC4-0354-71B6BCD1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29C311-5918-3EEB-17FD-3D415BE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40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12E02-011A-1D2A-59A3-3A6561B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F21D20-C318-1448-50A9-563F1056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3B8865-EF66-0D98-1489-C760E996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F4735E-7379-BC3F-889B-34A26A4C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A11967-1F84-A020-1697-63438EDB8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B3D53C-3200-C93A-FD08-B2F9B631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7E014-0298-DE70-5396-4B0CF7D8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2F4FAD-6DC3-D5B1-0905-02A030C3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1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78CA7-EC0F-090B-5D9B-8BD4AC0F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E9CC2-A461-35EA-31D5-CA92097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48B47F-741F-15AD-1CA3-3A4EE878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7C6644-2AEB-6C79-2AD5-35726175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1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6BF24D-A5D7-B368-814E-3F8DC3C4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FE52E-7F1D-EEEF-7AF6-C5AB4CD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D2DE04-5E0B-8A7F-CEBA-F9BA7098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5F54F-606A-4CAF-B50F-FA337486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2FCF3E-C636-4986-920F-9AFE7B6F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CA677E-3E6E-F3A1-3BA3-5639AF11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E2F994-3BF9-8201-2E49-6D66C8A5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B54286-4DC1-FD61-8422-CB23E214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10EDE-556E-8AC9-DA1F-9A64DABA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6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E4968-68F6-9939-BF3A-C98A70B5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79F3AA-95C5-C028-A7E8-90A6F72D4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FD2F7-BB87-D3EE-B94C-56860B2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569689-7007-F12F-05EF-B88ADD56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855FFE-1C29-03B2-AE5D-9FB08957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B20E54-6129-2D2C-7C27-69DE269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1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96E464-EEDC-CD6D-C048-79A4DF9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1F2CF-8C32-5CD3-4714-B49F0E39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711DF-2083-4BE4-AE0B-117B4A94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9D73F-AFB8-4189-9DA5-D58B1A7B63F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483269-A073-EFFB-67B2-C8C296CD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939DB6-23FF-4429-B243-E576BEE5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77E0C-5522-4494-953B-0C806EF9E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3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microsoft.com/office/2018/10/relationships/comments" Target="../comments/modernComment_122_91F6A31C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microsoft.com/office/2007/relationships/diagramDrawing" Target="../diagrams/drawing2.xml"/><Relationship Id="rId5" Type="http://schemas.openxmlformats.org/officeDocument/2006/relationships/image" Target="../media/image22.pn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image" Target="../media/image21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F7EE8-32F5-F4DC-ED64-1852352B4B3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pic>
        <p:nvPicPr>
          <p:cNvPr id="37" name="Immagine 36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5E649DBE-C445-ED4F-5DB4-E203F9D2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0" y="2222487"/>
            <a:ext cx="3730180" cy="34776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2C5936F-1632-563C-67A0-64C4B5D0F966}"/>
              </a:ext>
            </a:extLst>
          </p:cNvPr>
          <p:cNvSpPr txBox="1"/>
          <p:nvPr/>
        </p:nvSpPr>
        <p:spPr>
          <a:xfrm>
            <a:off x="7276371" y="5543047"/>
            <a:ext cx="513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Coiro Marta matr.0522501611</a:t>
            </a:r>
          </a:p>
          <a:p>
            <a:r>
              <a:rPr lang="it-IT" b="1">
                <a:solidFill>
                  <a:schemeClr val="bg1"/>
                </a:solidFill>
              </a:rPr>
              <a:t>Katia Buonocore matr.0522501744</a:t>
            </a:r>
          </a:p>
          <a:p>
            <a:r>
              <a:rPr lang="it-IT" b="1">
                <a:solidFill>
                  <a:schemeClr val="bg1"/>
                </a:solidFill>
              </a:rPr>
              <a:t>Gabriele Vittorio </a:t>
            </a:r>
            <a:r>
              <a:rPr lang="it-IT" b="1" err="1">
                <a:solidFill>
                  <a:schemeClr val="bg1"/>
                </a:solidFill>
              </a:rPr>
              <a:t>Coralluzzo</a:t>
            </a:r>
            <a:r>
              <a:rPr lang="it-IT" b="1">
                <a:solidFill>
                  <a:schemeClr val="bg1"/>
                </a:solidFill>
              </a:rPr>
              <a:t> matr.0522501784</a:t>
            </a:r>
          </a:p>
          <a:p>
            <a:r>
              <a:rPr lang="it-IT" b="1">
                <a:solidFill>
                  <a:schemeClr val="bg1"/>
                </a:solidFill>
              </a:rPr>
              <a:t>Umberto della Monica matr.0522501617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79E9388-B1C8-C756-E78D-1C92D6AB2768}"/>
              </a:ext>
            </a:extLst>
          </p:cNvPr>
          <p:cNvSpPr txBox="1"/>
          <p:nvPr/>
        </p:nvSpPr>
        <p:spPr>
          <a:xfrm>
            <a:off x="695788" y="468757"/>
            <a:ext cx="10472928" cy="1514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94485" algn="l"/>
                <a:tab pos="3734435" algn="ctr"/>
              </a:tabLst>
            </a:pP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Corso di Laurea Magistrale in Informatica, prof. </a:t>
            </a:r>
            <a:r>
              <a:rPr lang="it-IT" sz="2400" b="1" i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ssa</a:t>
            </a: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Rita Francese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i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2024/2025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MOBILE APPLICATION DEVELOPMENT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13964D0-221D-E905-DA52-E1F578F2C709}"/>
              </a:ext>
            </a:extLst>
          </p:cNvPr>
          <p:cNvSpPr txBox="1"/>
          <p:nvPr/>
        </p:nvSpPr>
        <p:spPr>
          <a:xfrm>
            <a:off x="1661446" y="5859427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1"/>
                </a:solidFill>
              </a:rPr>
              <a:t>Coach Aziendale</a:t>
            </a:r>
          </a:p>
          <a:p>
            <a:r>
              <a:rPr lang="it-IT" b="1">
                <a:solidFill>
                  <a:schemeClr val="bg1"/>
                </a:solidFill>
              </a:rPr>
              <a:t>Gabriele Ciliberti</a:t>
            </a:r>
          </a:p>
        </p:txBody>
      </p:sp>
      <p:pic>
        <p:nvPicPr>
          <p:cNvPr id="44" name="Immagine 43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494E926D-18B6-47DA-D01E-CEA9D9A11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64" y="-337648"/>
            <a:ext cx="1644232" cy="1644232"/>
          </a:xfrm>
          <a:prstGeom prst="rect">
            <a:avLst/>
          </a:prstGeom>
        </p:spPr>
      </p:pic>
      <p:pic>
        <p:nvPicPr>
          <p:cNvPr id="46" name="Immagine 45" descr="Immagine che contiene testo, logo, simbolo, emblema&#10;&#10;Descrizione generata automaticamente">
            <a:extLst>
              <a:ext uri="{FF2B5EF4-FFF2-40B4-BE49-F238E27FC236}">
                <a16:creationId xmlns:a16="http://schemas.microsoft.com/office/drawing/2014/main" id="{14058B44-C07B-EB99-17B2-1B47E34EE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3" r="33814" b="31717"/>
          <a:stretch/>
        </p:blipFill>
        <p:spPr>
          <a:xfrm>
            <a:off x="213360" y="-108518"/>
            <a:ext cx="1554480" cy="14151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E21D37-176F-AD20-7B49-317C9CBE5BAD}"/>
              </a:ext>
            </a:extLst>
          </p:cNvPr>
          <p:cNvSpPr txBox="1"/>
          <p:nvPr/>
        </p:nvSpPr>
        <p:spPr>
          <a:xfrm>
            <a:off x="5273639" y="4875046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Pitch &amp; Survey</a:t>
            </a:r>
          </a:p>
          <a:p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941E2-D426-2994-7907-D5FC7D46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elettronica, computer, Dispositivo elettronico, computer">
            <a:extLst>
              <a:ext uri="{FF2B5EF4-FFF2-40B4-BE49-F238E27FC236}">
                <a16:creationId xmlns:a16="http://schemas.microsoft.com/office/drawing/2014/main" id="{9EA6E5A9-3617-0E0D-5D33-7C53FBBB8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37" y="2398808"/>
            <a:ext cx="3185460" cy="2060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D9ABDC-863A-6628-1894-CF3FFCAB94C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9CB70C-FCC3-F55C-721A-1EE6D49D2C40}"/>
              </a:ext>
            </a:extLst>
          </p:cNvPr>
          <p:cNvSpPr txBox="1">
            <a:spLocks/>
          </p:cNvSpPr>
          <p:nvPr/>
        </p:nvSpPr>
        <p:spPr>
          <a:xfrm>
            <a:off x="3872753" y="459107"/>
            <a:ext cx="4537917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2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Conclusions</a:t>
            </a:r>
            <a:endParaRPr lang="it-IT" sz="1400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Immagine 7" descr="Immagine che contiene persona, computer, computer, Dispositivo di input">
            <a:extLst>
              <a:ext uri="{FF2B5EF4-FFF2-40B4-BE49-F238E27FC236}">
                <a16:creationId xmlns:a16="http://schemas.microsoft.com/office/drawing/2014/main" id="{7F5F64EE-0C97-8EE0-BB0A-CABE8F1F7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02" y="2886635"/>
            <a:ext cx="3445909" cy="1938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 descr="Immagine che contiene vestiti, persona, Viso umano, uomo">
            <a:extLst>
              <a:ext uri="{FF2B5EF4-FFF2-40B4-BE49-F238E27FC236}">
                <a16:creationId xmlns:a16="http://schemas.microsoft.com/office/drawing/2014/main" id="{EE8F9674-E014-F115-0C4E-EB8606655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" y="3722234"/>
            <a:ext cx="2416629" cy="24144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cartone animato, clipart, design&#10;&#10;Descrizione generata automaticamente">
            <a:extLst>
              <a:ext uri="{FF2B5EF4-FFF2-40B4-BE49-F238E27FC236}">
                <a16:creationId xmlns:a16="http://schemas.microsoft.com/office/drawing/2014/main" id="{D5CA8498-209F-7223-44F3-D22764CD9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26" y="1619954"/>
            <a:ext cx="1552840" cy="1552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8599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4A09A-9BEA-E2A9-5ED7-86433948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5503B7-6954-583B-42F1-A2076F217FC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ACCAA-064D-EA4A-A8F3-F2D07BFCFCD2}"/>
              </a:ext>
            </a:extLst>
          </p:cNvPr>
          <p:cNvSpPr txBox="1">
            <a:spLocks/>
          </p:cNvSpPr>
          <p:nvPr/>
        </p:nvSpPr>
        <p:spPr>
          <a:xfrm>
            <a:off x="1408810" y="3174801"/>
            <a:ext cx="10044023" cy="87772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>
                <a:solidFill>
                  <a:srgbClr val="13167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GRAZIE PER L’ATTENZIONE</a:t>
            </a:r>
          </a:p>
        </p:txBody>
      </p:sp>
      <p:pic>
        <p:nvPicPr>
          <p:cNvPr id="16" name="Immagine 15" descr="Immagine che contiene oggetti in metallo, lucchetto/serratura, lucchetto&#10;&#10;Descrizione generata automaticamente">
            <a:extLst>
              <a:ext uri="{FF2B5EF4-FFF2-40B4-BE49-F238E27FC236}">
                <a16:creationId xmlns:a16="http://schemas.microsoft.com/office/drawing/2014/main" id="{5490BFC8-F7E4-3B3B-CD0D-3F08791A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40" y="184665"/>
            <a:ext cx="4457700" cy="3429000"/>
          </a:xfrm>
          <a:prstGeom prst="rect">
            <a:avLst/>
          </a:prstGeom>
        </p:spPr>
      </p:pic>
      <p:pic>
        <p:nvPicPr>
          <p:cNvPr id="18" name="Immagine 17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7740F719-87E2-A31A-4D52-383AF87F5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0" y="3613666"/>
            <a:ext cx="2734870" cy="254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96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6A7F1-613C-B6A7-7B00-981EC0DC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BA3A9-D48D-5719-F51B-B6FC6B555ED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9716C-9BDD-EAC3-1577-111F9A67B3DA}"/>
              </a:ext>
            </a:extLst>
          </p:cNvPr>
          <p:cNvSpPr txBox="1">
            <a:spLocks/>
          </p:cNvSpPr>
          <p:nvPr/>
        </p:nvSpPr>
        <p:spPr>
          <a:xfrm>
            <a:off x="1125526" y="479511"/>
            <a:ext cx="10044023" cy="877729"/>
          </a:xfrm>
          <a:prstGeom prst="rect">
            <a:avLst/>
          </a:prstGeom>
          <a:effectLst>
            <a:softEdge rad="12700"/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</a:t>
            </a:r>
            <a:endParaRPr lang="it-IT" sz="50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8EAB2A47-36D0-27B8-8477-6FC75358D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089343"/>
              </p:ext>
            </p:extLst>
          </p:nvPr>
        </p:nvGraphicFramePr>
        <p:xfrm>
          <a:off x="980429" y="2013857"/>
          <a:ext cx="10699944" cy="3559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45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4DD30-B53C-38D2-FDB3-B33B6568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8FB92C-388E-A978-3F2C-27207FBA751C}"/>
              </a:ext>
            </a:extLst>
          </p:cNvPr>
          <p:cNvSpPr/>
          <p:nvPr/>
        </p:nvSpPr>
        <p:spPr>
          <a:xfrm>
            <a:off x="1618910" y="1449279"/>
            <a:ext cx="8840936" cy="4233869"/>
          </a:xfrm>
          <a:prstGeom prst="roundRect">
            <a:avLst/>
          </a:prstGeom>
          <a:noFill/>
          <a:ln w="57150">
            <a:solidFill>
              <a:srgbClr val="67DAE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B4C91-DD3F-3E5D-959D-0D427F751860}"/>
              </a:ext>
            </a:extLst>
          </p:cNvPr>
          <p:cNvSpPr txBox="1">
            <a:spLocks/>
          </p:cNvSpPr>
          <p:nvPr/>
        </p:nvSpPr>
        <p:spPr>
          <a:xfrm>
            <a:off x="4212733" y="230499"/>
            <a:ext cx="361797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</a:t>
            </a:r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solution</a:t>
            </a:r>
            <a:endParaRPr lang="it-IT" sz="48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E52B957C-D7F3-6FD6-D638-EE1611B1D119}"/>
              </a:ext>
            </a:extLst>
          </p:cNvPr>
          <p:cNvSpPr/>
          <p:nvPr/>
        </p:nvSpPr>
        <p:spPr>
          <a:xfrm>
            <a:off x="2145008" y="1869545"/>
            <a:ext cx="2871989" cy="1349062"/>
          </a:xfrm>
          <a:prstGeom prst="round2DiagRect">
            <a:avLst/>
          </a:prstGeom>
          <a:solidFill>
            <a:srgbClr val="131679"/>
          </a:solidFill>
          <a:ln>
            <a:solidFill>
              <a:srgbClr val="03C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Analizza e protegge.</a:t>
            </a:r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C6A8E8F8-D3A9-9281-2E0C-011B4DCC3DDC}"/>
              </a:ext>
            </a:extLst>
          </p:cNvPr>
          <p:cNvSpPr/>
          <p:nvPr/>
        </p:nvSpPr>
        <p:spPr>
          <a:xfrm>
            <a:off x="2145008" y="3692342"/>
            <a:ext cx="2871989" cy="1349062"/>
          </a:xfrm>
          <a:prstGeom prst="round2DiagRect">
            <a:avLst/>
          </a:prstGeom>
          <a:solidFill>
            <a:srgbClr val="03C0DB"/>
          </a:solidFill>
          <a:ln>
            <a:solidFill>
              <a:srgbClr val="1316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Mobile-app intuitiva.</a:t>
            </a:r>
          </a:p>
        </p:txBody>
      </p:sp>
      <p:sp>
        <p:nvSpPr>
          <p:cNvPr id="6" name="Rettangolo con due angoli in diagonale arrotondati 5">
            <a:extLst>
              <a:ext uri="{FF2B5EF4-FFF2-40B4-BE49-F238E27FC236}">
                <a16:creationId xmlns:a16="http://schemas.microsoft.com/office/drawing/2014/main" id="{466E8CF1-8A99-D05E-F772-6AE1B027D15E}"/>
              </a:ext>
            </a:extLst>
          </p:cNvPr>
          <p:cNvSpPr/>
          <p:nvPr/>
        </p:nvSpPr>
        <p:spPr>
          <a:xfrm>
            <a:off x="7051432" y="1869545"/>
            <a:ext cx="2871989" cy="1349062"/>
          </a:xfrm>
          <a:prstGeom prst="round2DiagRect">
            <a:avLst/>
          </a:prstGeom>
          <a:solidFill>
            <a:srgbClr val="03C0DB"/>
          </a:solidFill>
          <a:ln>
            <a:solidFill>
              <a:srgbClr val="1316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Tecnologie open-source.</a:t>
            </a:r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4DBF77B7-AB46-3949-7EA0-ACEF604A74FD}"/>
              </a:ext>
            </a:extLst>
          </p:cNvPr>
          <p:cNvSpPr/>
          <p:nvPr/>
        </p:nvSpPr>
        <p:spPr>
          <a:xfrm>
            <a:off x="7051432" y="3692342"/>
            <a:ext cx="2871989" cy="1349062"/>
          </a:xfrm>
          <a:prstGeom prst="round2DiagRect">
            <a:avLst/>
          </a:prstGeom>
          <a:solidFill>
            <a:srgbClr val="131679"/>
          </a:solidFill>
          <a:ln>
            <a:solidFill>
              <a:srgbClr val="03C0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/>
              <a:t>Blocca pubblicità indesiderate.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BD266CE8-F732-3E96-4D5B-3B8D08E9999C}"/>
              </a:ext>
            </a:extLst>
          </p:cNvPr>
          <p:cNvCxnSpPr>
            <a:cxnSpLocks/>
          </p:cNvCxnSpPr>
          <p:nvPr/>
        </p:nvCxnSpPr>
        <p:spPr>
          <a:xfrm flipV="1">
            <a:off x="5016997" y="2544076"/>
            <a:ext cx="2034435" cy="1822797"/>
          </a:xfrm>
          <a:prstGeom prst="bentConnector3">
            <a:avLst/>
          </a:prstGeom>
          <a:ln>
            <a:solidFill>
              <a:srgbClr val="03C0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649F964D-776B-ED4E-9D6A-EC9D7F5AAA40}"/>
              </a:ext>
            </a:extLst>
          </p:cNvPr>
          <p:cNvCxnSpPr>
            <a:cxnSpLocks/>
          </p:cNvCxnSpPr>
          <p:nvPr/>
        </p:nvCxnSpPr>
        <p:spPr>
          <a:xfrm>
            <a:off x="5016997" y="2780943"/>
            <a:ext cx="2034435" cy="1822797"/>
          </a:xfrm>
          <a:prstGeom prst="bentConnector3">
            <a:avLst>
              <a:gd name="adj1" fmla="val 62977"/>
            </a:avLst>
          </a:prstGeom>
          <a:ln>
            <a:solidFill>
              <a:srgbClr val="1316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5FAE3B-4141-54AE-318E-91931006CA18}"/>
              </a:ext>
            </a:extLst>
          </p:cNvPr>
          <p:cNvSpPr txBox="1"/>
          <p:nvPr/>
        </p:nvSpPr>
        <p:spPr>
          <a:xfrm>
            <a:off x="5012663" y="5858647"/>
            <a:ext cx="29855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it-IT" sz="32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Portabile</a:t>
            </a:r>
            <a:endParaRPr lang="it-IT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9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C95952-3FA0-D17C-A556-F8940B4FD6D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0" y="789917"/>
            <a:ext cx="3592286" cy="5279571"/>
          </a:xfrm>
          <a:prstGeom prst="rect">
            <a:avLst/>
          </a:prstGeom>
          <a:effectLst>
            <a:outerShdw blurRad="50800" dist="50800" dir="5400000" algn="ctr" rotWithShape="0">
              <a:srgbClr val="131679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Product</a:t>
            </a:r>
          </a:p>
          <a:p>
            <a:endParaRPr lang="it-IT" sz="48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and </a:t>
            </a:r>
          </a:p>
          <a:p>
            <a:endParaRPr lang="it-IT" sz="4800" b="1">
              <a:solidFill>
                <a:schemeClr val="bg1"/>
              </a:solidFill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rgbClr val="131679"/>
                  </a:outerShdw>
                </a:effectLst>
              </a:rPr>
              <a:t>Service</a:t>
            </a:r>
          </a:p>
        </p:txBody>
      </p:sp>
      <p:pic>
        <p:nvPicPr>
          <p:cNvPr id="5" name="Immagine 4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9C9BE500-E3A4-1CB4-175E-4D37FD30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0" y="1251466"/>
            <a:ext cx="2506447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C5CEAEC0-7968-4F0B-B1F0-B320AFB2C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75" y="1251466"/>
            <a:ext cx="2373723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6936953-17AE-F6B7-4C82-4E84435E4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50" y="1251466"/>
            <a:ext cx="2596780" cy="472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3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BFE32-986A-9ED6-D0B4-4A2EC506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E3D444-FB3E-AFAF-B95F-EBDCD0718C2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pic>
        <p:nvPicPr>
          <p:cNvPr id="4" name="Immagine 3" descr="Immagine che contiene clipart, simbolo, design&#10;&#10;Descrizione generata automaticamente">
            <a:extLst>
              <a:ext uri="{FF2B5EF4-FFF2-40B4-BE49-F238E27FC236}">
                <a16:creationId xmlns:a16="http://schemas.microsoft.com/office/drawing/2014/main" id="{43DFC347-519B-1BF2-60CD-0C491818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27" y="3936258"/>
            <a:ext cx="1521307" cy="1434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0EC9A61E-3A72-8D8C-A5BE-C956A070A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07" y="5266512"/>
            <a:ext cx="4097132" cy="1445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788677DD-47B1-5CDF-4327-1B7B34B0F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91" y="1107234"/>
            <a:ext cx="2314299" cy="146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Elementi grafici, schermata, Carattere, logo&#10;&#10;Descrizione generata automaticamente">
            <a:extLst>
              <a:ext uri="{FF2B5EF4-FFF2-40B4-BE49-F238E27FC236}">
                <a16:creationId xmlns:a16="http://schemas.microsoft.com/office/drawing/2014/main" id="{00EA4081-521A-1879-2F2A-6F962CA20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6" y="1107234"/>
            <a:ext cx="3114675" cy="1466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schermata, Elementi grafici, grafica, Carattere&#10;&#10;Descrizione generata automaticamente">
            <a:extLst>
              <a:ext uri="{FF2B5EF4-FFF2-40B4-BE49-F238E27FC236}">
                <a16:creationId xmlns:a16="http://schemas.microsoft.com/office/drawing/2014/main" id="{522399C0-E408-D07E-9C8D-BBF5D4D59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19" y="868614"/>
            <a:ext cx="3546949" cy="3387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6DA198A-A129-EC2C-5904-DC77D9394828}"/>
              </a:ext>
            </a:extLst>
          </p:cNvPr>
          <p:cNvSpPr txBox="1">
            <a:spLocks/>
          </p:cNvSpPr>
          <p:nvPr/>
        </p:nvSpPr>
        <p:spPr>
          <a:xfrm>
            <a:off x="1071328" y="30034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Tecnologie utilizzate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Immagine 9" descr="Immagine che contiene elettronica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9F3A9132-E669-2961-66F7-31E560F20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8450" y="3051446"/>
            <a:ext cx="3971359" cy="23979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9FA2B464-3DEB-1BBF-2A40-B658BE425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82" y="3463734"/>
            <a:ext cx="4178378" cy="146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27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249E8-3C04-296D-C55D-3F23BAE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>
            <a:extLst>
              <a:ext uri="{FF2B5EF4-FFF2-40B4-BE49-F238E27FC236}">
                <a16:creationId xmlns:a16="http://schemas.microsoft.com/office/drawing/2014/main" id="{B8817AE0-A30E-786F-9785-AFE554AA8B40}"/>
              </a:ext>
            </a:extLst>
          </p:cNvPr>
          <p:cNvSpPr/>
          <p:nvPr/>
        </p:nvSpPr>
        <p:spPr>
          <a:xfrm>
            <a:off x="489856" y="1436920"/>
            <a:ext cx="2677887" cy="1166387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77887"/>
                      <a:gd name="connsiteY0" fmla="*/ 583194 h 1166387"/>
                      <a:gd name="connsiteX1" fmla="*/ 1338944 w 2677887"/>
                      <a:gd name="connsiteY1" fmla="*/ 0 h 1166387"/>
                      <a:gd name="connsiteX2" fmla="*/ 2677888 w 2677887"/>
                      <a:gd name="connsiteY2" fmla="*/ 583194 h 1166387"/>
                      <a:gd name="connsiteX3" fmla="*/ 1338944 w 2677887"/>
                      <a:gd name="connsiteY3" fmla="*/ 1166388 h 1166387"/>
                      <a:gd name="connsiteX4" fmla="*/ 0 w 2677887"/>
                      <a:gd name="connsiteY4" fmla="*/ 583194 h 1166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77887" h="1166387" fill="none" extrusionOk="0">
                        <a:moveTo>
                          <a:pt x="0" y="583194"/>
                        </a:moveTo>
                        <a:cubicBezTo>
                          <a:pt x="92946" y="272131"/>
                          <a:pt x="662189" y="-129084"/>
                          <a:pt x="1338944" y="0"/>
                        </a:cubicBezTo>
                        <a:cubicBezTo>
                          <a:pt x="2011919" y="-10184"/>
                          <a:pt x="2610285" y="324753"/>
                          <a:pt x="2677888" y="583194"/>
                        </a:cubicBezTo>
                        <a:cubicBezTo>
                          <a:pt x="2658914" y="724340"/>
                          <a:pt x="2042053" y="1216931"/>
                          <a:pt x="1338944" y="1166388"/>
                        </a:cubicBezTo>
                        <a:cubicBezTo>
                          <a:pt x="671943" y="1206964"/>
                          <a:pt x="14890" y="908863"/>
                          <a:pt x="0" y="583194"/>
                        </a:cubicBezTo>
                        <a:close/>
                      </a:path>
                      <a:path w="2677887" h="1166387" stroke="0" extrusionOk="0">
                        <a:moveTo>
                          <a:pt x="0" y="583194"/>
                        </a:moveTo>
                        <a:cubicBezTo>
                          <a:pt x="-136117" y="177145"/>
                          <a:pt x="488577" y="41618"/>
                          <a:pt x="1338944" y="0"/>
                        </a:cubicBezTo>
                        <a:cubicBezTo>
                          <a:pt x="2159935" y="17160"/>
                          <a:pt x="2664891" y="261518"/>
                          <a:pt x="2677888" y="583194"/>
                        </a:cubicBezTo>
                        <a:cubicBezTo>
                          <a:pt x="2597490" y="983796"/>
                          <a:pt x="2049160" y="1328127"/>
                          <a:pt x="1338944" y="1166388"/>
                        </a:cubicBezTo>
                        <a:cubicBezTo>
                          <a:pt x="576377" y="1153755"/>
                          <a:pt x="29080" y="919178"/>
                          <a:pt x="0" y="5831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440B6-6A90-048D-F957-DE1057700086}"/>
              </a:ext>
            </a:extLst>
          </p:cNvPr>
          <p:cNvSpPr txBox="1">
            <a:spLocks/>
          </p:cNvSpPr>
          <p:nvPr/>
        </p:nvSpPr>
        <p:spPr>
          <a:xfrm>
            <a:off x="832325" y="328069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Business Model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3E3F92-7F59-8FB5-8ABD-DDA68A129AAE}"/>
              </a:ext>
            </a:extLst>
          </p:cNvPr>
          <p:cNvSpPr txBox="1"/>
          <p:nvPr/>
        </p:nvSpPr>
        <p:spPr>
          <a:xfrm>
            <a:off x="629193" y="1789280"/>
            <a:ext cx="2460172" cy="46166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Flussi di Entrate: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7812E09-EE38-B6E8-DFFE-6466B04E27C3}"/>
              </a:ext>
            </a:extLst>
          </p:cNvPr>
          <p:cNvSpPr/>
          <p:nvPr/>
        </p:nvSpPr>
        <p:spPr>
          <a:xfrm>
            <a:off x="520335" y="2963045"/>
            <a:ext cx="2677887" cy="1166387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3CF9CD-3F06-19E3-8774-31035C334981}"/>
              </a:ext>
            </a:extLst>
          </p:cNvPr>
          <p:cNvSpPr txBox="1"/>
          <p:nvPr/>
        </p:nvSpPr>
        <p:spPr>
          <a:xfrm>
            <a:off x="1395549" y="3330794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Costi: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FC368BC-5CA4-ED34-8A46-F6A3186DEDB2}"/>
              </a:ext>
            </a:extLst>
          </p:cNvPr>
          <p:cNvSpPr/>
          <p:nvPr/>
        </p:nvSpPr>
        <p:spPr>
          <a:xfrm>
            <a:off x="489855" y="4502058"/>
            <a:ext cx="2677887" cy="1166387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C3E0BF-E327-AC72-A80C-89C8529185A4}"/>
              </a:ext>
            </a:extLst>
          </p:cNvPr>
          <p:cNvSpPr txBox="1"/>
          <p:nvPr/>
        </p:nvSpPr>
        <p:spPr>
          <a:xfrm>
            <a:off x="629193" y="4869807"/>
            <a:ext cx="2329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Canali di vendita: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E3B7431-3B31-6DFB-2C86-5EBC49199A9B}"/>
              </a:ext>
            </a:extLst>
          </p:cNvPr>
          <p:cNvCxnSpPr/>
          <p:nvPr/>
        </p:nvCxnSpPr>
        <p:spPr>
          <a:xfrm>
            <a:off x="489856" y="2735556"/>
            <a:ext cx="11168743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1D4880EC-210A-9E13-CFC9-A324FC0E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94" y="2952678"/>
            <a:ext cx="5468984" cy="1107996"/>
          </a:xfrm>
          <a:custGeom>
            <a:avLst/>
            <a:gdLst>
              <a:gd name="connsiteX0" fmla="*/ 0 w 5468984"/>
              <a:gd name="connsiteY0" fmla="*/ 0 h 1107996"/>
              <a:gd name="connsiteX1" fmla="*/ 382829 w 5468984"/>
              <a:gd name="connsiteY1" fmla="*/ 0 h 1107996"/>
              <a:gd name="connsiteX2" fmla="*/ 1039107 w 5468984"/>
              <a:gd name="connsiteY2" fmla="*/ 0 h 1107996"/>
              <a:gd name="connsiteX3" fmla="*/ 1640695 w 5468984"/>
              <a:gd name="connsiteY3" fmla="*/ 0 h 1107996"/>
              <a:gd name="connsiteX4" fmla="*/ 2023524 w 5468984"/>
              <a:gd name="connsiteY4" fmla="*/ 0 h 1107996"/>
              <a:gd name="connsiteX5" fmla="*/ 2515733 w 5468984"/>
              <a:gd name="connsiteY5" fmla="*/ 0 h 1107996"/>
              <a:gd name="connsiteX6" fmla="*/ 3172011 w 5468984"/>
              <a:gd name="connsiteY6" fmla="*/ 0 h 1107996"/>
              <a:gd name="connsiteX7" fmla="*/ 3718909 w 5468984"/>
              <a:gd name="connsiteY7" fmla="*/ 0 h 1107996"/>
              <a:gd name="connsiteX8" fmla="*/ 4320497 w 5468984"/>
              <a:gd name="connsiteY8" fmla="*/ 0 h 1107996"/>
              <a:gd name="connsiteX9" fmla="*/ 4812706 w 5468984"/>
              <a:gd name="connsiteY9" fmla="*/ 0 h 1107996"/>
              <a:gd name="connsiteX10" fmla="*/ 5468984 w 5468984"/>
              <a:gd name="connsiteY10" fmla="*/ 0 h 1107996"/>
              <a:gd name="connsiteX11" fmla="*/ 5468984 w 5468984"/>
              <a:gd name="connsiteY11" fmla="*/ 576158 h 1107996"/>
              <a:gd name="connsiteX12" fmla="*/ 5468984 w 5468984"/>
              <a:gd name="connsiteY12" fmla="*/ 1107996 h 1107996"/>
              <a:gd name="connsiteX13" fmla="*/ 5086155 w 5468984"/>
              <a:gd name="connsiteY13" fmla="*/ 1107996 h 1107996"/>
              <a:gd name="connsiteX14" fmla="*/ 4703326 w 5468984"/>
              <a:gd name="connsiteY14" fmla="*/ 1107996 h 1107996"/>
              <a:gd name="connsiteX15" fmla="*/ 4101738 w 5468984"/>
              <a:gd name="connsiteY15" fmla="*/ 1107996 h 1107996"/>
              <a:gd name="connsiteX16" fmla="*/ 3718909 w 5468984"/>
              <a:gd name="connsiteY16" fmla="*/ 1107996 h 1107996"/>
              <a:gd name="connsiteX17" fmla="*/ 3172011 w 5468984"/>
              <a:gd name="connsiteY17" fmla="*/ 1107996 h 1107996"/>
              <a:gd name="connsiteX18" fmla="*/ 2734492 w 5468984"/>
              <a:gd name="connsiteY18" fmla="*/ 1107996 h 1107996"/>
              <a:gd name="connsiteX19" fmla="*/ 2187594 w 5468984"/>
              <a:gd name="connsiteY19" fmla="*/ 1107996 h 1107996"/>
              <a:gd name="connsiteX20" fmla="*/ 1640695 w 5468984"/>
              <a:gd name="connsiteY20" fmla="*/ 1107996 h 1107996"/>
              <a:gd name="connsiteX21" fmla="*/ 1093797 w 5468984"/>
              <a:gd name="connsiteY21" fmla="*/ 1107996 h 1107996"/>
              <a:gd name="connsiteX22" fmla="*/ 546898 w 5468984"/>
              <a:gd name="connsiteY22" fmla="*/ 1107996 h 1107996"/>
              <a:gd name="connsiteX23" fmla="*/ 0 w 5468984"/>
              <a:gd name="connsiteY23" fmla="*/ 1107996 h 1107996"/>
              <a:gd name="connsiteX24" fmla="*/ 0 w 5468984"/>
              <a:gd name="connsiteY24" fmla="*/ 542918 h 1107996"/>
              <a:gd name="connsiteX25" fmla="*/ 0 w 5468984"/>
              <a:gd name="connsiteY25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8984" h="1107996" fill="none" extrusionOk="0">
                <a:moveTo>
                  <a:pt x="0" y="0"/>
                </a:moveTo>
                <a:cubicBezTo>
                  <a:pt x="109823" y="-22515"/>
                  <a:pt x="268511" y="26523"/>
                  <a:pt x="382829" y="0"/>
                </a:cubicBezTo>
                <a:cubicBezTo>
                  <a:pt x="497147" y="-26523"/>
                  <a:pt x="861440" y="5607"/>
                  <a:pt x="1039107" y="0"/>
                </a:cubicBezTo>
                <a:cubicBezTo>
                  <a:pt x="1216774" y="-5607"/>
                  <a:pt x="1520294" y="17026"/>
                  <a:pt x="1640695" y="0"/>
                </a:cubicBezTo>
                <a:cubicBezTo>
                  <a:pt x="1761096" y="-17026"/>
                  <a:pt x="1919275" y="31802"/>
                  <a:pt x="2023524" y="0"/>
                </a:cubicBezTo>
                <a:cubicBezTo>
                  <a:pt x="2127773" y="-31802"/>
                  <a:pt x="2409380" y="5075"/>
                  <a:pt x="2515733" y="0"/>
                </a:cubicBezTo>
                <a:cubicBezTo>
                  <a:pt x="2622086" y="-5075"/>
                  <a:pt x="2889612" y="54639"/>
                  <a:pt x="3172011" y="0"/>
                </a:cubicBezTo>
                <a:cubicBezTo>
                  <a:pt x="3454410" y="-54639"/>
                  <a:pt x="3500944" y="28239"/>
                  <a:pt x="3718909" y="0"/>
                </a:cubicBezTo>
                <a:cubicBezTo>
                  <a:pt x="3936874" y="-28239"/>
                  <a:pt x="4110167" y="54461"/>
                  <a:pt x="4320497" y="0"/>
                </a:cubicBezTo>
                <a:cubicBezTo>
                  <a:pt x="4530827" y="-54461"/>
                  <a:pt x="4644659" y="47144"/>
                  <a:pt x="4812706" y="0"/>
                </a:cubicBezTo>
                <a:cubicBezTo>
                  <a:pt x="4980753" y="-47144"/>
                  <a:pt x="5334240" y="45054"/>
                  <a:pt x="5468984" y="0"/>
                </a:cubicBezTo>
                <a:cubicBezTo>
                  <a:pt x="5507117" y="133157"/>
                  <a:pt x="5412645" y="372298"/>
                  <a:pt x="5468984" y="576158"/>
                </a:cubicBezTo>
                <a:cubicBezTo>
                  <a:pt x="5525323" y="780018"/>
                  <a:pt x="5438952" y="872109"/>
                  <a:pt x="5468984" y="1107996"/>
                </a:cubicBezTo>
                <a:cubicBezTo>
                  <a:pt x="5330360" y="1145600"/>
                  <a:pt x="5212758" y="1103376"/>
                  <a:pt x="5086155" y="1107996"/>
                </a:cubicBezTo>
                <a:cubicBezTo>
                  <a:pt x="4959552" y="1112616"/>
                  <a:pt x="4831084" y="1105890"/>
                  <a:pt x="4703326" y="1107996"/>
                </a:cubicBezTo>
                <a:cubicBezTo>
                  <a:pt x="4575568" y="1110102"/>
                  <a:pt x="4303830" y="1059480"/>
                  <a:pt x="4101738" y="1107996"/>
                </a:cubicBezTo>
                <a:cubicBezTo>
                  <a:pt x="3899646" y="1156512"/>
                  <a:pt x="3898382" y="1063023"/>
                  <a:pt x="3718909" y="1107996"/>
                </a:cubicBezTo>
                <a:cubicBezTo>
                  <a:pt x="3539436" y="1152969"/>
                  <a:pt x="3290652" y="1071533"/>
                  <a:pt x="3172011" y="1107996"/>
                </a:cubicBezTo>
                <a:cubicBezTo>
                  <a:pt x="3053370" y="1144459"/>
                  <a:pt x="2878317" y="1103568"/>
                  <a:pt x="2734492" y="1107996"/>
                </a:cubicBezTo>
                <a:cubicBezTo>
                  <a:pt x="2590667" y="1112424"/>
                  <a:pt x="2359233" y="1103966"/>
                  <a:pt x="2187594" y="1107996"/>
                </a:cubicBezTo>
                <a:cubicBezTo>
                  <a:pt x="2015955" y="1112026"/>
                  <a:pt x="1765512" y="1073578"/>
                  <a:pt x="1640695" y="1107996"/>
                </a:cubicBezTo>
                <a:cubicBezTo>
                  <a:pt x="1515878" y="1142414"/>
                  <a:pt x="1354353" y="1050122"/>
                  <a:pt x="1093797" y="1107996"/>
                </a:cubicBezTo>
                <a:cubicBezTo>
                  <a:pt x="833241" y="1165870"/>
                  <a:pt x="714707" y="1042891"/>
                  <a:pt x="546898" y="1107996"/>
                </a:cubicBezTo>
                <a:cubicBezTo>
                  <a:pt x="379089" y="1173101"/>
                  <a:pt x="231613" y="1074532"/>
                  <a:pt x="0" y="1107996"/>
                </a:cubicBezTo>
                <a:cubicBezTo>
                  <a:pt x="-61655" y="868127"/>
                  <a:pt x="26814" y="810845"/>
                  <a:pt x="0" y="542918"/>
                </a:cubicBezTo>
                <a:cubicBezTo>
                  <a:pt x="-26814" y="274991"/>
                  <a:pt x="13591" y="151046"/>
                  <a:pt x="0" y="0"/>
                </a:cubicBezTo>
                <a:close/>
              </a:path>
              <a:path w="5468984" h="1107996" stroke="0" extrusionOk="0">
                <a:moveTo>
                  <a:pt x="0" y="0"/>
                </a:moveTo>
                <a:cubicBezTo>
                  <a:pt x="236485" y="-2286"/>
                  <a:pt x="345628" y="26080"/>
                  <a:pt x="492209" y="0"/>
                </a:cubicBezTo>
                <a:cubicBezTo>
                  <a:pt x="638790" y="-26080"/>
                  <a:pt x="694388" y="33014"/>
                  <a:pt x="875037" y="0"/>
                </a:cubicBezTo>
                <a:cubicBezTo>
                  <a:pt x="1055686" y="-33014"/>
                  <a:pt x="1336919" y="55405"/>
                  <a:pt x="1531316" y="0"/>
                </a:cubicBezTo>
                <a:cubicBezTo>
                  <a:pt x="1725713" y="-55405"/>
                  <a:pt x="1876846" y="58120"/>
                  <a:pt x="2023524" y="0"/>
                </a:cubicBezTo>
                <a:cubicBezTo>
                  <a:pt x="2170202" y="-58120"/>
                  <a:pt x="2404999" y="25918"/>
                  <a:pt x="2515733" y="0"/>
                </a:cubicBezTo>
                <a:cubicBezTo>
                  <a:pt x="2626467" y="-25918"/>
                  <a:pt x="2875890" y="56540"/>
                  <a:pt x="3172011" y="0"/>
                </a:cubicBezTo>
                <a:cubicBezTo>
                  <a:pt x="3468132" y="-56540"/>
                  <a:pt x="3511896" y="33890"/>
                  <a:pt x="3609529" y="0"/>
                </a:cubicBezTo>
                <a:cubicBezTo>
                  <a:pt x="3707162" y="-33890"/>
                  <a:pt x="3961096" y="27835"/>
                  <a:pt x="4265808" y="0"/>
                </a:cubicBezTo>
                <a:cubicBezTo>
                  <a:pt x="4570520" y="-27835"/>
                  <a:pt x="4754816" y="30588"/>
                  <a:pt x="4922086" y="0"/>
                </a:cubicBezTo>
                <a:cubicBezTo>
                  <a:pt x="5089356" y="-30588"/>
                  <a:pt x="5196264" y="36155"/>
                  <a:pt x="5468984" y="0"/>
                </a:cubicBezTo>
                <a:cubicBezTo>
                  <a:pt x="5487404" y="128659"/>
                  <a:pt x="5426375" y="414157"/>
                  <a:pt x="5468984" y="576158"/>
                </a:cubicBezTo>
                <a:cubicBezTo>
                  <a:pt x="5511593" y="738159"/>
                  <a:pt x="5409376" y="959032"/>
                  <a:pt x="5468984" y="1107996"/>
                </a:cubicBezTo>
                <a:cubicBezTo>
                  <a:pt x="5384376" y="1145130"/>
                  <a:pt x="5265604" y="1067121"/>
                  <a:pt x="5086155" y="1107996"/>
                </a:cubicBezTo>
                <a:cubicBezTo>
                  <a:pt x="4906706" y="1148871"/>
                  <a:pt x="4715028" y="1106111"/>
                  <a:pt x="4429877" y="1107996"/>
                </a:cubicBezTo>
                <a:cubicBezTo>
                  <a:pt x="4144726" y="1109881"/>
                  <a:pt x="4093109" y="1089287"/>
                  <a:pt x="3992358" y="1107996"/>
                </a:cubicBezTo>
                <a:cubicBezTo>
                  <a:pt x="3891607" y="1126705"/>
                  <a:pt x="3592451" y="1060749"/>
                  <a:pt x="3445460" y="1107996"/>
                </a:cubicBezTo>
                <a:cubicBezTo>
                  <a:pt x="3298469" y="1155243"/>
                  <a:pt x="3112822" y="1070764"/>
                  <a:pt x="2789182" y="1107996"/>
                </a:cubicBezTo>
                <a:cubicBezTo>
                  <a:pt x="2465542" y="1145228"/>
                  <a:pt x="2451882" y="1046582"/>
                  <a:pt x="2242283" y="1107996"/>
                </a:cubicBezTo>
                <a:cubicBezTo>
                  <a:pt x="2032684" y="1169410"/>
                  <a:pt x="1942592" y="1074327"/>
                  <a:pt x="1859455" y="1107996"/>
                </a:cubicBezTo>
                <a:cubicBezTo>
                  <a:pt x="1776318" y="1141665"/>
                  <a:pt x="1560786" y="1099246"/>
                  <a:pt x="1421936" y="1107996"/>
                </a:cubicBezTo>
                <a:cubicBezTo>
                  <a:pt x="1283086" y="1116746"/>
                  <a:pt x="1074630" y="1043630"/>
                  <a:pt x="765658" y="1107996"/>
                </a:cubicBezTo>
                <a:cubicBezTo>
                  <a:pt x="456686" y="1172362"/>
                  <a:pt x="244817" y="1087597"/>
                  <a:pt x="0" y="1107996"/>
                </a:cubicBezTo>
                <a:cubicBezTo>
                  <a:pt x="-22022" y="988021"/>
                  <a:pt x="46280" y="769024"/>
                  <a:pt x="0" y="576158"/>
                </a:cubicBezTo>
                <a:cubicBezTo>
                  <a:pt x="-46280" y="383292"/>
                  <a:pt x="23497" y="12217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Ricerca e sviluppo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Manutenzione e supporto.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Marketing e distribuzione. 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D450AAD-5380-8404-813B-7E9490A930FA}"/>
              </a:ext>
            </a:extLst>
          </p:cNvPr>
          <p:cNvCxnSpPr/>
          <p:nvPr/>
        </p:nvCxnSpPr>
        <p:spPr>
          <a:xfrm>
            <a:off x="378822" y="4303100"/>
            <a:ext cx="11168743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18362FEF-024D-26AE-912A-D0EBABD2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94" y="4545976"/>
            <a:ext cx="5468984" cy="1446550"/>
          </a:xfrm>
          <a:custGeom>
            <a:avLst/>
            <a:gdLst>
              <a:gd name="connsiteX0" fmla="*/ 0 w 5468984"/>
              <a:gd name="connsiteY0" fmla="*/ 0 h 1446550"/>
              <a:gd name="connsiteX1" fmla="*/ 601588 w 5468984"/>
              <a:gd name="connsiteY1" fmla="*/ 0 h 1446550"/>
              <a:gd name="connsiteX2" fmla="*/ 984417 w 5468984"/>
              <a:gd name="connsiteY2" fmla="*/ 0 h 1446550"/>
              <a:gd name="connsiteX3" fmla="*/ 1476626 w 5468984"/>
              <a:gd name="connsiteY3" fmla="*/ 0 h 1446550"/>
              <a:gd name="connsiteX4" fmla="*/ 2132904 w 5468984"/>
              <a:gd name="connsiteY4" fmla="*/ 0 h 1446550"/>
              <a:gd name="connsiteX5" fmla="*/ 2679802 w 5468984"/>
              <a:gd name="connsiteY5" fmla="*/ 0 h 1446550"/>
              <a:gd name="connsiteX6" fmla="*/ 3281390 w 5468984"/>
              <a:gd name="connsiteY6" fmla="*/ 0 h 1446550"/>
              <a:gd name="connsiteX7" fmla="*/ 3773599 w 5468984"/>
              <a:gd name="connsiteY7" fmla="*/ 0 h 1446550"/>
              <a:gd name="connsiteX8" fmla="*/ 4320497 w 5468984"/>
              <a:gd name="connsiteY8" fmla="*/ 0 h 1446550"/>
              <a:gd name="connsiteX9" fmla="*/ 4976775 w 5468984"/>
              <a:gd name="connsiteY9" fmla="*/ 0 h 1446550"/>
              <a:gd name="connsiteX10" fmla="*/ 5468984 w 5468984"/>
              <a:gd name="connsiteY10" fmla="*/ 0 h 1446550"/>
              <a:gd name="connsiteX11" fmla="*/ 5468984 w 5468984"/>
              <a:gd name="connsiteY11" fmla="*/ 496649 h 1446550"/>
              <a:gd name="connsiteX12" fmla="*/ 5468984 w 5468984"/>
              <a:gd name="connsiteY12" fmla="*/ 949901 h 1446550"/>
              <a:gd name="connsiteX13" fmla="*/ 5468984 w 5468984"/>
              <a:gd name="connsiteY13" fmla="*/ 1446550 h 1446550"/>
              <a:gd name="connsiteX14" fmla="*/ 4922086 w 5468984"/>
              <a:gd name="connsiteY14" fmla="*/ 1446550 h 1446550"/>
              <a:gd name="connsiteX15" fmla="*/ 4375187 w 5468984"/>
              <a:gd name="connsiteY15" fmla="*/ 1446550 h 1446550"/>
              <a:gd name="connsiteX16" fmla="*/ 3937668 w 5468984"/>
              <a:gd name="connsiteY16" fmla="*/ 1446550 h 1446550"/>
              <a:gd name="connsiteX17" fmla="*/ 3390770 w 5468984"/>
              <a:gd name="connsiteY17" fmla="*/ 1446550 h 1446550"/>
              <a:gd name="connsiteX18" fmla="*/ 2843872 w 5468984"/>
              <a:gd name="connsiteY18" fmla="*/ 1446550 h 1446550"/>
              <a:gd name="connsiteX19" fmla="*/ 2296973 w 5468984"/>
              <a:gd name="connsiteY19" fmla="*/ 1446550 h 1446550"/>
              <a:gd name="connsiteX20" fmla="*/ 1750075 w 5468984"/>
              <a:gd name="connsiteY20" fmla="*/ 1446550 h 1446550"/>
              <a:gd name="connsiteX21" fmla="*/ 1257866 w 5468984"/>
              <a:gd name="connsiteY21" fmla="*/ 1446550 h 1446550"/>
              <a:gd name="connsiteX22" fmla="*/ 656278 w 5468984"/>
              <a:gd name="connsiteY22" fmla="*/ 1446550 h 1446550"/>
              <a:gd name="connsiteX23" fmla="*/ 0 w 5468984"/>
              <a:gd name="connsiteY23" fmla="*/ 1446550 h 1446550"/>
              <a:gd name="connsiteX24" fmla="*/ 0 w 5468984"/>
              <a:gd name="connsiteY24" fmla="*/ 935436 h 1446550"/>
              <a:gd name="connsiteX25" fmla="*/ 0 w 5468984"/>
              <a:gd name="connsiteY25" fmla="*/ 438787 h 1446550"/>
              <a:gd name="connsiteX26" fmla="*/ 0 w 5468984"/>
              <a:gd name="connsiteY26" fmla="*/ 0 h 14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68984" h="1446550" fill="none" extrusionOk="0">
                <a:moveTo>
                  <a:pt x="0" y="0"/>
                </a:moveTo>
                <a:cubicBezTo>
                  <a:pt x="280441" y="-41312"/>
                  <a:pt x="481187" y="17026"/>
                  <a:pt x="601588" y="0"/>
                </a:cubicBezTo>
                <a:cubicBezTo>
                  <a:pt x="721989" y="-17026"/>
                  <a:pt x="880168" y="31802"/>
                  <a:pt x="984417" y="0"/>
                </a:cubicBezTo>
                <a:cubicBezTo>
                  <a:pt x="1088666" y="-31802"/>
                  <a:pt x="1370273" y="5075"/>
                  <a:pt x="1476626" y="0"/>
                </a:cubicBezTo>
                <a:cubicBezTo>
                  <a:pt x="1582979" y="-5075"/>
                  <a:pt x="1850505" y="54639"/>
                  <a:pt x="2132904" y="0"/>
                </a:cubicBezTo>
                <a:cubicBezTo>
                  <a:pt x="2415303" y="-54639"/>
                  <a:pt x="2461837" y="28239"/>
                  <a:pt x="2679802" y="0"/>
                </a:cubicBezTo>
                <a:cubicBezTo>
                  <a:pt x="2897767" y="-28239"/>
                  <a:pt x="3071060" y="54461"/>
                  <a:pt x="3281390" y="0"/>
                </a:cubicBezTo>
                <a:cubicBezTo>
                  <a:pt x="3491720" y="-54461"/>
                  <a:pt x="3605552" y="47144"/>
                  <a:pt x="3773599" y="0"/>
                </a:cubicBezTo>
                <a:cubicBezTo>
                  <a:pt x="3941646" y="-47144"/>
                  <a:pt x="4107585" y="46359"/>
                  <a:pt x="4320497" y="0"/>
                </a:cubicBezTo>
                <a:cubicBezTo>
                  <a:pt x="4533409" y="-46359"/>
                  <a:pt x="4770417" y="21741"/>
                  <a:pt x="4976775" y="0"/>
                </a:cubicBezTo>
                <a:cubicBezTo>
                  <a:pt x="5183133" y="-21741"/>
                  <a:pt x="5250232" y="36960"/>
                  <a:pt x="5468984" y="0"/>
                </a:cubicBezTo>
                <a:cubicBezTo>
                  <a:pt x="5512083" y="223466"/>
                  <a:pt x="5414105" y="297553"/>
                  <a:pt x="5468984" y="496649"/>
                </a:cubicBezTo>
                <a:cubicBezTo>
                  <a:pt x="5523863" y="695745"/>
                  <a:pt x="5424050" y="841001"/>
                  <a:pt x="5468984" y="949901"/>
                </a:cubicBezTo>
                <a:cubicBezTo>
                  <a:pt x="5513918" y="1058801"/>
                  <a:pt x="5417146" y="1239188"/>
                  <a:pt x="5468984" y="1446550"/>
                </a:cubicBezTo>
                <a:cubicBezTo>
                  <a:pt x="5233236" y="1448743"/>
                  <a:pt x="5089464" y="1418640"/>
                  <a:pt x="4922086" y="1446550"/>
                </a:cubicBezTo>
                <a:cubicBezTo>
                  <a:pt x="4754708" y="1474460"/>
                  <a:pt x="4499766" y="1417789"/>
                  <a:pt x="4375187" y="1446550"/>
                </a:cubicBezTo>
                <a:cubicBezTo>
                  <a:pt x="4250608" y="1475311"/>
                  <a:pt x="4081493" y="1442122"/>
                  <a:pt x="3937668" y="1446550"/>
                </a:cubicBezTo>
                <a:cubicBezTo>
                  <a:pt x="3793843" y="1450978"/>
                  <a:pt x="3562409" y="1442520"/>
                  <a:pt x="3390770" y="1446550"/>
                </a:cubicBezTo>
                <a:cubicBezTo>
                  <a:pt x="3219131" y="1450580"/>
                  <a:pt x="2964369" y="1410628"/>
                  <a:pt x="2843872" y="1446550"/>
                </a:cubicBezTo>
                <a:cubicBezTo>
                  <a:pt x="2723375" y="1482472"/>
                  <a:pt x="2563908" y="1394369"/>
                  <a:pt x="2296973" y="1446550"/>
                </a:cubicBezTo>
                <a:cubicBezTo>
                  <a:pt x="2030038" y="1498731"/>
                  <a:pt x="1910563" y="1440039"/>
                  <a:pt x="1750075" y="1446550"/>
                </a:cubicBezTo>
                <a:cubicBezTo>
                  <a:pt x="1589587" y="1453061"/>
                  <a:pt x="1401903" y="1418990"/>
                  <a:pt x="1257866" y="1446550"/>
                </a:cubicBezTo>
                <a:cubicBezTo>
                  <a:pt x="1113829" y="1474110"/>
                  <a:pt x="856303" y="1441296"/>
                  <a:pt x="656278" y="1446550"/>
                </a:cubicBezTo>
                <a:cubicBezTo>
                  <a:pt x="456253" y="1451804"/>
                  <a:pt x="173358" y="1371605"/>
                  <a:pt x="0" y="1446550"/>
                </a:cubicBezTo>
                <a:cubicBezTo>
                  <a:pt x="-57489" y="1263084"/>
                  <a:pt x="44601" y="1057872"/>
                  <a:pt x="0" y="935436"/>
                </a:cubicBezTo>
                <a:cubicBezTo>
                  <a:pt x="-44601" y="813000"/>
                  <a:pt x="3331" y="611012"/>
                  <a:pt x="0" y="438787"/>
                </a:cubicBezTo>
                <a:cubicBezTo>
                  <a:pt x="-3331" y="266562"/>
                  <a:pt x="45621" y="97988"/>
                  <a:pt x="0" y="0"/>
                </a:cubicBezTo>
                <a:close/>
              </a:path>
              <a:path w="5468984" h="1446550" stroke="0" extrusionOk="0">
                <a:moveTo>
                  <a:pt x="0" y="0"/>
                </a:moveTo>
                <a:cubicBezTo>
                  <a:pt x="236485" y="-2286"/>
                  <a:pt x="345628" y="26080"/>
                  <a:pt x="492209" y="0"/>
                </a:cubicBezTo>
                <a:cubicBezTo>
                  <a:pt x="638790" y="-26080"/>
                  <a:pt x="694388" y="33014"/>
                  <a:pt x="875037" y="0"/>
                </a:cubicBezTo>
                <a:cubicBezTo>
                  <a:pt x="1055686" y="-33014"/>
                  <a:pt x="1336919" y="55405"/>
                  <a:pt x="1531316" y="0"/>
                </a:cubicBezTo>
                <a:cubicBezTo>
                  <a:pt x="1725713" y="-55405"/>
                  <a:pt x="1876846" y="58120"/>
                  <a:pt x="2023524" y="0"/>
                </a:cubicBezTo>
                <a:cubicBezTo>
                  <a:pt x="2170202" y="-58120"/>
                  <a:pt x="2404999" y="25918"/>
                  <a:pt x="2515733" y="0"/>
                </a:cubicBezTo>
                <a:cubicBezTo>
                  <a:pt x="2626467" y="-25918"/>
                  <a:pt x="2875890" y="56540"/>
                  <a:pt x="3172011" y="0"/>
                </a:cubicBezTo>
                <a:cubicBezTo>
                  <a:pt x="3468132" y="-56540"/>
                  <a:pt x="3511896" y="33890"/>
                  <a:pt x="3609529" y="0"/>
                </a:cubicBezTo>
                <a:cubicBezTo>
                  <a:pt x="3707162" y="-33890"/>
                  <a:pt x="3961096" y="27835"/>
                  <a:pt x="4265808" y="0"/>
                </a:cubicBezTo>
                <a:cubicBezTo>
                  <a:pt x="4570520" y="-27835"/>
                  <a:pt x="4754816" y="30588"/>
                  <a:pt x="4922086" y="0"/>
                </a:cubicBezTo>
                <a:cubicBezTo>
                  <a:pt x="5089356" y="-30588"/>
                  <a:pt x="5196264" y="36155"/>
                  <a:pt x="5468984" y="0"/>
                </a:cubicBezTo>
                <a:cubicBezTo>
                  <a:pt x="5477792" y="105426"/>
                  <a:pt x="5447476" y="310705"/>
                  <a:pt x="5468984" y="511114"/>
                </a:cubicBezTo>
                <a:cubicBezTo>
                  <a:pt x="5490492" y="711523"/>
                  <a:pt x="5426264" y="761753"/>
                  <a:pt x="5468984" y="1007763"/>
                </a:cubicBezTo>
                <a:cubicBezTo>
                  <a:pt x="5511704" y="1253773"/>
                  <a:pt x="5452065" y="1330374"/>
                  <a:pt x="5468984" y="1446550"/>
                </a:cubicBezTo>
                <a:cubicBezTo>
                  <a:pt x="5298631" y="1484272"/>
                  <a:pt x="5055761" y="1418061"/>
                  <a:pt x="4922086" y="1446550"/>
                </a:cubicBezTo>
                <a:cubicBezTo>
                  <a:pt x="4788411" y="1475039"/>
                  <a:pt x="4585318" y="1427841"/>
                  <a:pt x="4484567" y="1446550"/>
                </a:cubicBezTo>
                <a:cubicBezTo>
                  <a:pt x="4383816" y="1465259"/>
                  <a:pt x="4091434" y="1406425"/>
                  <a:pt x="3937668" y="1446550"/>
                </a:cubicBezTo>
                <a:cubicBezTo>
                  <a:pt x="3783902" y="1486675"/>
                  <a:pt x="3605030" y="1409318"/>
                  <a:pt x="3281390" y="1446550"/>
                </a:cubicBezTo>
                <a:cubicBezTo>
                  <a:pt x="2957750" y="1483782"/>
                  <a:pt x="2939277" y="1383140"/>
                  <a:pt x="2734492" y="1446550"/>
                </a:cubicBezTo>
                <a:cubicBezTo>
                  <a:pt x="2529707" y="1509960"/>
                  <a:pt x="2437786" y="1418668"/>
                  <a:pt x="2351663" y="1446550"/>
                </a:cubicBezTo>
                <a:cubicBezTo>
                  <a:pt x="2265540" y="1474432"/>
                  <a:pt x="2052994" y="1437800"/>
                  <a:pt x="1914144" y="1446550"/>
                </a:cubicBezTo>
                <a:cubicBezTo>
                  <a:pt x="1775294" y="1455300"/>
                  <a:pt x="1566838" y="1382184"/>
                  <a:pt x="1257866" y="1446550"/>
                </a:cubicBezTo>
                <a:cubicBezTo>
                  <a:pt x="948894" y="1510916"/>
                  <a:pt x="846569" y="1438843"/>
                  <a:pt x="710968" y="1446550"/>
                </a:cubicBezTo>
                <a:cubicBezTo>
                  <a:pt x="575367" y="1454257"/>
                  <a:pt x="349984" y="1439817"/>
                  <a:pt x="0" y="1446550"/>
                </a:cubicBezTo>
                <a:cubicBezTo>
                  <a:pt x="-4961" y="1209681"/>
                  <a:pt x="43960" y="1195600"/>
                  <a:pt x="0" y="964367"/>
                </a:cubicBezTo>
                <a:cubicBezTo>
                  <a:pt x="-43960" y="733134"/>
                  <a:pt x="48037" y="648691"/>
                  <a:pt x="0" y="525580"/>
                </a:cubicBezTo>
                <a:cubicBezTo>
                  <a:pt x="-48037" y="402469"/>
                  <a:pt x="23065" y="10625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Online: Sito web, piattaforme di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Retail: Negozi di elettronica.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 con aziende IoT. 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93B293E-D977-E584-8522-890E0B47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74" y="1716884"/>
            <a:ext cx="5468984" cy="430887"/>
          </a:xfrm>
          <a:custGeom>
            <a:avLst/>
            <a:gdLst>
              <a:gd name="connsiteX0" fmla="*/ 0 w 5468984"/>
              <a:gd name="connsiteY0" fmla="*/ 0 h 430887"/>
              <a:gd name="connsiteX1" fmla="*/ 546898 w 5468984"/>
              <a:gd name="connsiteY1" fmla="*/ 0 h 430887"/>
              <a:gd name="connsiteX2" fmla="*/ 1093797 w 5468984"/>
              <a:gd name="connsiteY2" fmla="*/ 0 h 430887"/>
              <a:gd name="connsiteX3" fmla="*/ 1640695 w 5468984"/>
              <a:gd name="connsiteY3" fmla="*/ 0 h 430887"/>
              <a:gd name="connsiteX4" fmla="*/ 2296973 w 5468984"/>
              <a:gd name="connsiteY4" fmla="*/ 0 h 430887"/>
              <a:gd name="connsiteX5" fmla="*/ 2898562 w 5468984"/>
              <a:gd name="connsiteY5" fmla="*/ 0 h 430887"/>
              <a:gd name="connsiteX6" fmla="*/ 3281390 w 5468984"/>
              <a:gd name="connsiteY6" fmla="*/ 0 h 430887"/>
              <a:gd name="connsiteX7" fmla="*/ 3773599 w 5468984"/>
              <a:gd name="connsiteY7" fmla="*/ 0 h 430887"/>
              <a:gd name="connsiteX8" fmla="*/ 4429877 w 5468984"/>
              <a:gd name="connsiteY8" fmla="*/ 0 h 430887"/>
              <a:gd name="connsiteX9" fmla="*/ 4976775 w 5468984"/>
              <a:gd name="connsiteY9" fmla="*/ 0 h 430887"/>
              <a:gd name="connsiteX10" fmla="*/ 5468984 w 5468984"/>
              <a:gd name="connsiteY10" fmla="*/ 0 h 430887"/>
              <a:gd name="connsiteX11" fmla="*/ 5468984 w 5468984"/>
              <a:gd name="connsiteY11" fmla="*/ 430887 h 430887"/>
              <a:gd name="connsiteX12" fmla="*/ 5031465 w 5468984"/>
              <a:gd name="connsiteY12" fmla="*/ 430887 h 430887"/>
              <a:gd name="connsiteX13" fmla="*/ 4375187 w 5468984"/>
              <a:gd name="connsiteY13" fmla="*/ 430887 h 430887"/>
              <a:gd name="connsiteX14" fmla="*/ 3937668 w 5468984"/>
              <a:gd name="connsiteY14" fmla="*/ 430887 h 430887"/>
              <a:gd name="connsiteX15" fmla="*/ 3554840 w 5468984"/>
              <a:gd name="connsiteY15" fmla="*/ 430887 h 430887"/>
              <a:gd name="connsiteX16" fmla="*/ 3172011 w 5468984"/>
              <a:gd name="connsiteY16" fmla="*/ 430887 h 430887"/>
              <a:gd name="connsiteX17" fmla="*/ 2570422 w 5468984"/>
              <a:gd name="connsiteY17" fmla="*/ 430887 h 430887"/>
              <a:gd name="connsiteX18" fmla="*/ 2187594 w 5468984"/>
              <a:gd name="connsiteY18" fmla="*/ 430887 h 430887"/>
              <a:gd name="connsiteX19" fmla="*/ 1640695 w 5468984"/>
              <a:gd name="connsiteY19" fmla="*/ 430887 h 430887"/>
              <a:gd name="connsiteX20" fmla="*/ 1203176 w 5468984"/>
              <a:gd name="connsiteY20" fmla="*/ 430887 h 430887"/>
              <a:gd name="connsiteX21" fmla="*/ 656278 w 5468984"/>
              <a:gd name="connsiteY21" fmla="*/ 430887 h 430887"/>
              <a:gd name="connsiteX22" fmla="*/ 0 w 5468984"/>
              <a:gd name="connsiteY22" fmla="*/ 430887 h 430887"/>
              <a:gd name="connsiteX23" fmla="*/ 0 w 5468984"/>
              <a:gd name="connsiteY23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68984" h="430887" fill="none" extrusionOk="0">
                <a:moveTo>
                  <a:pt x="0" y="0"/>
                </a:moveTo>
                <a:cubicBezTo>
                  <a:pt x="181856" y="-53643"/>
                  <a:pt x="303504" y="1310"/>
                  <a:pt x="546898" y="0"/>
                </a:cubicBezTo>
                <a:cubicBezTo>
                  <a:pt x="790292" y="-1310"/>
                  <a:pt x="952919" y="34272"/>
                  <a:pt x="1093797" y="0"/>
                </a:cubicBezTo>
                <a:cubicBezTo>
                  <a:pt x="1234675" y="-34272"/>
                  <a:pt x="1466514" y="17076"/>
                  <a:pt x="1640695" y="0"/>
                </a:cubicBezTo>
                <a:cubicBezTo>
                  <a:pt x="1814876" y="-17076"/>
                  <a:pt x="2119306" y="5607"/>
                  <a:pt x="2296973" y="0"/>
                </a:cubicBezTo>
                <a:cubicBezTo>
                  <a:pt x="2474640" y="-5607"/>
                  <a:pt x="2777436" y="15430"/>
                  <a:pt x="2898562" y="0"/>
                </a:cubicBezTo>
                <a:cubicBezTo>
                  <a:pt x="3019688" y="-15430"/>
                  <a:pt x="3185235" y="42567"/>
                  <a:pt x="3281390" y="0"/>
                </a:cubicBezTo>
                <a:cubicBezTo>
                  <a:pt x="3377545" y="-42567"/>
                  <a:pt x="3667246" y="5075"/>
                  <a:pt x="3773599" y="0"/>
                </a:cubicBezTo>
                <a:cubicBezTo>
                  <a:pt x="3879952" y="-5075"/>
                  <a:pt x="4147478" y="54639"/>
                  <a:pt x="4429877" y="0"/>
                </a:cubicBezTo>
                <a:cubicBezTo>
                  <a:pt x="4712276" y="-54639"/>
                  <a:pt x="4758810" y="28239"/>
                  <a:pt x="4976775" y="0"/>
                </a:cubicBezTo>
                <a:cubicBezTo>
                  <a:pt x="5194740" y="-28239"/>
                  <a:pt x="5290272" y="22728"/>
                  <a:pt x="5468984" y="0"/>
                </a:cubicBezTo>
                <a:cubicBezTo>
                  <a:pt x="5516197" y="210355"/>
                  <a:pt x="5450589" y="253025"/>
                  <a:pt x="5468984" y="430887"/>
                </a:cubicBezTo>
                <a:cubicBezTo>
                  <a:pt x="5353948" y="455131"/>
                  <a:pt x="5176318" y="430216"/>
                  <a:pt x="5031465" y="430887"/>
                </a:cubicBezTo>
                <a:cubicBezTo>
                  <a:pt x="4886612" y="431558"/>
                  <a:pt x="4628881" y="402089"/>
                  <a:pt x="4375187" y="430887"/>
                </a:cubicBezTo>
                <a:cubicBezTo>
                  <a:pt x="4121493" y="459685"/>
                  <a:pt x="4102076" y="410613"/>
                  <a:pt x="3937668" y="430887"/>
                </a:cubicBezTo>
                <a:cubicBezTo>
                  <a:pt x="3773260" y="451161"/>
                  <a:pt x="3680960" y="416226"/>
                  <a:pt x="3554840" y="430887"/>
                </a:cubicBezTo>
                <a:cubicBezTo>
                  <a:pt x="3428720" y="445548"/>
                  <a:pt x="3299769" y="428781"/>
                  <a:pt x="3172011" y="430887"/>
                </a:cubicBezTo>
                <a:cubicBezTo>
                  <a:pt x="3044253" y="432993"/>
                  <a:pt x="2774543" y="382631"/>
                  <a:pt x="2570422" y="430887"/>
                </a:cubicBezTo>
                <a:cubicBezTo>
                  <a:pt x="2366301" y="479143"/>
                  <a:pt x="2358428" y="425290"/>
                  <a:pt x="2187594" y="430887"/>
                </a:cubicBezTo>
                <a:cubicBezTo>
                  <a:pt x="2016760" y="436484"/>
                  <a:pt x="1765274" y="402126"/>
                  <a:pt x="1640695" y="430887"/>
                </a:cubicBezTo>
                <a:cubicBezTo>
                  <a:pt x="1516116" y="459648"/>
                  <a:pt x="1347001" y="426459"/>
                  <a:pt x="1203176" y="430887"/>
                </a:cubicBezTo>
                <a:cubicBezTo>
                  <a:pt x="1059351" y="435315"/>
                  <a:pt x="827917" y="426857"/>
                  <a:pt x="656278" y="430887"/>
                </a:cubicBezTo>
                <a:cubicBezTo>
                  <a:pt x="484639" y="434917"/>
                  <a:pt x="239856" y="382341"/>
                  <a:pt x="0" y="430887"/>
                </a:cubicBezTo>
                <a:cubicBezTo>
                  <a:pt x="-18733" y="268932"/>
                  <a:pt x="25800" y="122423"/>
                  <a:pt x="0" y="0"/>
                </a:cubicBezTo>
                <a:close/>
              </a:path>
              <a:path w="5468984" h="430887" stroke="0" extrusionOk="0">
                <a:moveTo>
                  <a:pt x="0" y="0"/>
                </a:moveTo>
                <a:cubicBezTo>
                  <a:pt x="236485" y="-2286"/>
                  <a:pt x="345628" y="26080"/>
                  <a:pt x="492209" y="0"/>
                </a:cubicBezTo>
                <a:cubicBezTo>
                  <a:pt x="638790" y="-26080"/>
                  <a:pt x="694388" y="33014"/>
                  <a:pt x="875037" y="0"/>
                </a:cubicBezTo>
                <a:cubicBezTo>
                  <a:pt x="1055686" y="-33014"/>
                  <a:pt x="1336919" y="55405"/>
                  <a:pt x="1531316" y="0"/>
                </a:cubicBezTo>
                <a:cubicBezTo>
                  <a:pt x="1725713" y="-55405"/>
                  <a:pt x="1876846" y="58120"/>
                  <a:pt x="2023524" y="0"/>
                </a:cubicBezTo>
                <a:cubicBezTo>
                  <a:pt x="2170202" y="-58120"/>
                  <a:pt x="2404999" y="25918"/>
                  <a:pt x="2515733" y="0"/>
                </a:cubicBezTo>
                <a:cubicBezTo>
                  <a:pt x="2626467" y="-25918"/>
                  <a:pt x="2875890" y="56540"/>
                  <a:pt x="3172011" y="0"/>
                </a:cubicBezTo>
                <a:cubicBezTo>
                  <a:pt x="3468132" y="-56540"/>
                  <a:pt x="3511896" y="33890"/>
                  <a:pt x="3609529" y="0"/>
                </a:cubicBezTo>
                <a:cubicBezTo>
                  <a:pt x="3707162" y="-33890"/>
                  <a:pt x="3961096" y="27835"/>
                  <a:pt x="4265808" y="0"/>
                </a:cubicBezTo>
                <a:cubicBezTo>
                  <a:pt x="4570520" y="-27835"/>
                  <a:pt x="4754816" y="30588"/>
                  <a:pt x="4922086" y="0"/>
                </a:cubicBezTo>
                <a:cubicBezTo>
                  <a:pt x="5089356" y="-30588"/>
                  <a:pt x="5196264" y="36155"/>
                  <a:pt x="5468984" y="0"/>
                </a:cubicBezTo>
                <a:cubicBezTo>
                  <a:pt x="5470057" y="175238"/>
                  <a:pt x="5439961" y="280095"/>
                  <a:pt x="5468984" y="430887"/>
                </a:cubicBezTo>
                <a:cubicBezTo>
                  <a:pt x="5287491" y="502950"/>
                  <a:pt x="5083989" y="416845"/>
                  <a:pt x="4867396" y="430887"/>
                </a:cubicBezTo>
                <a:cubicBezTo>
                  <a:pt x="4650803" y="444929"/>
                  <a:pt x="4422440" y="376356"/>
                  <a:pt x="4211118" y="430887"/>
                </a:cubicBezTo>
                <a:cubicBezTo>
                  <a:pt x="3999796" y="485418"/>
                  <a:pt x="3839991" y="429002"/>
                  <a:pt x="3554840" y="430887"/>
                </a:cubicBezTo>
                <a:cubicBezTo>
                  <a:pt x="3269689" y="432772"/>
                  <a:pt x="3218072" y="412178"/>
                  <a:pt x="3117321" y="430887"/>
                </a:cubicBezTo>
                <a:cubicBezTo>
                  <a:pt x="3016570" y="449596"/>
                  <a:pt x="2724188" y="390762"/>
                  <a:pt x="2570422" y="430887"/>
                </a:cubicBezTo>
                <a:cubicBezTo>
                  <a:pt x="2416656" y="471012"/>
                  <a:pt x="2237784" y="393655"/>
                  <a:pt x="1914144" y="430887"/>
                </a:cubicBezTo>
                <a:cubicBezTo>
                  <a:pt x="1590504" y="468119"/>
                  <a:pt x="1572031" y="367477"/>
                  <a:pt x="1367246" y="430887"/>
                </a:cubicBezTo>
                <a:cubicBezTo>
                  <a:pt x="1162461" y="494297"/>
                  <a:pt x="1070540" y="403005"/>
                  <a:pt x="984417" y="430887"/>
                </a:cubicBezTo>
                <a:cubicBezTo>
                  <a:pt x="898294" y="458769"/>
                  <a:pt x="685748" y="422137"/>
                  <a:pt x="546898" y="430887"/>
                </a:cubicBezTo>
                <a:cubicBezTo>
                  <a:pt x="408048" y="439637"/>
                  <a:pt x="157041" y="379583"/>
                  <a:pt x="0" y="430887"/>
                </a:cubicBezTo>
                <a:cubicBezTo>
                  <a:pt x="-3969" y="290494"/>
                  <a:pt x="2536" y="11116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0"/>
            <a:tileRect/>
          </a:gra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Vendita diretta del dispositivo.</a:t>
            </a:r>
          </a:p>
        </p:txBody>
      </p:sp>
    </p:spTree>
    <p:extLst>
      <p:ext uri="{BB962C8B-B14F-4D97-AF65-F5344CB8AC3E}">
        <p14:creationId xmlns:p14="http://schemas.microsoft.com/office/powerpoint/2010/main" val="3216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856A0-EA1B-7309-64F3-0BBBC0BD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C377-CAFE-2428-16A7-F71EB3E662A6}"/>
              </a:ext>
            </a:extLst>
          </p:cNvPr>
          <p:cNvSpPr txBox="1">
            <a:spLocks/>
          </p:cNvSpPr>
          <p:nvPr/>
        </p:nvSpPr>
        <p:spPr>
          <a:xfrm>
            <a:off x="1202715" y="316494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Economic</a:t>
            </a:r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Plan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Immagine 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9927139-25AD-63FF-4F4F-199FD6969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24" y="1194223"/>
            <a:ext cx="6882752" cy="5433247"/>
          </a:xfrm>
          <a:custGeom>
            <a:avLst/>
            <a:gdLst>
              <a:gd name="connsiteX0" fmla="*/ 0 w 6882752"/>
              <a:gd name="connsiteY0" fmla="*/ 0 h 5433247"/>
              <a:gd name="connsiteX1" fmla="*/ 573563 w 6882752"/>
              <a:gd name="connsiteY1" fmla="*/ 0 h 5433247"/>
              <a:gd name="connsiteX2" fmla="*/ 1284780 w 6882752"/>
              <a:gd name="connsiteY2" fmla="*/ 0 h 5433247"/>
              <a:gd name="connsiteX3" fmla="*/ 1789516 w 6882752"/>
              <a:gd name="connsiteY3" fmla="*/ 0 h 5433247"/>
              <a:gd name="connsiteX4" fmla="*/ 2294251 w 6882752"/>
              <a:gd name="connsiteY4" fmla="*/ 0 h 5433247"/>
              <a:gd name="connsiteX5" fmla="*/ 2867813 w 6882752"/>
              <a:gd name="connsiteY5" fmla="*/ 0 h 5433247"/>
              <a:gd name="connsiteX6" fmla="*/ 3510204 w 6882752"/>
              <a:gd name="connsiteY6" fmla="*/ 0 h 5433247"/>
              <a:gd name="connsiteX7" fmla="*/ 4152594 w 6882752"/>
              <a:gd name="connsiteY7" fmla="*/ 0 h 5433247"/>
              <a:gd name="connsiteX8" fmla="*/ 4794984 w 6882752"/>
              <a:gd name="connsiteY8" fmla="*/ 0 h 5433247"/>
              <a:gd name="connsiteX9" fmla="*/ 5506202 w 6882752"/>
              <a:gd name="connsiteY9" fmla="*/ 0 h 5433247"/>
              <a:gd name="connsiteX10" fmla="*/ 6079764 w 6882752"/>
              <a:gd name="connsiteY10" fmla="*/ 0 h 5433247"/>
              <a:gd name="connsiteX11" fmla="*/ 6882752 w 6882752"/>
              <a:gd name="connsiteY11" fmla="*/ 0 h 5433247"/>
              <a:gd name="connsiteX12" fmla="*/ 6882752 w 6882752"/>
              <a:gd name="connsiteY12" fmla="*/ 543325 h 5433247"/>
              <a:gd name="connsiteX13" fmla="*/ 6882752 w 6882752"/>
              <a:gd name="connsiteY13" fmla="*/ 1195314 h 5433247"/>
              <a:gd name="connsiteX14" fmla="*/ 6882752 w 6882752"/>
              <a:gd name="connsiteY14" fmla="*/ 1792972 h 5433247"/>
              <a:gd name="connsiteX15" fmla="*/ 6882752 w 6882752"/>
              <a:gd name="connsiteY15" fmla="*/ 2444961 h 5433247"/>
              <a:gd name="connsiteX16" fmla="*/ 6882752 w 6882752"/>
              <a:gd name="connsiteY16" fmla="*/ 3042618 h 5433247"/>
              <a:gd name="connsiteX17" fmla="*/ 6882752 w 6882752"/>
              <a:gd name="connsiteY17" fmla="*/ 3477278 h 5433247"/>
              <a:gd name="connsiteX18" fmla="*/ 6882752 w 6882752"/>
              <a:gd name="connsiteY18" fmla="*/ 4074935 h 5433247"/>
              <a:gd name="connsiteX19" fmla="*/ 6882752 w 6882752"/>
              <a:gd name="connsiteY19" fmla="*/ 4563927 h 5433247"/>
              <a:gd name="connsiteX20" fmla="*/ 6882752 w 6882752"/>
              <a:gd name="connsiteY20" fmla="*/ 5433247 h 5433247"/>
              <a:gd name="connsiteX21" fmla="*/ 6515672 w 6882752"/>
              <a:gd name="connsiteY21" fmla="*/ 5433247 h 5433247"/>
              <a:gd name="connsiteX22" fmla="*/ 6010937 w 6882752"/>
              <a:gd name="connsiteY22" fmla="*/ 5433247 h 5433247"/>
              <a:gd name="connsiteX23" fmla="*/ 5368547 w 6882752"/>
              <a:gd name="connsiteY23" fmla="*/ 5433247 h 5433247"/>
              <a:gd name="connsiteX24" fmla="*/ 4932639 w 6882752"/>
              <a:gd name="connsiteY24" fmla="*/ 5433247 h 5433247"/>
              <a:gd name="connsiteX25" fmla="*/ 4221421 w 6882752"/>
              <a:gd name="connsiteY25" fmla="*/ 5433247 h 5433247"/>
              <a:gd name="connsiteX26" fmla="*/ 3510204 w 6882752"/>
              <a:gd name="connsiteY26" fmla="*/ 5433247 h 5433247"/>
              <a:gd name="connsiteX27" fmla="*/ 2936641 w 6882752"/>
              <a:gd name="connsiteY27" fmla="*/ 5433247 h 5433247"/>
              <a:gd name="connsiteX28" fmla="*/ 2225423 w 6882752"/>
              <a:gd name="connsiteY28" fmla="*/ 5433247 h 5433247"/>
              <a:gd name="connsiteX29" fmla="*/ 1651860 w 6882752"/>
              <a:gd name="connsiteY29" fmla="*/ 5433247 h 5433247"/>
              <a:gd name="connsiteX30" fmla="*/ 1009470 w 6882752"/>
              <a:gd name="connsiteY30" fmla="*/ 5433247 h 5433247"/>
              <a:gd name="connsiteX31" fmla="*/ 642390 w 6882752"/>
              <a:gd name="connsiteY31" fmla="*/ 5433247 h 5433247"/>
              <a:gd name="connsiteX32" fmla="*/ 0 w 6882752"/>
              <a:gd name="connsiteY32" fmla="*/ 5433247 h 5433247"/>
              <a:gd name="connsiteX33" fmla="*/ 0 w 6882752"/>
              <a:gd name="connsiteY33" fmla="*/ 4944255 h 5433247"/>
              <a:gd name="connsiteX34" fmla="*/ 0 w 6882752"/>
              <a:gd name="connsiteY34" fmla="*/ 4455263 h 5433247"/>
              <a:gd name="connsiteX35" fmla="*/ 0 w 6882752"/>
              <a:gd name="connsiteY35" fmla="*/ 4020603 h 5433247"/>
              <a:gd name="connsiteX36" fmla="*/ 0 w 6882752"/>
              <a:gd name="connsiteY36" fmla="*/ 3531611 h 5433247"/>
              <a:gd name="connsiteX37" fmla="*/ 0 w 6882752"/>
              <a:gd name="connsiteY37" fmla="*/ 2933953 h 5433247"/>
              <a:gd name="connsiteX38" fmla="*/ 0 w 6882752"/>
              <a:gd name="connsiteY38" fmla="*/ 2499294 h 5433247"/>
              <a:gd name="connsiteX39" fmla="*/ 0 w 6882752"/>
              <a:gd name="connsiteY39" fmla="*/ 2118966 h 5433247"/>
              <a:gd name="connsiteX40" fmla="*/ 0 w 6882752"/>
              <a:gd name="connsiteY40" fmla="*/ 1466977 h 5433247"/>
              <a:gd name="connsiteX41" fmla="*/ 0 w 6882752"/>
              <a:gd name="connsiteY41" fmla="*/ 1086649 h 5433247"/>
              <a:gd name="connsiteX42" fmla="*/ 0 w 6882752"/>
              <a:gd name="connsiteY42" fmla="*/ 543325 h 5433247"/>
              <a:gd name="connsiteX43" fmla="*/ 0 w 6882752"/>
              <a:gd name="connsiteY43" fmla="*/ 0 h 54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882752" h="5433247" fill="none" extrusionOk="0">
                <a:moveTo>
                  <a:pt x="0" y="0"/>
                </a:moveTo>
                <a:cubicBezTo>
                  <a:pt x="221625" y="-28730"/>
                  <a:pt x="385126" y="21687"/>
                  <a:pt x="573563" y="0"/>
                </a:cubicBezTo>
                <a:cubicBezTo>
                  <a:pt x="762000" y="-21687"/>
                  <a:pt x="974439" y="5434"/>
                  <a:pt x="1284780" y="0"/>
                </a:cubicBezTo>
                <a:cubicBezTo>
                  <a:pt x="1595121" y="-5434"/>
                  <a:pt x="1666346" y="520"/>
                  <a:pt x="1789516" y="0"/>
                </a:cubicBezTo>
                <a:cubicBezTo>
                  <a:pt x="1912686" y="-520"/>
                  <a:pt x="2108906" y="42152"/>
                  <a:pt x="2294251" y="0"/>
                </a:cubicBezTo>
                <a:cubicBezTo>
                  <a:pt x="2479597" y="-42152"/>
                  <a:pt x="2640495" y="2383"/>
                  <a:pt x="2867813" y="0"/>
                </a:cubicBezTo>
                <a:cubicBezTo>
                  <a:pt x="3095131" y="-2383"/>
                  <a:pt x="3274774" y="66879"/>
                  <a:pt x="3510204" y="0"/>
                </a:cubicBezTo>
                <a:cubicBezTo>
                  <a:pt x="3745634" y="-66879"/>
                  <a:pt x="3948638" y="61618"/>
                  <a:pt x="4152594" y="0"/>
                </a:cubicBezTo>
                <a:cubicBezTo>
                  <a:pt x="4356550" y="-61618"/>
                  <a:pt x="4590257" y="67159"/>
                  <a:pt x="4794984" y="0"/>
                </a:cubicBezTo>
                <a:cubicBezTo>
                  <a:pt x="4999711" y="-67159"/>
                  <a:pt x="5210430" y="28557"/>
                  <a:pt x="5506202" y="0"/>
                </a:cubicBezTo>
                <a:cubicBezTo>
                  <a:pt x="5801974" y="-28557"/>
                  <a:pt x="5914698" y="33887"/>
                  <a:pt x="6079764" y="0"/>
                </a:cubicBezTo>
                <a:cubicBezTo>
                  <a:pt x="6244830" y="-33887"/>
                  <a:pt x="6624744" y="92612"/>
                  <a:pt x="6882752" y="0"/>
                </a:cubicBezTo>
                <a:cubicBezTo>
                  <a:pt x="6907492" y="258491"/>
                  <a:pt x="6858947" y="357527"/>
                  <a:pt x="6882752" y="543325"/>
                </a:cubicBezTo>
                <a:cubicBezTo>
                  <a:pt x="6906557" y="729124"/>
                  <a:pt x="6837140" y="970478"/>
                  <a:pt x="6882752" y="1195314"/>
                </a:cubicBezTo>
                <a:cubicBezTo>
                  <a:pt x="6928364" y="1420150"/>
                  <a:pt x="6846100" y="1542655"/>
                  <a:pt x="6882752" y="1792972"/>
                </a:cubicBezTo>
                <a:cubicBezTo>
                  <a:pt x="6919404" y="2043289"/>
                  <a:pt x="6880790" y="2185524"/>
                  <a:pt x="6882752" y="2444961"/>
                </a:cubicBezTo>
                <a:cubicBezTo>
                  <a:pt x="6884714" y="2704398"/>
                  <a:pt x="6816400" y="2807459"/>
                  <a:pt x="6882752" y="3042618"/>
                </a:cubicBezTo>
                <a:cubicBezTo>
                  <a:pt x="6949104" y="3277777"/>
                  <a:pt x="6839618" y="3354094"/>
                  <a:pt x="6882752" y="3477278"/>
                </a:cubicBezTo>
                <a:cubicBezTo>
                  <a:pt x="6925886" y="3600462"/>
                  <a:pt x="6880934" y="3815427"/>
                  <a:pt x="6882752" y="4074935"/>
                </a:cubicBezTo>
                <a:cubicBezTo>
                  <a:pt x="6884570" y="4334443"/>
                  <a:pt x="6852152" y="4454610"/>
                  <a:pt x="6882752" y="4563927"/>
                </a:cubicBezTo>
                <a:cubicBezTo>
                  <a:pt x="6913352" y="4673244"/>
                  <a:pt x="6816517" y="5194542"/>
                  <a:pt x="6882752" y="5433247"/>
                </a:cubicBezTo>
                <a:cubicBezTo>
                  <a:pt x="6718438" y="5452459"/>
                  <a:pt x="6595347" y="5396585"/>
                  <a:pt x="6515672" y="5433247"/>
                </a:cubicBezTo>
                <a:cubicBezTo>
                  <a:pt x="6435997" y="5469909"/>
                  <a:pt x="6146866" y="5376841"/>
                  <a:pt x="6010937" y="5433247"/>
                </a:cubicBezTo>
                <a:cubicBezTo>
                  <a:pt x="5875008" y="5489653"/>
                  <a:pt x="5628079" y="5430593"/>
                  <a:pt x="5368547" y="5433247"/>
                </a:cubicBezTo>
                <a:cubicBezTo>
                  <a:pt x="5109015" y="5435901"/>
                  <a:pt x="5021203" y="5405587"/>
                  <a:pt x="4932639" y="5433247"/>
                </a:cubicBezTo>
                <a:cubicBezTo>
                  <a:pt x="4844075" y="5460907"/>
                  <a:pt x="4507067" y="5403625"/>
                  <a:pt x="4221421" y="5433247"/>
                </a:cubicBezTo>
                <a:cubicBezTo>
                  <a:pt x="3935775" y="5462869"/>
                  <a:pt x="3693817" y="5431927"/>
                  <a:pt x="3510204" y="5433247"/>
                </a:cubicBezTo>
                <a:cubicBezTo>
                  <a:pt x="3326591" y="5434567"/>
                  <a:pt x="3143193" y="5432435"/>
                  <a:pt x="2936641" y="5433247"/>
                </a:cubicBezTo>
                <a:cubicBezTo>
                  <a:pt x="2730089" y="5434059"/>
                  <a:pt x="2438383" y="5378605"/>
                  <a:pt x="2225423" y="5433247"/>
                </a:cubicBezTo>
                <a:cubicBezTo>
                  <a:pt x="2012463" y="5487889"/>
                  <a:pt x="1917724" y="5428576"/>
                  <a:pt x="1651860" y="5433247"/>
                </a:cubicBezTo>
                <a:cubicBezTo>
                  <a:pt x="1385996" y="5437918"/>
                  <a:pt x="1147903" y="5429886"/>
                  <a:pt x="1009470" y="5433247"/>
                </a:cubicBezTo>
                <a:cubicBezTo>
                  <a:pt x="871037" y="5436608"/>
                  <a:pt x="757001" y="5412857"/>
                  <a:pt x="642390" y="5433247"/>
                </a:cubicBezTo>
                <a:cubicBezTo>
                  <a:pt x="527779" y="5453637"/>
                  <a:pt x="222409" y="5382973"/>
                  <a:pt x="0" y="5433247"/>
                </a:cubicBezTo>
                <a:cubicBezTo>
                  <a:pt x="-48795" y="5214919"/>
                  <a:pt x="52815" y="5078656"/>
                  <a:pt x="0" y="4944255"/>
                </a:cubicBezTo>
                <a:cubicBezTo>
                  <a:pt x="-52815" y="4809854"/>
                  <a:pt x="43249" y="4608004"/>
                  <a:pt x="0" y="4455263"/>
                </a:cubicBezTo>
                <a:cubicBezTo>
                  <a:pt x="-43249" y="4302522"/>
                  <a:pt x="37065" y="4116604"/>
                  <a:pt x="0" y="4020603"/>
                </a:cubicBezTo>
                <a:cubicBezTo>
                  <a:pt x="-37065" y="3924602"/>
                  <a:pt x="23207" y="3644235"/>
                  <a:pt x="0" y="3531611"/>
                </a:cubicBezTo>
                <a:cubicBezTo>
                  <a:pt x="-23207" y="3418987"/>
                  <a:pt x="69273" y="3121662"/>
                  <a:pt x="0" y="2933953"/>
                </a:cubicBezTo>
                <a:cubicBezTo>
                  <a:pt x="-69273" y="2746244"/>
                  <a:pt x="43480" y="2597041"/>
                  <a:pt x="0" y="2499294"/>
                </a:cubicBezTo>
                <a:cubicBezTo>
                  <a:pt x="-43480" y="2401547"/>
                  <a:pt x="18438" y="2252474"/>
                  <a:pt x="0" y="2118966"/>
                </a:cubicBezTo>
                <a:cubicBezTo>
                  <a:pt x="-18438" y="1985458"/>
                  <a:pt x="49106" y="1731268"/>
                  <a:pt x="0" y="1466977"/>
                </a:cubicBezTo>
                <a:cubicBezTo>
                  <a:pt x="-49106" y="1202686"/>
                  <a:pt x="8069" y="1274564"/>
                  <a:pt x="0" y="1086649"/>
                </a:cubicBezTo>
                <a:cubicBezTo>
                  <a:pt x="-8069" y="898734"/>
                  <a:pt x="57121" y="797595"/>
                  <a:pt x="0" y="543325"/>
                </a:cubicBezTo>
                <a:cubicBezTo>
                  <a:pt x="-57121" y="289055"/>
                  <a:pt x="8443" y="205292"/>
                  <a:pt x="0" y="0"/>
                </a:cubicBezTo>
                <a:close/>
              </a:path>
              <a:path w="6882752" h="5433247" stroke="0" extrusionOk="0">
                <a:moveTo>
                  <a:pt x="0" y="0"/>
                </a:moveTo>
                <a:cubicBezTo>
                  <a:pt x="136432" y="-24552"/>
                  <a:pt x="356809" y="55661"/>
                  <a:pt x="504735" y="0"/>
                </a:cubicBezTo>
                <a:cubicBezTo>
                  <a:pt x="652661" y="-55661"/>
                  <a:pt x="768693" y="24838"/>
                  <a:pt x="871815" y="0"/>
                </a:cubicBezTo>
                <a:cubicBezTo>
                  <a:pt x="974937" y="-24838"/>
                  <a:pt x="1252270" y="60869"/>
                  <a:pt x="1583033" y="0"/>
                </a:cubicBezTo>
                <a:cubicBezTo>
                  <a:pt x="1913796" y="-60869"/>
                  <a:pt x="1891160" y="29810"/>
                  <a:pt x="2087768" y="0"/>
                </a:cubicBezTo>
                <a:cubicBezTo>
                  <a:pt x="2284376" y="-29810"/>
                  <a:pt x="2379638" y="55402"/>
                  <a:pt x="2592503" y="0"/>
                </a:cubicBezTo>
                <a:cubicBezTo>
                  <a:pt x="2805368" y="-55402"/>
                  <a:pt x="2981771" y="11211"/>
                  <a:pt x="3303721" y="0"/>
                </a:cubicBezTo>
                <a:cubicBezTo>
                  <a:pt x="3625671" y="-11211"/>
                  <a:pt x="3605679" y="17077"/>
                  <a:pt x="3739629" y="0"/>
                </a:cubicBezTo>
                <a:cubicBezTo>
                  <a:pt x="3873579" y="-17077"/>
                  <a:pt x="4115534" y="67358"/>
                  <a:pt x="4450846" y="0"/>
                </a:cubicBezTo>
                <a:cubicBezTo>
                  <a:pt x="4786158" y="-67358"/>
                  <a:pt x="4948144" y="69154"/>
                  <a:pt x="5162064" y="0"/>
                </a:cubicBezTo>
                <a:cubicBezTo>
                  <a:pt x="5375984" y="-69154"/>
                  <a:pt x="5574912" y="68013"/>
                  <a:pt x="5735627" y="0"/>
                </a:cubicBezTo>
                <a:cubicBezTo>
                  <a:pt x="5896342" y="-68013"/>
                  <a:pt x="6371367" y="77799"/>
                  <a:pt x="6882752" y="0"/>
                </a:cubicBezTo>
                <a:cubicBezTo>
                  <a:pt x="6931335" y="171350"/>
                  <a:pt x="6864347" y="245366"/>
                  <a:pt x="6882752" y="488992"/>
                </a:cubicBezTo>
                <a:cubicBezTo>
                  <a:pt x="6901157" y="732618"/>
                  <a:pt x="6880473" y="704315"/>
                  <a:pt x="6882752" y="869320"/>
                </a:cubicBezTo>
                <a:cubicBezTo>
                  <a:pt x="6885031" y="1034325"/>
                  <a:pt x="6865266" y="1177201"/>
                  <a:pt x="6882752" y="1412644"/>
                </a:cubicBezTo>
                <a:cubicBezTo>
                  <a:pt x="6900238" y="1648087"/>
                  <a:pt x="6852205" y="1845762"/>
                  <a:pt x="6882752" y="1955969"/>
                </a:cubicBezTo>
                <a:cubicBezTo>
                  <a:pt x="6913299" y="2066177"/>
                  <a:pt x="6868544" y="2378881"/>
                  <a:pt x="6882752" y="2499294"/>
                </a:cubicBezTo>
                <a:cubicBezTo>
                  <a:pt x="6896960" y="2619708"/>
                  <a:pt x="6847084" y="2960299"/>
                  <a:pt x="6882752" y="3096951"/>
                </a:cubicBezTo>
                <a:cubicBezTo>
                  <a:pt x="6918420" y="3233603"/>
                  <a:pt x="6825621" y="3542351"/>
                  <a:pt x="6882752" y="3694608"/>
                </a:cubicBezTo>
                <a:cubicBezTo>
                  <a:pt x="6939883" y="3846865"/>
                  <a:pt x="6824134" y="4142174"/>
                  <a:pt x="6882752" y="4292265"/>
                </a:cubicBezTo>
                <a:cubicBezTo>
                  <a:pt x="6941370" y="4442356"/>
                  <a:pt x="6869601" y="4503228"/>
                  <a:pt x="6882752" y="4672592"/>
                </a:cubicBezTo>
                <a:cubicBezTo>
                  <a:pt x="6895903" y="4841956"/>
                  <a:pt x="6839032" y="5147575"/>
                  <a:pt x="6882752" y="5433247"/>
                </a:cubicBezTo>
                <a:cubicBezTo>
                  <a:pt x="6689228" y="5487609"/>
                  <a:pt x="6484081" y="5427790"/>
                  <a:pt x="6240362" y="5433247"/>
                </a:cubicBezTo>
                <a:cubicBezTo>
                  <a:pt x="5996643" y="5438704"/>
                  <a:pt x="5977739" y="5407205"/>
                  <a:pt x="5804454" y="5433247"/>
                </a:cubicBezTo>
                <a:cubicBezTo>
                  <a:pt x="5631169" y="5459289"/>
                  <a:pt x="5451191" y="5410779"/>
                  <a:pt x="5230892" y="5433247"/>
                </a:cubicBezTo>
                <a:cubicBezTo>
                  <a:pt x="5010593" y="5455715"/>
                  <a:pt x="5025431" y="5396020"/>
                  <a:pt x="4863811" y="5433247"/>
                </a:cubicBezTo>
                <a:cubicBezTo>
                  <a:pt x="4702191" y="5470474"/>
                  <a:pt x="4664107" y="5412455"/>
                  <a:pt x="4496731" y="5433247"/>
                </a:cubicBezTo>
                <a:cubicBezTo>
                  <a:pt x="4329355" y="5454039"/>
                  <a:pt x="4155066" y="5399424"/>
                  <a:pt x="3923169" y="5433247"/>
                </a:cubicBezTo>
                <a:cubicBezTo>
                  <a:pt x="3691272" y="5467070"/>
                  <a:pt x="3610257" y="5400322"/>
                  <a:pt x="3487261" y="5433247"/>
                </a:cubicBezTo>
                <a:cubicBezTo>
                  <a:pt x="3364265" y="5466172"/>
                  <a:pt x="3123072" y="5433240"/>
                  <a:pt x="2844871" y="5433247"/>
                </a:cubicBezTo>
                <a:cubicBezTo>
                  <a:pt x="2566670" y="5433254"/>
                  <a:pt x="2595179" y="5411885"/>
                  <a:pt x="2408963" y="5433247"/>
                </a:cubicBezTo>
                <a:cubicBezTo>
                  <a:pt x="2222747" y="5454609"/>
                  <a:pt x="2004361" y="5413022"/>
                  <a:pt x="1766573" y="5433247"/>
                </a:cubicBezTo>
                <a:cubicBezTo>
                  <a:pt x="1528785" y="5453472"/>
                  <a:pt x="1501812" y="5413413"/>
                  <a:pt x="1399493" y="5433247"/>
                </a:cubicBezTo>
                <a:cubicBezTo>
                  <a:pt x="1297174" y="5453081"/>
                  <a:pt x="1003388" y="5361798"/>
                  <a:pt x="757103" y="5433247"/>
                </a:cubicBezTo>
                <a:cubicBezTo>
                  <a:pt x="510818" y="5504696"/>
                  <a:pt x="214389" y="5358782"/>
                  <a:pt x="0" y="5433247"/>
                </a:cubicBezTo>
                <a:cubicBezTo>
                  <a:pt x="-8107" y="5248615"/>
                  <a:pt x="20764" y="5140511"/>
                  <a:pt x="0" y="5052920"/>
                </a:cubicBezTo>
                <a:cubicBezTo>
                  <a:pt x="-20764" y="4965329"/>
                  <a:pt x="40217" y="4785932"/>
                  <a:pt x="0" y="4563927"/>
                </a:cubicBezTo>
                <a:cubicBezTo>
                  <a:pt x="-40217" y="4341922"/>
                  <a:pt x="29047" y="4054408"/>
                  <a:pt x="0" y="3911938"/>
                </a:cubicBezTo>
                <a:cubicBezTo>
                  <a:pt x="-29047" y="3769468"/>
                  <a:pt x="32574" y="3583421"/>
                  <a:pt x="0" y="3477278"/>
                </a:cubicBezTo>
                <a:cubicBezTo>
                  <a:pt x="-32574" y="3371135"/>
                  <a:pt x="27721" y="3269677"/>
                  <a:pt x="0" y="3096951"/>
                </a:cubicBezTo>
                <a:cubicBezTo>
                  <a:pt x="-27721" y="2924225"/>
                  <a:pt x="16210" y="2845754"/>
                  <a:pt x="0" y="2716624"/>
                </a:cubicBezTo>
                <a:cubicBezTo>
                  <a:pt x="-16210" y="2587494"/>
                  <a:pt x="66408" y="2416302"/>
                  <a:pt x="0" y="2118966"/>
                </a:cubicBezTo>
                <a:cubicBezTo>
                  <a:pt x="-66408" y="1821630"/>
                  <a:pt x="38274" y="1868064"/>
                  <a:pt x="0" y="1738639"/>
                </a:cubicBezTo>
                <a:cubicBezTo>
                  <a:pt x="-38274" y="1609214"/>
                  <a:pt x="42446" y="1449927"/>
                  <a:pt x="0" y="1195314"/>
                </a:cubicBezTo>
                <a:cubicBezTo>
                  <a:pt x="-42446" y="940701"/>
                  <a:pt x="14729" y="917598"/>
                  <a:pt x="0" y="760655"/>
                </a:cubicBezTo>
                <a:cubicBezTo>
                  <a:pt x="-14729" y="603712"/>
                  <a:pt x="34616" y="204174"/>
                  <a:pt x="0" y="0"/>
                </a:cubicBezTo>
                <a:close/>
              </a:path>
            </a:pathLst>
          </a:custGeom>
          <a:ln cap="flat">
            <a:solidFill>
              <a:schemeClr val="accent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2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5F611-27B2-C578-B1DE-F4D44036B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FF5A3-DE1C-4068-453E-8D43CD1E0BB3}"/>
              </a:ext>
            </a:extLst>
          </p:cNvPr>
          <p:cNvSpPr txBox="1">
            <a:spLocks/>
          </p:cNvSpPr>
          <p:nvPr/>
        </p:nvSpPr>
        <p:spPr>
          <a:xfrm>
            <a:off x="765558" y="17478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Competitor</a:t>
            </a:r>
            <a:endParaRPr lang="it-IT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46" name="Immagine 1645" descr="Immagine che contiene nero, oscurità, griglia, luce&#10;&#10;Descrizione generata automaticamente">
            <a:extLst>
              <a:ext uri="{FF2B5EF4-FFF2-40B4-BE49-F238E27FC236}">
                <a16:creationId xmlns:a16="http://schemas.microsoft.com/office/drawing/2014/main" id="{CB756266-98F7-AA86-CCA0-3E0940AC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5" y="1090210"/>
            <a:ext cx="1589903" cy="13836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45" name="Immagine 1644" descr="Immagine che contiene Carattere, Elementi grafici, logo, schermata&#10;&#10;Descrizione generata automaticamente">
            <a:extLst>
              <a:ext uri="{FF2B5EF4-FFF2-40B4-BE49-F238E27FC236}">
                <a16:creationId xmlns:a16="http://schemas.microsoft.com/office/drawing/2014/main" id="{6E68DCC8-67E7-34C2-CE7B-91D13D57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87" y="785469"/>
            <a:ext cx="2436798" cy="778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Carattere, Elementi grafici, schermata, cerchio&#10;&#10;Descrizione generata automaticamente">
            <a:extLst>
              <a:ext uri="{FF2B5EF4-FFF2-40B4-BE49-F238E27FC236}">
                <a16:creationId xmlns:a16="http://schemas.microsoft.com/office/drawing/2014/main" id="{468C91C4-30D7-B149-7CC9-54B44AFE0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943" y="611991"/>
            <a:ext cx="1380968" cy="733512"/>
          </a:xfrm>
          <a:prstGeom prst="rect">
            <a:avLst/>
          </a:prstGeom>
        </p:spPr>
      </p:pic>
      <p:pic>
        <p:nvPicPr>
          <p:cNvPr id="9" name="Immagine 8" descr="Immagine che contiene router, elettronica, Dispositivo elettronico, interno&#10;&#10;Descrizione generata automaticamente">
            <a:extLst>
              <a:ext uri="{FF2B5EF4-FFF2-40B4-BE49-F238E27FC236}">
                <a16:creationId xmlns:a16="http://schemas.microsoft.com/office/drawing/2014/main" id="{3D7F2C48-42B1-7984-C031-24A9D4EE8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6636" y="1357466"/>
            <a:ext cx="1679346" cy="1039097"/>
          </a:xfrm>
          <a:prstGeom prst="rect">
            <a:avLst/>
          </a:prstGeom>
        </p:spPr>
      </p:pic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3EBFC809-64D5-73CE-BD7A-31F4F4B06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042029"/>
              </p:ext>
            </p:extLst>
          </p:nvPr>
        </p:nvGraphicFramePr>
        <p:xfrm>
          <a:off x="471539" y="2401549"/>
          <a:ext cx="5319250" cy="38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77C0ED30-3A8F-758D-7FFD-6210C95A4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552055"/>
              </p:ext>
            </p:extLst>
          </p:nvPr>
        </p:nvGraphicFramePr>
        <p:xfrm>
          <a:off x="6099838" y="1357313"/>
          <a:ext cx="5848676" cy="587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798" name="Immagine 6797" descr="Immagine che contiene Elementi grafici, simbolo, grafica, Carattere&#10;&#10;Descrizione generata automaticamente">
            <a:extLst>
              <a:ext uri="{FF2B5EF4-FFF2-40B4-BE49-F238E27FC236}">
                <a16:creationId xmlns:a16="http://schemas.microsoft.com/office/drawing/2014/main" id="{F55642CB-8BC8-8C6E-6641-DD965B8195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292000"/>
                    </a14:imgEffect>
                    <a14:imgEffect>
                      <a14:brightnessContrast bright="44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6" y="810558"/>
            <a:ext cx="2092613" cy="1940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00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BE88-7783-8860-6070-D5A43AE0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ED52DC-1F00-A9D8-69CE-FEE1829F97E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1C3933-253D-751E-83E8-13658E42433B}"/>
              </a:ext>
            </a:extLst>
          </p:cNvPr>
          <p:cNvSpPr txBox="1">
            <a:spLocks/>
          </p:cNvSpPr>
          <p:nvPr/>
        </p:nvSpPr>
        <p:spPr>
          <a:xfrm>
            <a:off x="-758025" y="301028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Competitive </a:t>
            </a:r>
            <a:r>
              <a:rPr lang="it-IT" sz="4800" b="1" err="1">
                <a:solidFill>
                  <a:schemeClr val="bg1"/>
                </a:solidFill>
                <a:effectLst>
                  <a:glow rad="381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Advantages</a:t>
            </a:r>
            <a:endParaRPr lang="it-IT" sz="1400">
              <a:effectLst>
                <a:glow rad="381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88943430-21F6-67CC-44FC-A23505633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560468"/>
              </p:ext>
            </p:extLst>
          </p:nvPr>
        </p:nvGraphicFramePr>
        <p:xfrm>
          <a:off x="912925" y="1574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05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651439-6e46-4f78-9acb-4a905f9261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5" ma:contentTypeDescription="Creare un nuovo documento." ma:contentTypeScope="" ma:versionID="47eef20b8ecd1636ca3b797aa2b423dd">
  <xsd:schema xmlns:xsd="http://www.w3.org/2001/XMLSchema" xmlns:xs="http://www.w3.org/2001/XMLSchema" xmlns:p="http://schemas.microsoft.com/office/2006/metadata/properties" xmlns:ns3="c1651439-6e46-4f78-9acb-4a905f92618b" xmlns:ns4="25379ffa-1be3-456e-9b5c-56d073d73bb0" targetNamespace="http://schemas.microsoft.com/office/2006/metadata/properties" ma:root="true" ma:fieldsID="f81ec428b7cff14576ec39b9cd6a3861" ns3:_="" ns4:_="">
    <xsd:import namespace="c1651439-6e46-4f78-9acb-4a905f92618b"/>
    <xsd:import namespace="25379ffa-1be3-456e-9b5c-56d073d73b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403987-3AF1-41B8-A9FE-E5DF8FE9CD2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25379ffa-1be3-456e-9b5c-56d073d73bb0"/>
    <ds:schemaRef ds:uri="http://purl.org/dc/elements/1.1/"/>
    <ds:schemaRef ds:uri="c1651439-6e46-4f78-9acb-4a905f92618b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D47B94-88BA-42B7-A4B0-48E35DA236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786F74-6329-44A7-BC3C-0AEF1197B899}">
  <ds:schemaRefs>
    <ds:schemaRef ds:uri="25379ffa-1be3-456e-9b5c-56d073d73bb0"/>
    <ds:schemaRef ds:uri="c1651439-6e46-4f78-9acb-4a905f926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72</Paragraphs>
  <Slides>11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Titillium Web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MARTA COIRO</dc:creator>
  <cp:lastModifiedBy>MARTA COIRO</cp:lastModifiedBy>
  <cp:revision>1</cp:revision>
  <dcterms:created xsi:type="dcterms:W3CDTF">2024-10-30T09:55:37Z</dcterms:created>
  <dcterms:modified xsi:type="dcterms:W3CDTF">2024-12-06T17:48:09Z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