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9" r:id="rId6"/>
    <p:sldId id="270" r:id="rId7"/>
    <p:sldId id="271" r:id="rId8"/>
    <p:sldId id="272" r:id="rId9"/>
    <p:sldId id="277" r:id="rId10"/>
    <p:sldId id="280" r:id="rId11"/>
    <p:sldId id="284" r:id="rId12"/>
    <p:sldId id="285" r:id="rId13"/>
    <p:sldId id="281" r:id="rId14"/>
    <p:sldId id="283" r:id="rId15"/>
    <p:sldId id="282" r:id="rId16"/>
    <p:sldId id="274" r:id="rId17"/>
    <p:sldId id="279" r:id="rId18"/>
    <p:sldId id="275" r:id="rId19"/>
    <p:sldId id="27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679"/>
    <a:srgbClr val="03C0DB"/>
    <a:srgbClr val="F0F0F0"/>
    <a:srgbClr val="67D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4A0FA-D042-4CE0-953F-6827488D39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FF62BF3-D03E-47C2-BACD-D7436C264F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3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 diffusione di dispositivi smart e IoT (es. telecamere di sicurezza, elettrodomestici connessi) rende le reti domestiche vulnerabili ad attacchi informatici.</a:t>
          </a:r>
          <a:endParaRPr lang="en-US" sz="23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B6A12C4-CC7B-4316-A281-C15F86AA391D}" type="parTrans" cxnId="{E26BD1AD-5D7A-46B7-9486-44810F73740D}">
      <dgm:prSet/>
      <dgm:spPr/>
      <dgm:t>
        <a:bodyPr/>
        <a:lstStyle/>
        <a:p>
          <a:endParaRPr lang="en-US"/>
        </a:p>
      </dgm:t>
    </dgm:pt>
    <dgm:pt modelId="{09C39BA0-6548-4093-963B-7ABF4C4F72C5}" type="sibTrans" cxnId="{E26BD1AD-5D7A-46B7-9486-44810F73740D}">
      <dgm:prSet/>
      <dgm:spPr/>
      <dgm:t>
        <a:bodyPr/>
        <a:lstStyle/>
        <a:p>
          <a:endParaRPr lang="en-US"/>
        </a:p>
      </dgm:t>
    </dgm:pt>
    <dgm:pt modelId="{52C56D2D-FBB9-4E0A-8D49-9931806C271E}">
      <dgm:prSet custT="1"/>
      <dgm:spPr>
        <a:effectLst/>
      </dgm:spPr>
      <dgm:t>
        <a:bodyPr/>
        <a:lstStyle/>
        <a:p>
          <a:pPr>
            <a:lnSpc>
              <a:spcPct val="100000"/>
            </a:lnSpc>
          </a:pPr>
          <a:r>
            <a:rPr lang="it-IT" sz="23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Ogni dispositivo connesso rappresenta un potenziale punto di accesso per cyber minacce, rischiando la privacy e la sicurezza dell’intera rete.</a:t>
          </a:r>
          <a:endParaRPr lang="en-US" sz="23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B5F7BF3-16EF-4861-843A-D0637BAB0321}" type="parTrans" cxnId="{DF8CA901-3A2A-42DA-8F0D-2DD5FDEFFCFE}">
      <dgm:prSet/>
      <dgm:spPr/>
      <dgm:t>
        <a:bodyPr/>
        <a:lstStyle/>
        <a:p>
          <a:endParaRPr lang="en-US"/>
        </a:p>
      </dgm:t>
    </dgm:pt>
    <dgm:pt modelId="{8356A9B2-1D1F-417C-BC83-E71EF2C2C76F}" type="sibTrans" cxnId="{DF8CA901-3A2A-42DA-8F0D-2DD5FDEFFCFE}">
      <dgm:prSet/>
      <dgm:spPr/>
      <dgm:t>
        <a:bodyPr/>
        <a:lstStyle/>
        <a:p>
          <a:endParaRPr lang="en-US"/>
        </a:p>
      </dgm:t>
    </dgm:pt>
    <dgm:pt modelId="{5FEF5C49-18BC-48B3-9A39-F2884D29E9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3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Cresce il numero di attacchi domestici, che includono accessi non autorizzati, furti di dati e intercettazione del traffico di rete. </a:t>
          </a:r>
          <a:endParaRPr lang="en-US" sz="23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C37E2A3-905A-4C58-9D45-AAB9D7FEAF77}" type="parTrans" cxnId="{FB140DF4-C613-40B7-81E3-A7DC77DE033D}">
      <dgm:prSet/>
      <dgm:spPr/>
      <dgm:t>
        <a:bodyPr/>
        <a:lstStyle/>
        <a:p>
          <a:endParaRPr lang="en-US"/>
        </a:p>
      </dgm:t>
    </dgm:pt>
    <dgm:pt modelId="{10ACF112-D8B1-419E-9C98-D1CF1EFB04FB}" type="sibTrans" cxnId="{FB140DF4-C613-40B7-81E3-A7DC77DE033D}">
      <dgm:prSet/>
      <dgm:spPr/>
      <dgm:t>
        <a:bodyPr/>
        <a:lstStyle/>
        <a:p>
          <a:endParaRPr lang="en-US"/>
        </a:p>
      </dgm:t>
    </dgm:pt>
    <dgm:pt modelId="{F910E98D-09DE-4E19-AF67-2A69E5D07D5C}" type="pres">
      <dgm:prSet presAssocID="{4D94A0FA-D042-4CE0-953F-6827488D3923}" presName="root" presStyleCnt="0">
        <dgm:presLayoutVars>
          <dgm:dir/>
          <dgm:resizeHandles val="exact"/>
        </dgm:presLayoutVars>
      </dgm:prSet>
      <dgm:spPr/>
    </dgm:pt>
    <dgm:pt modelId="{A5B009BE-C4A9-444E-9C57-AA713CCBB529}" type="pres">
      <dgm:prSet presAssocID="{3FF62BF3-D03E-47C2-BACD-D7436C264FEA}" presName="compNode" presStyleCnt="0"/>
      <dgm:spPr/>
    </dgm:pt>
    <dgm:pt modelId="{44B500B6-D52B-4497-BCA2-8B354824A238}" type="pres">
      <dgm:prSet presAssocID="{3FF62BF3-D03E-47C2-BACD-D7436C264FEA}" presName="bgRect" presStyleLbl="bgShp" presStyleIdx="0" presStyleCnt="3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</dgm:pt>
    <dgm:pt modelId="{8B502383-06F2-4B39-8BA1-A2608CC9C6E2}" type="pres">
      <dgm:prSet presAssocID="{3FF62BF3-D03E-47C2-BACD-D7436C264F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effectLst/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83AE212-1865-4F32-AFBA-289C0793E68C}" type="pres">
      <dgm:prSet presAssocID="{3FF62BF3-D03E-47C2-BACD-D7436C264FEA}" presName="spaceRect" presStyleCnt="0"/>
      <dgm:spPr/>
    </dgm:pt>
    <dgm:pt modelId="{B4D5AB6B-F17F-47E6-B626-36E55F7B1026}" type="pres">
      <dgm:prSet presAssocID="{3FF62BF3-D03E-47C2-BACD-D7436C264FEA}" presName="parTx" presStyleLbl="revTx" presStyleIdx="0" presStyleCnt="3">
        <dgm:presLayoutVars>
          <dgm:chMax val="0"/>
          <dgm:chPref val="0"/>
        </dgm:presLayoutVars>
      </dgm:prSet>
      <dgm:spPr/>
    </dgm:pt>
    <dgm:pt modelId="{903832DB-477C-4E04-AF6E-FD717F5A7E40}" type="pres">
      <dgm:prSet presAssocID="{09C39BA0-6548-4093-963B-7ABF4C4F72C5}" presName="sibTrans" presStyleCnt="0"/>
      <dgm:spPr/>
    </dgm:pt>
    <dgm:pt modelId="{485628D3-0208-40C8-AF17-A9FB0C3BF4E3}" type="pres">
      <dgm:prSet presAssocID="{52C56D2D-FBB9-4E0A-8D49-9931806C271E}" presName="compNode" presStyleCnt="0"/>
      <dgm:spPr/>
    </dgm:pt>
    <dgm:pt modelId="{E93A3A4E-CB61-4905-8003-F5F523D96704}" type="pres">
      <dgm:prSet presAssocID="{52C56D2D-FBB9-4E0A-8D49-9931806C271E}" presName="bgRect" presStyleLbl="bgShp" presStyleIdx="1" presStyleCnt="3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</dgm:pt>
    <dgm:pt modelId="{3D22ADAB-96A9-46C6-9C25-28AB7BE12FE4}" type="pres">
      <dgm:prSet presAssocID="{52C56D2D-FBB9-4E0A-8D49-9931806C27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50A7DF40-03ED-4356-BF93-71953C513E47}" type="pres">
      <dgm:prSet presAssocID="{52C56D2D-FBB9-4E0A-8D49-9931806C271E}" presName="spaceRect" presStyleCnt="0"/>
      <dgm:spPr/>
    </dgm:pt>
    <dgm:pt modelId="{CC08717A-5C4F-4323-BD19-8A651B34B183}" type="pres">
      <dgm:prSet presAssocID="{52C56D2D-FBB9-4E0A-8D49-9931806C271E}" presName="parTx" presStyleLbl="revTx" presStyleIdx="1" presStyleCnt="3">
        <dgm:presLayoutVars>
          <dgm:chMax val="0"/>
          <dgm:chPref val="0"/>
        </dgm:presLayoutVars>
      </dgm:prSet>
      <dgm:spPr/>
    </dgm:pt>
    <dgm:pt modelId="{37DF7755-3A82-4F03-87E8-0FDC7C5CB76B}" type="pres">
      <dgm:prSet presAssocID="{8356A9B2-1D1F-417C-BC83-E71EF2C2C76F}" presName="sibTrans" presStyleCnt="0"/>
      <dgm:spPr/>
    </dgm:pt>
    <dgm:pt modelId="{A58CAFDC-A440-4CDF-A525-28BF4FF2D330}" type="pres">
      <dgm:prSet presAssocID="{5FEF5C49-18BC-48B3-9A39-F2884D29E948}" presName="compNode" presStyleCnt="0"/>
      <dgm:spPr/>
    </dgm:pt>
    <dgm:pt modelId="{C6290C35-627C-4097-B5E4-C2C634213C39}" type="pres">
      <dgm:prSet presAssocID="{5FEF5C49-18BC-48B3-9A39-F2884D29E948}" presName="bgRect" presStyleLbl="bgShp" presStyleIdx="2" presStyleCnt="3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</dgm:pt>
    <dgm:pt modelId="{A490BB95-7598-42E5-AF7E-9F5557701DDB}" type="pres">
      <dgm:prSet presAssocID="{5FEF5C49-18BC-48B3-9A39-F2884D29E9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F312944E-E6A8-4395-820B-B3C0C0900650}" type="pres">
      <dgm:prSet presAssocID="{5FEF5C49-18BC-48B3-9A39-F2884D29E948}" presName="spaceRect" presStyleCnt="0"/>
      <dgm:spPr/>
    </dgm:pt>
    <dgm:pt modelId="{CBDBD71A-BEF8-4556-9050-D9A1FF8651E0}" type="pres">
      <dgm:prSet presAssocID="{5FEF5C49-18BC-48B3-9A39-F2884D29E9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8CA901-3A2A-42DA-8F0D-2DD5FDEFFCFE}" srcId="{4D94A0FA-D042-4CE0-953F-6827488D3923}" destId="{52C56D2D-FBB9-4E0A-8D49-9931806C271E}" srcOrd="1" destOrd="0" parTransId="{2B5F7BF3-16EF-4861-843A-D0637BAB0321}" sibTransId="{8356A9B2-1D1F-417C-BC83-E71EF2C2C76F}"/>
    <dgm:cxn modelId="{0C4A0C09-1550-43E0-B807-4DFFCF1CF107}" type="presOf" srcId="{4D94A0FA-D042-4CE0-953F-6827488D3923}" destId="{F910E98D-09DE-4E19-AF67-2A69E5D07D5C}" srcOrd="0" destOrd="0" presId="urn:microsoft.com/office/officeart/2018/2/layout/IconVerticalSolidList"/>
    <dgm:cxn modelId="{2327FB24-34D0-4588-8B3A-0A282D9A4D10}" type="presOf" srcId="{5FEF5C49-18BC-48B3-9A39-F2884D29E948}" destId="{CBDBD71A-BEF8-4556-9050-D9A1FF8651E0}" srcOrd="0" destOrd="0" presId="urn:microsoft.com/office/officeart/2018/2/layout/IconVerticalSolidList"/>
    <dgm:cxn modelId="{31FD1F42-9AD0-4062-939F-D685FD8CAFA1}" type="presOf" srcId="{3FF62BF3-D03E-47C2-BACD-D7436C264FEA}" destId="{B4D5AB6B-F17F-47E6-B626-36E55F7B1026}" srcOrd="0" destOrd="0" presId="urn:microsoft.com/office/officeart/2018/2/layout/IconVerticalSolidList"/>
    <dgm:cxn modelId="{E26BD1AD-5D7A-46B7-9486-44810F73740D}" srcId="{4D94A0FA-D042-4CE0-953F-6827488D3923}" destId="{3FF62BF3-D03E-47C2-BACD-D7436C264FEA}" srcOrd="0" destOrd="0" parTransId="{DB6A12C4-CC7B-4316-A281-C15F86AA391D}" sibTransId="{09C39BA0-6548-4093-963B-7ABF4C4F72C5}"/>
    <dgm:cxn modelId="{FB140DF4-C613-40B7-81E3-A7DC77DE033D}" srcId="{4D94A0FA-D042-4CE0-953F-6827488D3923}" destId="{5FEF5C49-18BC-48B3-9A39-F2884D29E948}" srcOrd="2" destOrd="0" parTransId="{0C37E2A3-905A-4C58-9D45-AAB9D7FEAF77}" sibTransId="{10ACF112-D8B1-419E-9C98-D1CF1EFB04FB}"/>
    <dgm:cxn modelId="{BB005FF6-659A-467A-ABD9-49DA3124E306}" type="presOf" srcId="{52C56D2D-FBB9-4E0A-8D49-9931806C271E}" destId="{CC08717A-5C4F-4323-BD19-8A651B34B183}" srcOrd="0" destOrd="0" presId="urn:microsoft.com/office/officeart/2018/2/layout/IconVerticalSolidList"/>
    <dgm:cxn modelId="{C6015F03-AA68-42FC-86C8-DE40499C4E61}" type="presParOf" srcId="{F910E98D-09DE-4E19-AF67-2A69E5D07D5C}" destId="{A5B009BE-C4A9-444E-9C57-AA713CCBB529}" srcOrd="0" destOrd="0" presId="urn:microsoft.com/office/officeart/2018/2/layout/IconVerticalSolidList"/>
    <dgm:cxn modelId="{BE00AD1A-FF00-49D0-B21B-343D6EECBF6F}" type="presParOf" srcId="{A5B009BE-C4A9-444E-9C57-AA713CCBB529}" destId="{44B500B6-D52B-4497-BCA2-8B354824A238}" srcOrd="0" destOrd="0" presId="urn:microsoft.com/office/officeart/2018/2/layout/IconVerticalSolidList"/>
    <dgm:cxn modelId="{B0070AAF-49CE-41FD-9D1E-69EEC8E30EDD}" type="presParOf" srcId="{A5B009BE-C4A9-444E-9C57-AA713CCBB529}" destId="{8B502383-06F2-4B39-8BA1-A2608CC9C6E2}" srcOrd="1" destOrd="0" presId="urn:microsoft.com/office/officeart/2018/2/layout/IconVerticalSolidList"/>
    <dgm:cxn modelId="{FF42002C-3955-424D-AD2E-836743645347}" type="presParOf" srcId="{A5B009BE-C4A9-444E-9C57-AA713CCBB529}" destId="{F83AE212-1865-4F32-AFBA-289C0793E68C}" srcOrd="2" destOrd="0" presId="urn:microsoft.com/office/officeart/2018/2/layout/IconVerticalSolidList"/>
    <dgm:cxn modelId="{7706C210-01B0-4F2C-BBBC-42DE70C70F35}" type="presParOf" srcId="{A5B009BE-C4A9-444E-9C57-AA713CCBB529}" destId="{B4D5AB6B-F17F-47E6-B626-36E55F7B1026}" srcOrd="3" destOrd="0" presId="urn:microsoft.com/office/officeart/2018/2/layout/IconVerticalSolidList"/>
    <dgm:cxn modelId="{4DA53A6E-38F5-4452-A04C-C440F25C8D63}" type="presParOf" srcId="{F910E98D-09DE-4E19-AF67-2A69E5D07D5C}" destId="{903832DB-477C-4E04-AF6E-FD717F5A7E40}" srcOrd="1" destOrd="0" presId="urn:microsoft.com/office/officeart/2018/2/layout/IconVerticalSolidList"/>
    <dgm:cxn modelId="{43E6DE5C-77D9-410F-A8C6-0A584E5B856A}" type="presParOf" srcId="{F910E98D-09DE-4E19-AF67-2A69E5D07D5C}" destId="{485628D3-0208-40C8-AF17-A9FB0C3BF4E3}" srcOrd="2" destOrd="0" presId="urn:microsoft.com/office/officeart/2018/2/layout/IconVerticalSolidList"/>
    <dgm:cxn modelId="{ABD2BBBA-A747-437D-AD2F-E05FFC9DA1F5}" type="presParOf" srcId="{485628D3-0208-40C8-AF17-A9FB0C3BF4E3}" destId="{E93A3A4E-CB61-4905-8003-F5F523D96704}" srcOrd="0" destOrd="0" presId="urn:microsoft.com/office/officeart/2018/2/layout/IconVerticalSolidList"/>
    <dgm:cxn modelId="{29280384-BADE-47AC-A0D6-3371A7A01508}" type="presParOf" srcId="{485628D3-0208-40C8-AF17-A9FB0C3BF4E3}" destId="{3D22ADAB-96A9-46C6-9C25-28AB7BE12FE4}" srcOrd="1" destOrd="0" presId="urn:microsoft.com/office/officeart/2018/2/layout/IconVerticalSolidList"/>
    <dgm:cxn modelId="{EDECA243-EBEA-46B8-946D-4FF64717F493}" type="presParOf" srcId="{485628D3-0208-40C8-AF17-A9FB0C3BF4E3}" destId="{50A7DF40-03ED-4356-BF93-71953C513E47}" srcOrd="2" destOrd="0" presId="urn:microsoft.com/office/officeart/2018/2/layout/IconVerticalSolidList"/>
    <dgm:cxn modelId="{44DF9568-E070-4AF2-A0F0-31ECF0A7C207}" type="presParOf" srcId="{485628D3-0208-40C8-AF17-A9FB0C3BF4E3}" destId="{CC08717A-5C4F-4323-BD19-8A651B34B183}" srcOrd="3" destOrd="0" presId="urn:microsoft.com/office/officeart/2018/2/layout/IconVerticalSolidList"/>
    <dgm:cxn modelId="{E3FF1ADD-CC05-4D43-90B2-12D7812E2823}" type="presParOf" srcId="{F910E98D-09DE-4E19-AF67-2A69E5D07D5C}" destId="{37DF7755-3A82-4F03-87E8-0FDC7C5CB76B}" srcOrd="3" destOrd="0" presId="urn:microsoft.com/office/officeart/2018/2/layout/IconVerticalSolidList"/>
    <dgm:cxn modelId="{632074DE-9770-46DA-8EF8-34121EA60E60}" type="presParOf" srcId="{F910E98D-09DE-4E19-AF67-2A69E5D07D5C}" destId="{A58CAFDC-A440-4CDF-A525-28BF4FF2D330}" srcOrd="4" destOrd="0" presId="urn:microsoft.com/office/officeart/2018/2/layout/IconVerticalSolidList"/>
    <dgm:cxn modelId="{33851E06-205E-4BA9-9D2A-EDDF99437F79}" type="presParOf" srcId="{A58CAFDC-A440-4CDF-A525-28BF4FF2D330}" destId="{C6290C35-627C-4097-B5E4-C2C634213C39}" srcOrd="0" destOrd="0" presId="urn:microsoft.com/office/officeart/2018/2/layout/IconVerticalSolidList"/>
    <dgm:cxn modelId="{BDEA8B18-1966-44A9-B2B4-DC515EBA1B19}" type="presParOf" srcId="{A58CAFDC-A440-4CDF-A525-28BF4FF2D330}" destId="{A490BB95-7598-42E5-AF7E-9F5557701DDB}" srcOrd="1" destOrd="0" presId="urn:microsoft.com/office/officeart/2018/2/layout/IconVerticalSolidList"/>
    <dgm:cxn modelId="{4A57A262-6242-4241-BCDA-1EA2F49E2875}" type="presParOf" srcId="{A58CAFDC-A440-4CDF-A525-28BF4FF2D330}" destId="{F312944E-E6A8-4395-820B-B3C0C0900650}" srcOrd="2" destOrd="0" presId="urn:microsoft.com/office/officeart/2018/2/layout/IconVerticalSolidList"/>
    <dgm:cxn modelId="{0E2B0C50-64D0-4A32-AE11-E0DFDD6D8E07}" type="presParOf" srcId="{A58CAFDC-A440-4CDF-A525-28BF4FF2D330}" destId="{CBDBD71A-BEF8-4556-9050-D9A1FF8651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79F66A-E86F-4980-B6B7-BE2D578877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F270A-8092-44EF-A608-7F7F19F63C23}">
      <dgm:prSet phldr="0" custT="1"/>
      <dgm:spPr/>
      <dgm:t>
        <a:bodyPr/>
        <a:lstStyle/>
        <a:p>
          <a:pPr algn="ctr">
            <a:lnSpc>
              <a:spcPct val="90000"/>
            </a:lnSpc>
          </a:pPr>
          <a:r>
            <a:rPr lang="en-US" sz="15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Memoria RAM</a:t>
          </a:r>
          <a:endParaRPr lang="en-US" sz="15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09DA996-05BC-41E0-B67B-5CC40B9BC7A1}" type="parTrans" cxnId="{A3A64095-6C17-48CA-B1ED-B7A8FBCD6FD0}">
      <dgm:prSet/>
      <dgm:spPr/>
      <dgm:t>
        <a:bodyPr/>
        <a:lstStyle/>
        <a:p>
          <a:endParaRPr lang="it-IT"/>
        </a:p>
      </dgm:t>
    </dgm:pt>
    <dgm:pt modelId="{4EE670BF-ED7F-4428-A05E-577C7878455C}" type="sibTrans" cxnId="{A3A64095-6C17-48CA-B1ED-B7A8FBCD6FD0}">
      <dgm:prSet/>
      <dgm:spPr/>
      <dgm:t>
        <a:bodyPr/>
        <a:lstStyle/>
        <a:p>
          <a:endParaRPr lang="it-IT"/>
        </a:p>
      </dgm:t>
    </dgm:pt>
    <dgm:pt modelId="{8DF95D77-6C0F-424C-973E-03B7E22F0C3E}">
      <dgm:prSet phldr="0" custT="1"/>
      <dgm:spPr/>
      <dgm:t>
        <a:bodyPr/>
        <a:lstStyle/>
        <a:p>
          <a:pPr algn="ctr">
            <a:lnSpc>
              <a:spcPct val="90000"/>
            </a:lnSpc>
          </a:pPr>
          <a:r>
            <a:rPr lang="en-US" sz="15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Disponibile</a:t>
          </a:r>
          <a:r>
            <a: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5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fino</a:t>
          </a:r>
          <a:r>
            <a: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</a:t>
          </a:r>
          <a:r>
            <a:rPr lang="en-US" sz="15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8 GB</a:t>
          </a:r>
          <a:r>
            <a: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RAM</a:t>
          </a:r>
        </a:p>
      </dgm:t>
    </dgm:pt>
    <dgm:pt modelId="{DF8EE2CF-8570-4089-899A-A7D0EC467CFA}" type="parTrans" cxnId="{069EAFAA-6090-4515-B0C3-95E123061517}">
      <dgm:prSet/>
      <dgm:spPr/>
      <dgm:t>
        <a:bodyPr/>
        <a:lstStyle/>
        <a:p>
          <a:endParaRPr lang="it-IT"/>
        </a:p>
      </dgm:t>
    </dgm:pt>
    <dgm:pt modelId="{915B9C7B-498C-45D0-8940-FB6F1154F431}" type="sibTrans" cxnId="{069EAFAA-6090-4515-B0C3-95E123061517}">
      <dgm:prSet/>
      <dgm:spPr/>
      <dgm:t>
        <a:bodyPr/>
        <a:lstStyle/>
        <a:p>
          <a:endParaRPr lang="it-IT"/>
        </a:p>
      </dgm:t>
    </dgm:pt>
    <dgm:pt modelId="{405CF90A-6196-44EE-B665-BAB14C2A3BA1}" type="pres">
      <dgm:prSet presAssocID="{1E79F66A-E86F-4980-B6B7-BE2D578877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5DA15A-385F-4633-930B-CCEFA3AD79BF}" type="pres">
      <dgm:prSet presAssocID="{AADF270A-8092-44EF-A608-7F7F19F63C23}" presName="hierRoot1" presStyleCnt="0"/>
      <dgm:spPr/>
    </dgm:pt>
    <dgm:pt modelId="{15DA7E30-593B-41DC-8059-362FD9BB5FFE}" type="pres">
      <dgm:prSet presAssocID="{AADF270A-8092-44EF-A608-7F7F19F63C23}" presName="composite" presStyleCnt="0"/>
      <dgm:spPr/>
    </dgm:pt>
    <dgm:pt modelId="{08027E9D-3372-4DDB-8041-37B3433114D3}" type="pres">
      <dgm:prSet presAssocID="{AADF270A-8092-44EF-A608-7F7F19F63C23}" presName="background" presStyleLbl="node0" presStyleIdx="0" presStyleCnt="1"/>
      <dgm:spPr/>
    </dgm:pt>
    <dgm:pt modelId="{3A9EBCC1-5DAA-4461-88D9-8EA6E36BC8AB}" type="pres">
      <dgm:prSet presAssocID="{AADF270A-8092-44EF-A608-7F7F19F63C23}" presName="text" presStyleLbl="fgAcc0" presStyleIdx="0" presStyleCnt="1" custScaleX="126188">
        <dgm:presLayoutVars>
          <dgm:chPref val="3"/>
        </dgm:presLayoutVars>
      </dgm:prSet>
      <dgm:spPr/>
    </dgm:pt>
    <dgm:pt modelId="{C74BD91C-8A20-41C5-A4EF-F78BA4067492}" type="pres">
      <dgm:prSet presAssocID="{AADF270A-8092-44EF-A608-7F7F19F63C23}" presName="hierChild2" presStyleCnt="0"/>
      <dgm:spPr/>
    </dgm:pt>
    <dgm:pt modelId="{28B25EFE-B6F1-4FA8-967A-7D6AD0B89130}" type="pres">
      <dgm:prSet presAssocID="{DF8EE2CF-8570-4089-899A-A7D0EC467CFA}" presName="Name10" presStyleLbl="parChTrans1D2" presStyleIdx="0" presStyleCnt="1"/>
      <dgm:spPr/>
    </dgm:pt>
    <dgm:pt modelId="{2EB5C869-36E9-473C-A20C-42CB46E3875B}" type="pres">
      <dgm:prSet presAssocID="{8DF95D77-6C0F-424C-973E-03B7E22F0C3E}" presName="hierRoot2" presStyleCnt="0"/>
      <dgm:spPr/>
    </dgm:pt>
    <dgm:pt modelId="{6616CDA5-FFF7-4329-903C-0D6286A0F471}" type="pres">
      <dgm:prSet presAssocID="{8DF95D77-6C0F-424C-973E-03B7E22F0C3E}" presName="composite2" presStyleCnt="0"/>
      <dgm:spPr/>
    </dgm:pt>
    <dgm:pt modelId="{FC8E192F-4BAB-4CE6-812A-D7A2BCADD524}" type="pres">
      <dgm:prSet presAssocID="{8DF95D77-6C0F-424C-973E-03B7E22F0C3E}" presName="background2" presStyleLbl="node2" presStyleIdx="0" presStyleCnt="1"/>
      <dgm:spPr/>
    </dgm:pt>
    <dgm:pt modelId="{9B452A10-44BF-4449-AF17-8AF4BF192291}" type="pres">
      <dgm:prSet presAssocID="{8DF95D77-6C0F-424C-973E-03B7E22F0C3E}" presName="text2" presStyleLbl="fgAcc2" presStyleIdx="0" presStyleCnt="1" custScaleX="126122">
        <dgm:presLayoutVars>
          <dgm:chPref val="3"/>
        </dgm:presLayoutVars>
      </dgm:prSet>
      <dgm:spPr/>
    </dgm:pt>
    <dgm:pt modelId="{8425D069-08E7-466B-A37D-8BF3D034DB1A}" type="pres">
      <dgm:prSet presAssocID="{8DF95D77-6C0F-424C-973E-03B7E22F0C3E}" presName="hierChild3" presStyleCnt="0"/>
      <dgm:spPr/>
    </dgm:pt>
  </dgm:ptLst>
  <dgm:cxnLst>
    <dgm:cxn modelId="{6565AA24-56D0-4675-ABAB-6B32F6D497DC}" type="presOf" srcId="{8DF95D77-6C0F-424C-973E-03B7E22F0C3E}" destId="{9B452A10-44BF-4449-AF17-8AF4BF192291}" srcOrd="0" destOrd="0" presId="urn:microsoft.com/office/officeart/2005/8/layout/hierarchy1"/>
    <dgm:cxn modelId="{A5ACC43F-17B1-4F6F-B663-C90C7DB0387D}" type="presOf" srcId="{DF8EE2CF-8570-4089-899A-A7D0EC467CFA}" destId="{28B25EFE-B6F1-4FA8-967A-7D6AD0B89130}" srcOrd="0" destOrd="0" presId="urn:microsoft.com/office/officeart/2005/8/layout/hierarchy1"/>
    <dgm:cxn modelId="{A3A64095-6C17-48CA-B1ED-B7A8FBCD6FD0}" srcId="{1E79F66A-E86F-4980-B6B7-BE2D578877B7}" destId="{AADF270A-8092-44EF-A608-7F7F19F63C23}" srcOrd="0" destOrd="0" parTransId="{B09DA996-05BC-41E0-B67B-5CC40B9BC7A1}" sibTransId="{4EE670BF-ED7F-4428-A05E-577C7878455C}"/>
    <dgm:cxn modelId="{C70DB69E-C0AE-4CC9-98C4-CAC655E71AE5}" type="presOf" srcId="{AADF270A-8092-44EF-A608-7F7F19F63C23}" destId="{3A9EBCC1-5DAA-4461-88D9-8EA6E36BC8AB}" srcOrd="0" destOrd="0" presId="urn:microsoft.com/office/officeart/2005/8/layout/hierarchy1"/>
    <dgm:cxn modelId="{069EAFAA-6090-4515-B0C3-95E123061517}" srcId="{AADF270A-8092-44EF-A608-7F7F19F63C23}" destId="{8DF95D77-6C0F-424C-973E-03B7E22F0C3E}" srcOrd="0" destOrd="0" parTransId="{DF8EE2CF-8570-4089-899A-A7D0EC467CFA}" sibTransId="{915B9C7B-498C-45D0-8940-FB6F1154F431}"/>
    <dgm:cxn modelId="{2251B2AE-7711-49E6-BB20-75AF01691C95}" type="presOf" srcId="{1E79F66A-E86F-4980-B6B7-BE2D578877B7}" destId="{405CF90A-6196-44EE-B665-BAB14C2A3BA1}" srcOrd="0" destOrd="0" presId="urn:microsoft.com/office/officeart/2005/8/layout/hierarchy1"/>
    <dgm:cxn modelId="{75A7699E-3039-43F9-A2EF-DAF719E8627E}" type="presParOf" srcId="{405CF90A-6196-44EE-B665-BAB14C2A3BA1}" destId="{6A5DA15A-385F-4633-930B-CCEFA3AD79BF}" srcOrd="0" destOrd="0" presId="urn:microsoft.com/office/officeart/2005/8/layout/hierarchy1"/>
    <dgm:cxn modelId="{78A6DB9A-BB18-469E-ABFF-D3218D4451A3}" type="presParOf" srcId="{6A5DA15A-385F-4633-930B-CCEFA3AD79BF}" destId="{15DA7E30-593B-41DC-8059-362FD9BB5FFE}" srcOrd="0" destOrd="0" presId="urn:microsoft.com/office/officeart/2005/8/layout/hierarchy1"/>
    <dgm:cxn modelId="{2F40D0EC-4BCF-4FDE-A773-331F04571F85}" type="presParOf" srcId="{15DA7E30-593B-41DC-8059-362FD9BB5FFE}" destId="{08027E9D-3372-4DDB-8041-37B3433114D3}" srcOrd="0" destOrd="0" presId="urn:microsoft.com/office/officeart/2005/8/layout/hierarchy1"/>
    <dgm:cxn modelId="{49AF6FF9-73FF-443E-BC2D-BB205A492E33}" type="presParOf" srcId="{15DA7E30-593B-41DC-8059-362FD9BB5FFE}" destId="{3A9EBCC1-5DAA-4461-88D9-8EA6E36BC8AB}" srcOrd="1" destOrd="0" presId="urn:microsoft.com/office/officeart/2005/8/layout/hierarchy1"/>
    <dgm:cxn modelId="{C914DD0C-FF8D-4EE7-AAE3-334FEC1D5EAF}" type="presParOf" srcId="{6A5DA15A-385F-4633-930B-CCEFA3AD79BF}" destId="{C74BD91C-8A20-41C5-A4EF-F78BA4067492}" srcOrd="1" destOrd="0" presId="urn:microsoft.com/office/officeart/2005/8/layout/hierarchy1"/>
    <dgm:cxn modelId="{5AE1AFAD-8938-42D8-B748-9D8E106AE935}" type="presParOf" srcId="{C74BD91C-8A20-41C5-A4EF-F78BA4067492}" destId="{28B25EFE-B6F1-4FA8-967A-7D6AD0B89130}" srcOrd="0" destOrd="0" presId="urn:microsoft.com/office/officeart/2005/8/layout/hierarchy1"/>
    <dgm:cxn modelId="{F58A8812-C729-40BE-987E-E45160207B33}" type="presParOf" srcId="{C74BD91C-8A20-41C5-A4EF-F78BA4067492}" destId="{2EB5C869-36E9-473C-A20C-42CB46E3875B}" srcOrd="1" destOrd="0" presId="urn:microsoft.com/office/officeart/2005/8/layout/hierarchy1"/>
    <dgm:cxn modelId="{CFF5DCF8-3986-42EA-9A50-B63EE11DAB62}" type="presParOf" srcId="{2EB5C869-36E9-473C-A20C-42CB46E3875B}" destId="{6616CDA5-FFF7-4329-903C-0D6286A0F471}" srcOrd="0" destOrd="0" presId="urn:microsoft.com/office/officeart/2005/8/layout/hierarchy1"/>
    <dgm:cxn modelId="{D7D52EB3-0210-4392-83A6-8611ACB3DE31}" type="presParOf" srcId="{6616CDA5-FFF7-4329-903C-0D6286A0F471}" destId="{FC8E192F-4BAB-4CE6-812A-D7A2BCADD524}" srcOrd="0" destOrd="0" presId="urn:microsoft.com/office/officeart/2005/8/layout/hierarchy1"/>
    <dgm:cxn modelId="{EFB84A15-AE93-4A11-8E7B-AE138303FCE3}" type="presParOf" srcId="{6616CDA5-FFF7-4329-903C-0D6286A0F471}" destId="{9B452A10-44BF-4449-AF17-8AF4BF192291}" srcOrd="1" destOrd="0" presId="urn:microsoft.com/office/officeart/2005/8/layout/hierarchy1"/>
    <dgm:cxn modelId="{DA539194-0DF1-49F4-A4E5-ED2884163A0B}" type="presParOf" srcId="{2EB5C869-36E9-473C-A20C-42CB46E3875B}" destId="{8425D069-08E7-466B-A37D-8BF3D034DB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04B0B2-0552-45B8-B23C-52217A8F23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C6F2C37-56D1-4016-8FA9-18E13115CA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1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Accessibilità e Usabilità:</a:t>
          </a:r>
          <a:r>
            <a:rPr lang="it-IT" sz="21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una soluzione che porta la sicurezza avanzata alla portata di tutti, indipendentemente dal livello di competenza.</a:t>
          </a:r>
          <a:endParaRPr lang="en-US" sz="21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A6F8A00-2364-4356-8E68-82749138C9FC}" type="parTrans" cxnId="{F97BF77C-2724-47F6-9E80-3D311F026056}">
      <dgm:prSet/>
      <dgm:spPr/>
      <dgm:t>
        <a:bodyPr/>
        <a:lstStyle/>
        <a:p>
          <a:endParaRPr lang="en-US"/>
        </a:p>
      </dgm:t>
    </dgm:pt>
    <dgm:pt modelId="{C01B7C11-6FE1-4B79-8FD8-BA09F3BDAB22}" type="sibTrans" cxnId="{F97BF77C-2724-47F6-9E80-3D311F026056}">
      <dgm:prSet/>
      <dgm:spPr/>
      <dgm:t>
        <a:bodyPr/>
        <a:lstStyle/>
        <a:p>
          <a:endParaRPr lang="en-US"/>
        </a:p>
      </dgm:t>
    </dgm:pt>
    <dgm:pt modelId="{B8FF7406-9B4D-4323-B6A4-EB98AEFAB0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1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Protezione Completa della Rete:</a:t>
          </a:r>
          <a:r>
            <a:rPr lang="it-IT" sz="21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un dispositivo che funge da punto di controllo centralizzato per tutti i dispositivi connessi, riducendo i rischi associati a vulnerabilità individuali.</a:t>
          </a:r>
          <a:endParaRPr lang="en-US" sz="21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06D11D5-9C30-420C-A05E-648D752AAC6C}" type="parTrans" cxnId="{F607E461-D447-4A30-9A0E-28D684D421D2}">
      <dgm:prSet/>
      <dgm:spPr/>
      <dgm:t>
        <a:bodyPr/>
        <a:lstStyle/>
        <a:p>
          <a:endParaRPr lang="en-US"/>
        </a:p>
      </dgm:t>
    </dgm:pt>
    <dgm:pt modelId="{36F74FD7-9A79-4A34-9965-4EBF1EB414BE}" type="sibTrans" cxnId="{F607E461-D447-4A30-9A0E-28D684D421D2}">
      <dgm:prSet/>
      <dgm:spPr/>
      <dgm:t>
        <a:bodyPr/>
        <a:lstStyle/>
        <a:p>
          <a:endParaRPr lang="en-US"/>
        </a:p>
      </dgm:t>
    </dgm:pt>
    <dgm:pt modelId="{1C14B2AA-DF22-4C31-9A18-3812CC0612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1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Prevenzione Proattiva:</a:t>
          </a:r>
          <a:r>
            <a:rPr lang="it-IT" sz="21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l’integrazione di sistemi IDS e IPS garantisce una difesa robusta, intervenendo in tempo reale contro minacce emergenti. </a:t>
          </a:r>
          <a:endParaRPr lang="en-US" sz="21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186806F-A74E-4ABF-A33F-0C769B0B3A99}" type="parTrans" cxnId="{3FFC8AEF-7CCA-417A-9467-42C61E4CFA75}">
      <dgm:prSet/>
      <dgm:spPr/>
      <dgm:t>
        <a:bodyPr/>
        <a:lstStyle/>
        <a:p>
          <a:endParaRPr lang="en-US"/>
        </a:p>
      </dgm:t>
    </dgm:pt>
    <dgm:pt modelId="{B2FE6F34-82FF-4FA6-AFF9-D7C5B9573A74}" type="sibTrans" cxnId="{3FFC8AEF-7CCA-417A-9467-42C61E4CFA75}">
      <dgm:prSet/>
      <dgm:spPr/>
      <dgm:t>
        <a:bodyPr/>
        <a:lstStyle/>
        <a:p>
          <a:endParaRPr lang="en-US"/>
        </a:p>
      </dgm:t>
    </dgm:pt>
    <dgm:pt modelId="{344ACA75-0C9E-42D7-96E0-8A09620C1F3B}" type="pres">
      <dgm:prSet presAssocID="{3504B0B2-0552-45B8-B23C-52217A8F23EE}" presName="root" presStyleCnt="0">
        <dgm:presLayoutVars>
          <dgm:dir/>
          <dgm:resizeHandles val="exact"/>
        </dgm:presLayoutVars>
      </dgm:prSet>
      <dgm:spPr/>
    </dgm:pt>
    <dgm:pt modelId="{329EB1CA-A82A-4B7A-BEA1-255EC337A947}" type="pres">
      <dgm:prSet presAssocID="{FC6F2C37-56D1-4016-8FA9-18E13115CA32}" presName="compNode" presStyleCnt="0"/>
      <dgm:spPr/>
    </dgm:pt>
    <dgm:pt modelId="{5875C6DF-D599-4D00-A8BA-5F416CE37AC7}" type="pres">
      <dgm:prSet presAssocID="{FC6F2C37-56D1-4016-8FA9-18E13115CA32}" presName="bgRect" presStyleLbl="bgShp" presStyleIdx="0" presStyleCnt="3" custLinFactNeighborY="425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7EE13B7C-A191-4B65-9DDB-E37FCC439CBA}" type="pres">
      <dgm:prSet presAssocID="{FC6F2C37-56D1-4016-8FA9-18E13115CA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704BB4AD-E168-454A-849B-AD0C24BC3BCC}" type="pres">
      <dgm:prSet presAssocID="{FC6F2C37-56D1-4016-8FA9-18E13115CA32}" presName="spaceRect" presStyleCnt="0"/>
      <dgm:spPr/>
    </dgm:pt>
    <dgm:pt modelId="{637BDE2F-DF6E-4302-B542-FF539A6A932E}" type="pres">
      <dgm:prSet presAssocID="{FC6F2C37-56D1-4016-8FA9-18E13115CA32}" presName="parTx" presStyleLbl="revTx" presStyleIdx="0" presStyleCnt="3">
        <dgm:presLayoutVars>
          <dgm:chMax val="0"/>
          <dgm:chPref val="0"/>
        </dgm:presLayoutVars>
      </dgm:prSet>
      <dgm:spPr/>
    </dgm:pt>
    <dgm:pt modelId="{4E9AE7D6-FA02-4D45-B5F4-5EB91E7B75D4}" type="pres">
      <dgm:prSet presAssocID="{C01B7C11-6FE1-4B79-8FD8-BA09F3BDAB22}" presName="sibTrans" presStyleCnt="0"/>
      <dgm:spPr/>
    </dgm:pt>
    <dgm:pt modelId="{58EDCE36-CE17-4B9E-92D3-7D62EDE27024}" type="pres">
      <dgm:prSet presAssocID="{B8FF7406-9B4D-4323-B6A4-EB98AEFAB00E}" presName="compNode" presStyleCnt="0"/>
      <dgm:spPr/>
    </dgm:pt>
    <dgm:pt modelId="{D08FC984-4670-47B6-956E-925928B6D616}" type="pres">
      <dgm:prSet presAssocID="{B8FF7406-9B4D-4323-B6A4-EB98AEFAB00E}" presName="bgRect" presStyleLbl="bgShp" presStyleIdx="1" presStyleCnt="3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F88D0D79-131F-489E-B30A-20BCB58DF3B5}" type="pres">
      <dgm:prSet presAssocID="{B8FF7406-9B4D-4323-B6A4-EB98AEFAB0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1FCF280-1381-4D3E-A70E-D973F11A072B}" type="pres">
      <dgm:prSet presAssocID="{B8FF7406-9B4D-4323-B6A4-EB98AEFAB00E}" presName="spaceRect" presStyleCnt="0"/>
      <dgm:spPr/>
    </dgm:pt>
    <dgm:pt modelId="{92839F63-4346-41DB-8F23-03566E474B05}" type="pres">
      <dgm:prSet presAssocID="{B8FF7406-9B4D-4323-B6A4-EB98AEFAB00E}" presName="parTx" presStyleLbl="revTx" presStyleIdx="1" presStyleCnt="3">
        <dgm:presLayoutVars>
          <dgm:chMax val="0"/>
          <dgm:chPref val="0"/>
        </dgm:presLayoutVars>
      </dgm:prSet>
      <dgm:spPr/>
    </dgm:pt>
    <dgm:pt modelId="{B9917012-81F2-413D-81A8-2CF2805EB303}" type="pres">
      <dgm:prSet presAssocID="{36F74FD7-9A79-4A34-9965-4EBF1EB414BE}" presName="sibTrans" presStyleCnt="0"/>
      <dgm:spPr/>
    </dgm:pt>
    <dgm:pt modelId="{0944139F-C0CF-4A52-8953-B6252522BB58}" type="pres">
      <dgm:prSet presAssocID="{1C14B2AA-DF22-4C31-9A18-3812CC061208}" presName="compNode" presStyleCnt="0"/>
      <dgm:spPr/>
    </dgm:pt>
    <dgm:pt modelId="{8D621572-9FCB-4A9D-9E6A-26586C1CEAC0}" type="pres">
      <dgm:prSet presAssocID="{1C14B2AA-DF22-4C31-9A18-3812CC061208}" presName="bgRect" presStyleLbl="bgShp" presStyleIdx="2" presStyleCnt="3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789F3B4B-8879-4431-9973-A81971E41429}" type="pres">
      <dgm:prSet presAssocID="{1C14B2AA-DF22-4C31-9A18-3812CC0612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6F15FF6A-5003-4C39-9AC7-F835F4A692D1}" type="pres">
      <dgm:prSet presAssocID="{1C14B2AA-DF22-4C31-9A18-3812CC061208}" presName="spaceRect" presStyleCnt="0"/>
      <dgm:spPr/>
    </dgm:pt>
    <dgm:pt modelId="{7F48B38F-DBFE-439C-ADA8-C067FDE34FA8}" type="pres">
      <dgm:prSet presAssocID="{1C14B2AA-DF22-4C31-9A18-3812CC0612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07E461-D447-4A30-9A0E-28D684D421D2}" srcId="{3504B0B2-0552-45B8-B23C-52217A8F23EE}" destId="{B8FF7406-9B4D-4323-B6A4-EB98AEFAB00E}" srcOrd="1" destOrd="0" parTransId="{606D11D5-9C30-420C-A05E-648D752AAC6C}" sibTransId="{36F74FD7-9A79-4A34-9965-4EBF1EB414BE}"/>
    <dgm:cxn modelId="{F97BF77C-2724-47F6-9E80-3D311F026056}" srcId="{3504B0B2-0552-45B8-B23C-52217A8F23EE}" destId="{FC6F2C37-56D1-4016-8FA9-18E13115CA32}" srcOrd="0" destOrd="0" parTransId="{CA6F8A00-2364-4356-8E68-82749138C9FC}" sibTransId="{C01B7C11-6FE1-4B79-8FD8-BA09F3BDAB22}"/>
    <dgm:cxn modelId="{478EA2B0-4B67-455E-8A2D-93A582BAAC3D}" type="presOf" srcId="{B8FF7406-9B4D-4323-B6A4-EB98AEFAB00E}" destId="{92839F63-4346-41DB-8F23-03566E474B05}" srcOrd="0" destOrd="0" presId="urn:microsoft.com/office/officeart/2018/2/layout/IconVerticalSolidList"/>
    <dgm:cxn modelId="{5323D2E8-135F-499F-A360-5A6FFDF68BC9}" type="presOf" srcId="{3504B0B2-0552-45B8-B23C-52217A8F23EE}" destId="{344ACA75-0C9E-42D7-96E0-8A09620C1F3B}" srcOrd="0" destOrd="0" presId="urn:microsoft.com/office/officeart/2018/2/layout/IconVerticalSolidList"/>
    <dgm:cxn modelId="{7B1DD2EA-D290-4BF0-B598-40133818378D}" type="presOf" srcId="{FC6F2C37-56D1-4016-8FA9-18E13115CA32}" destId="{637BDE2F-DF6E-4302-B542-FF539A6A932E}" srcOrd="0" destOrd="0" presId="urn:microsoft.com/office/officeart/2018/2/layout/IconVerticalSolidList"/>
    <dgm:cxn modelId="{3FFC8AEF-7CCA-417A-9467-42C61E4CFA75}" srcId="{3504B0B2-0552-45B8-B23C-52217A8F23EE}" destId="{1C14B2AA-DF22-4C31-9A18-3812CC061208}" srcOrd="2" destOrd="0" parTransId="{B186806F-A74E-4ABF-A33F-0C769B0B3A99}" sibTransId="{B2FE6F34-82FF-4FA6-AFF9-D7C5B9573A74}"/>
    <dgm:cxn modelId="{E87729F6-E122-46E5-AA06-723503EDC0E7}" type="presOf" srcId="{1C14B2AA-DF22-4C31-9A18-3812CC061208}" destId="{7F48B38F-DBFE-439C-ADA8-C067FDE34FA8}" srcOrd="0" destOrd="0" presId="urn:microsoft.com/office/officeart/2018/2/layout/IconVerticalSolidList"/>
    <dgm:cxn modelId="{75E29EDE-06F5-4A0A-8360-E5116F147A43}" type="presParOf" srcId="{344ACA75-0C9E-42D7-96E0-8A09620C1F3B}" destId="{329EB1CA-A82A-4B7A-BEA1-255EC337A947}" srcOrd="0" destOrd="0" presId="urn:microsoft.com/office/officeart/2018/2/layout/IconVerticalSolidList"/>
    <dgm:cxn modelId="{91ADFEF7-EC1C-48F5-8CA1-23AFA4FD0AD9}" type="presParOf" srcId="{329EB1CA-A82A-4B7A-BEA1-255EC337A947}" destId="{5875C6DF-D599-4D00-A8BA-5F416CE37AC7}" srcOrd="0" destOrd="0" presId="urn:microsoft.com/office/officeart/2018/2/layout/IconVerticalSolidList"/>
    <dgm:cxn modelId="{C589A1E9-B410-466C-93B9-5981E4B7022B}" type="presParOf" srcId="{329EB1CA-A82A-4B7A-BEA1-255EC337A947}" destId="{7EE13B7C-A191-4B65-9DDB-E37FCC439CBA}" srcOrd="1" destOrd="0" presId="urn:microsoft.com/office/officeart/2018/2/layout/IconVerticalSolidList"/>
    <dgm:cxn modelId="{15654BA7-6C2F-4C03-94D1-4BA758862C95}" type="presParOf" srcId="{329EB1CA-A82A-4B7A-BEA1-255EC337A947}" destId="{704BB4AD-E168-454A-849B-AD0C24BC3BCC}" srcOrd="2" destOrd="0" presId="urn:microsoft.com/office/officeart/2018/2/layout/IconVerticalSolidList"/>
    <dgm:cxn modelId="{0F8951ED-21F6-4CBB-A17B-181625E9F950}" type="presParOf" srcId="{329EB1CA-A82A-4B7A-BEA1-255EC337A947}" destId="{637BDE2F-DF6E-4302-B542-FF539A6A932E}" srcOrd="3" destOrd="0" presId="urn:microsoft.com/office/officeart/2018/2/layout/IconVerticalSolidList"/>
    <dgm:cxn modelId="{2931D4CF-7B0F-42C0-847F-66022AECCEB0}" type="presParOf" srcId="{344ACA75-0C9E-42D7-96E0-8A09620C1F3B}" destId="{4E9AE7D6-FA02-4D45-B5F4-5EB91E7B75D4}" srcOrd="1" destOrd="0" presId="urn:microsoft.com/office/officeart/2018/2/layout/IconVerticalSolidList"/>
    <dgm:cxn modelId="{486568DF-85CA-48A0-BA43-8344707C26F8}" type="presParOf" srcId="{344ACA75-0C9E-42D7-96E0-8A09620C1F3B}" destId="{58EDCE36-CE17-4B9E-92D3-7D62EDE27024}" srcOrd="2" destOrd="0" presId="urn:microsoft.com/office/officeart/2018/2/layout/IconVerticalSolidList"/>
    <dgm:cxn modelId="{AF2CBB99-F014-46B4-8A19-89B15C2572E6}" type="presParOf" srcId="{58EDCE36-CE17-4B9E-92D3-7D62EDE27024}" destId="{D08FC984-4670-47B6-956E-925928B6D616}" srcOrd="0" destOrd="0" presId="urn:microsoft.com/office/officeart/2018/2/layout/IconVerticalSolidList"/>
    <dgm:cxn modelId="{DD28AED5-40FA-4405-B056-38D5BEB215DC}" type="presParOf" srcId="{58EDCE36-CE17-4B9E-92D3-7D62EDE27024}" destId="{F88D0D79-131F-489E-B30A-20BCB58DF3B5}" srcOrd="1" destOrd="0" presId="urn:microsoft.com/office/officeart/2018/2/layout/IconVerticalSolidList"/>
    <dgm:cxn modelId="{995F76E0-AE2C-4CDB-A9E0-B5F464975A61}" type="presParOf" srcId="{58EDCE36-CE17-4B9E-92D3-7D62EDE27024}" destId="{A1FCF280-1381-4D3E-A70E-D973F11A072B}" srcOrd="2" destOrd="0" presId="urn:microsoft.com/office/officeart/2018/2/layout/IconVerticalSolidList"/>
    <dgm:cxn modelId="{334B0F00-FE74-4D07-A9DC-173C3A07E19C}" type="presParOf" srcId="{58EDCE36-CE17-4B9E-92D3-7D62EDE27024}" destId="{92839F63-4346-41DB-8F23-03566E474B05}" srcOrd="3" destOrd="0" presId="urn:microsoft.com/office/officeart/2018/2/layout/IconVerticalSolidList"/>
    <dgm:cxn modelId="{6B60FBFF-B0BB-4F8B-BE85-F5E313568F2C}" type="presParOf" srcId="{344ACA75-0C9E-42D7-96E0-8A09620C1F3B}" destId="{B9917012-81F2-413D-81A8-2CF2805EB303}" srcOrd="3" destOrd="0" presId="urn:microsoft.com/office/officeart/2018/2/layout/IconVerticalSolidList"/>
    <dgm:cxn modelId="{B7E4C47E-4918-4E40-A3D5-1F9D961376C2}" type="presParOf" srcId="{344ACA75-0C9E-42D7-96E0-8A09620C1F3B}" destId="{0944139F-C0CF-4A52-8953-B6252522BB58}" srcOrd="4" destOrd="0" presId="urn:microsoft.com/office/officeart/2018/2/layout/IconVerticalSolidList"/>
    <dgm:cxn modelId="{3457BB6B-0D51-4C6F-BA5D-4F7D2508E9CC}" type="presParOf" srcId="{0944139F-C0CF-4A52-8953-B6252522BB58}" destId="{8D621572-9FCB-4A9D-9E6A-26586C1CEAC0}" srcOrd="0" destOrd="0" presId="urn:microsoft.com/office/officeart/2018/2/layout/IconVerticalSolidList"/>
    <dgm:cxn modelId="{8644679C-F76C-413B-8C60-EC408CE3449A}" type="presParOf" srcId="{0944139F-C0CF-4A52-8953-B6252522BB58}" destId="{789F3B4B-8879-4431-9973-A81971E41429}" srcOrd="1" destOrd="0" presId="urn:microsoft.com/office/officeart/2018/2/layout/IconVerticalSolidList"/>
    <dgm:cxn modelId="{6B39E033-DDE7-4994-9757-3F25490AB48C}" type="presParOf" srcId="{0944139F-C0CF-4A52-8953-B6252522BB58}" destId="{6F15FF6A-5003-4C39-9AC7-F835F4A692D1}" srcOrd="2" destOrd="0" presId="urn:microsoft.com/office/officeart/2018/2/layout/IconVerticalSolidList"/>
    <dgm:cxn modelId="{1FED9A10-D84B-4D6B-8D6A-2CDE25C01753}" type="presParOf" srcId="{0944139F-C0CF-4A52-8953-B6252522BB58}" destId="{7F48B38F-DBFE-439C-ADA8-C067FDE34F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79F66A-E86F-4980-B6B7-BE2D578877B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F5F8B2-312A-481D-97AA-9E1439816E4A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it-IT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L’app mobile offre agli utenti un'interfaccia semplice e intuitiva per la gestione della sicurezza in tempo reale</a:t>
          </a:r>
          <a:endParaRPr lang="en-US" sz="2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3D80933-2BCE-4D91-B37F-83A0EA43518A}" type="parTrans" cxnId="{B56695F2-0CFF-4DB6-932E-2C241CF5C596}">
      <dgm:prSet/>
      <dgm:spPr/>
      <dgm:t>
        <a:bodyPr/>
        <a:lstStyle/>
        <a:p>
          <a:endParaRPr lang="en-US"/>
        </a:p>
      </dgm:t>
    </dgm:pt>
    <dgm:pt modelId="{A418E98E-B701-41FB-B0CD-52625E2464FC}" type="sibTrans" cxnId="{B56695F2-0CFF-4DB6-932E-2C241CF5C596}">
      <dgm:prSet/>
      <dgm:spPr/>
      <dgm:t>
        <a:bodyPr/>
        <a:lstStyle/>
        <a:p>
          <a:endParaRPr lang="en-US"/>
        </a:p>
      </dgm:t>
    </dgm:pt>
    <dgm:pt modelId="{08998729-D0CE-4A3C-B2A2-595340E5D66E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it-IT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Questo dispositivo rappresenta un passo avanti significativo nella protezione delle reti domestiche, rispondendo all’evoluzione dei rischi informatici e contribuendo a costruire un ambiente connesso più sicuro e controllato per l'utente finale. </a:t>
          </a:r>
          <a:endParaRPr lang="en-US" sz="2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BB6BD8-F4D4-4CFB-A5EF-279E94189800}" type="parTrans" cxnId="{5D237F2E-AB1A-47F8-BEDB-90FA7C16FCF0}">
      <dgm:prSet/>
      <dgm:spPr/>
      <dgm:t>
        <a:bodyPr/>
        <a:lstStyle/>
        <a:p>
          <a:endParaRPr lang="en-US"/>
        </a:p>
      </dgm:t>
    </dgm:pt>
    <dgm:pt modelId="{A6E4511C-F6AB-4027-ABB4-946700C4DB15}" type="sibTrans" cxnId="{5D237F2E-AB1A-47F8-BEDB-90FA7C16FCF0}">
      <dgm:prSet/>
      <dgm:spPr/>
      <dgm:t>
        <a:bodyPr/>
        <a:lstStyle/>
        <a:p>
          <a:endParaRPr lang="en-US"/>
        </a:p>
      </dgm:t>
    </dgm:pt>
    <dgm:pt modelId="{405CF90A-6196-44EE-B665-BAB14C2A3BA1}" type="pres">
      <dgm:prSet presAssocID="{1E79F66A-E86F-4980-B6B7-BE2D578877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00DE1A-A39E-42A5-9704-CF8AD7D60B75}" type="pres">
      <dgm:prSet presAssocID="{C0F5F8B2-312A-481D-97AA-9E1439816E4A}" presName="hierRoot1" presStyleCnt="0"/>
      <dgm:spPr/>
    </dgm:pt>
    <dgm:pt modelId="{3B3BB15C-72C9-4793-AA36-344FBAE78826}" type="pres">
      <dgm:prSet presAssocID="{C0F5F8B2-312A-481D-97AA-9E1439816E4A}" presName="composite" presStyleCnt="0"/>
      <dgm:spPr/>
    </dgm:pt>
    <dgm:pt modelId="{F5D642FD-6556-4742-ABF4-E3A5F11756AA}" type="pres">
      <dgm:prSet presAssocID="{C0F5F8B2-312A-481D-97AA-9E1439816E4A}" presName="background" presStyleLbl="node0" presStyleIdx="0" presStyleCnt="2"/>
      <dgm:spPr>
        <a:prstGeom prst="round2DiagRect">
          <a:avLst/>
        </a:prstGeom>
      </dgm:spPr>
    </dgm:pt>
    <dgm:pt modelId="{A29C56CC-D12C-4886-A041-3A634E778BB1}" type="pres">
      <dgm:prSet presAssocID="{C0F5F8B2-312A-481D-97AA-9E1439816E4A}" presName="text" presStyleLbl="fgAcc0" presStyleIdx="0" presStyleCnt="2" custLinFactNeighborX="1988" custLinFactNeighborY="1600">
        <dgm:presLayoutVars>
          <dgm:chPref val="3"/>
        </dgm:presLayoutVars>
      </dgm:prSet>
      <dgm:spPr>
        <a:prstGeom prst="round2DiagRect">
          <a:avLst/>
        </a:prstGeom>
      </dgm:spPr>
    </dgm:pt>
    <dgm:pt modelId="{216DBCB6-2E32-4AB6-AE1B-AE421D806632}" type="pres">
      <dgm:prSet presAssocID="{C0F5F8B2-312A-481D-97AA-9E1439816E4A}" presName="hierChild2" presStyleCnt="0"/>
      <dgm:spPr/>
    </dgm:pt>
    <dgm:pt modelId="{99A93143-A74B-40D1-A215-BCE89F80C73B}" type="pres">
      <dgm:prSet presAssocID="{08998729-D0CE-4A3C-B2A2-595340E5D66E}" presName="hierRoot1" presStyleCnt="0"/>
      <dgm:spPr/>
    </dgm:pt>
    <dgm:pt modelId="{E7C709DF-03BC-4D57-A136-49ECA79847A9}" type="pres">
      <dgm:prSet presAssocID="{08998729-D0CE-4A3C-B2A2-595340E5D66E}" presName="composite" presStyleCnt="0"/>
      <dgm:spPr/>
    </dgm:pt>
    <dgm:pt modelId="{2BC634D8-1294-4E4D-8B2A-1BC9D2CD751D}" type="pres">
      <dgm:prSet presAssocID="{08998729-D0CE-4A3C-B2A2-595340E5D66E}" presName="background" presStyleLbl="node0" presStyleIdx="1" presStyleCnt="2"/>
      <dgm:spPr>
        <a:prstGeom prst="round2DiagRect">
          <a:avLst/>
        </a:prstGeom>
      </dgm:spPr>
    </dgm:pt>
    <dgm:pt modelId="{C20F921C-E5F5-4CBC-A9A2-22C136C7D989}" type="pres">
      <dgm:prSet presAssocID="{08998729-D0CE-4A3C-B2A2-595340E5D66E}" presName="text" presStyleLbl="fgAcc0" presStyleIdx="1" presStyleCnt="2">
        <dgm:presLayoutVars>
          <dgm:chPref val="3"/>
        </dgm:presLayoutVars>
      </dgm:prSet>
      <dgm:spPr>
        <a:prstGeom prst="round2DiagRect">
          <a:avLst/>
        </a:prstGeom>
      </dgm:spPr>
    </dgm:pt>
    <dgm:pt modelId="{5269B8A5-29DE-4679-9828-2C11DC9F050B}" type="pres">
      <dgm:prSet presAssocID="{08998729-D0CE-4A3C-B2A2-595340E5D66E}" presName="hierChild2" presStyleCnt="0"/>
      <dgm:spPr/>
    </dgm:pt>
  </dgm:ptLst>
  <dgm:cxnLst>
    <dgm:cxn modelId="{C5484E14-A70C-48EF-B99A-8D963857952A}" type="presOf" srcId="{08998729-D0CE-4A3C-B2A2-595340E5D66E}" destId="{C20F921C-E5F5-4CBC-A9A2-22C136C7D989}" srcOrd="0" destOrd="0" presId="urn:microsoft.com/office/officeart/2005/8/layout/hierarchy1"/>
    <dgm:cxn modelId="{5D237F2E-AB1A-47F8-BEDB-90FA7C16FCF0}" srcId="{1E79F66A-E86F-4980-B6B7-BE2D578877B7}" destId="{08998729-D0CE-4A3C-B2A2-595340E5D66E}" srcOrd="1" destOrd="0" parTransId="{20BB6BD8-F4D4-4CFB-A5EF-279E94189800}" sibTransId="{A6E4511C-F6AB-4027-ABB4-946700C4DB15}"/>
    <dgm:cxn modelId="{192A4A33-B0B5-415C-8E6A-9A2DEB2077FC}" type="presOf" srcId="{C0F5F8B2-312A-481D-97AA-9E1439816E4A}" destId="{A29C56CC-D12C-4886-A041-3A634E778BB1}" srcOrd="0" destOrd="0" presId="urn:microsoft.com/office/officeart/2005/8/layout/hierarchy1"/>
    <dgm:cxn modelId="{2251B2AE-7711-49E6-BB20-75AF01691C95}" type="presOf" srcId="{1E79F66A-E86F-4980-B6B7-BE2D578877B7}" destId="{405CF90A-6196-44EE-B665-BAB14C2A3BA1}" srcOrd="0" destOrd="0" presId="urn:microsoft.com/office/officeart/2005/8/layout/hierarchy1"/>
    <dgm:cxn modelId="{B56695F2-0CFF-4DB6-932E-2C241CF5C596}" srcId="{1E79F66A-E86F-4980-B6B7-BE2D578877B7}" destId="{C0F5F8B2-312A-481D-97AA-9E1439816E4A}" srcOrd="0" destOrd="0" parTransId="{13D80933-2BCE-4D91-B37F-83A0EA43518A}" sibTransId="{A418E98E-B701-41FB-B0CD-52625E2464FC}"/>
    <dgm:cxn modelId="{696DE8AE-EF08-4C78-8420-26A52F887780}" type="presParOf" srcId="{405CF90A-6196-44EE-B665-BAB14C2A3BA1}" destId="{FA00DE1A-A39E-42A5-9704-CF8AD7D60B75}" srcOrd="0" destOrd="0" presId="urn:microsoft.com/office/officeart/2005/8/layout/hierarchy1"/>
    <dgm:cxn modelId="{93AB95C1-5D1F-40C0-A119-BC64A10D4DBD}" type="presParOf" srcId="{FA00DE1A-A39E-42A5-9704-CF8AD7D60B75}" destId="{3B3BB15C-72C9-4793-AA36-344FBAE78826}" srcOrd="0" destOrd="0" presId="urn:microsoft.com/office/officeart/2005/8/layout/hierarchy1"/>
    <dgm:cxn modelId="{919FDF12-BA85-4FE3-B018-E5CDEA4D7871}" type="presParOf" srcId="{3B3BB15C-72C9-4793-AA36-344FBAE78826}" destId="{F5D642FD-6556-4742-ABF4-E3A5F11756AA}" srcOrd="0" destOrd="0" presId="urn:microsoft.com/office/officeart/2005/8/layout/hierarchy1"/>
    <dgm:cxn modelId="{5FCE7B11-1D3A-4C63-890A-D44E7E215A1E}" type="presParOf" srcId="{3B3BB15C-72C9-4793-AA36-344FBAE78826}" destId="{A29C56CC-D12C-4886-A041-3A634E778BB1}" srcOrd="1" destOrd="0" presId="urn:microsoft.com/office/officeart/2005/8/layout/hierarchy1"/>
    <dgm:cxn modelId="{8E6ADD52-894C-4330-B2CD-1A8811802204}" type="presParOf" srcId="{FA00DE1A-A39E-42A5-9704-CF8AD7D60B75}" destId="{216DBCB6-2E32-4AB6-AE1B-AE421D806632}" srcOrd="1" destOrd="0" presId="urn:microsoft.com/office/officeart/2005/8/layout/hierarchy1"/>
    <dgm:cxn modelId="{7942740F-C81F-45A4-B9CE-A39E4EDD3AC1}" type="presParOf" srcId="{405CF90A-6196-44EE-B665-BAB14C2A3BA1}" destId="{99A93143-A74B-40D1-A215-BCE89F80C73B}" srcOrd="1" destOrd="0" presId="urn:microsoft.com/office/officeart/2005/8/layout/hierarchy1"/>
    <dgm:cxn modelId="{5AE02B6C-3188-4E20-BFF1-C7E5B4790587}" type="presParOf" srcId="{99A93143-A74B-40D1-A215-BCE89F80C73B}" destId="{E7C709DF-03BC-4D57-A136-49ECA79847A9}" srcOrd="0" destOrd="0" presId="urn:microsoft.com/office/officeart/2005/8/layout/hierarchy1"/>
    <dgm:cxn modelId="{C9B679DE-6BD7-4992-BE83-3D22E937F187}" type="presParOf" srcId="{E7C709DF-03BC-4D57-A136-49ECA79847A9}" destId="{2BC634D8-1294-4E4D-8B2A-1BC9D2CD751D}" srcOrd="0" destOrd="0" presId="urn:microsoft.com/office/officeart/2005/8/layout/hierarchy1"/>
    <dgm:cxn modelId="{DD919F06-59B2-40AF-AD43-67629F7BAE8E}" type="presParOf" srcId="{E7C709DF-03BC-4D57-A136-49ECA79847A9}" destId="{C20F921C-E5F5-4CBC-A9A2-22C136C7D989}" srcOrd="1" destOrd="0" presId="urn:microsoft.com/office/officeart/2005/8/layout/hierarchy1"/>
    <dgm:cxn modelId="{FCB99A3E-6D39-457E-8848-CF0E64BF2561}" type="presParOf" srcId="{99A93143-A74B-40D1-A215-BCE89F80C73B}" destId="{5269B8A5-29DE-4679-9828-2C11DC9F050B}" srcOrd="1" destOrd="0" presId="urn:microsoft.com/office/officeart/2005/8/layout/hierarchy1"/>
  </dgm:cxnLst>
  <dgm:bg>
    <a:effectLst>
      <a:glow rad="127000">
        <a:schemeClr val="accent1">
          <a:alpha val="96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6D416-E288-4FEF-B1B2-059F3FC7A46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B216E6-3546-4928-8AEB-DB826F0F41B2}">
      <dgm:prSet custT="1"/>
      <dgm:sp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1000">
              <a:srgbClr val="DAEFF9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anchor="ctr" anchorCtr="0"/>
        <a:lstStyle/>
        <a:p>
          <a:pPr>
            <a:lnSpc>
              <a:spcPct val="100000"/>
            </a:lnSpc>
          </a:pPr>
          <a:r>
            <a:rPr lang="it-IT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Il dispositivo rileva e previene attività sospette o pericolose, ponendo particolare attenzione a minacce esterne e comportamenti anomali.</a:t>
          </a:r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B4B183C-EA7A-4C25-AC4C-7BD9B7C1C912}" type="parTrans" cxnId="{1B66584F-244E-4D9E-A686-95E00D46E926}">
      <dgm:prSet/>
      <dgm:spPr/>
      <dgm:t>
        <a:bodyPr/>
        <a:lstStyle/>
        <a:p>
          <a:endParaRPr lang="en-US"/>
        </a:p>
      </dgm:t>
    </dgm:pt>
    <dgm:pt modelId="{E43DF5AD-BE84-475B-8B06-B7C4A9061FD7}" type="sibTrans" cxnId="{1B66584F-244E-4D9E-A686-95E00D46E926}">
      <dgm:prSet/>
      <dgm:spPr/>
      <dgm:t>
        <a:bodyPr/>
        <a:lstStyle/>
        <a:p>
          <a:endParaRPr lang="en-US"/>
        </a:p>
      </dgm:t>
    </dgm:pt>
    <dgm:pt modelId="{C0100A49-FC40-4C4C-9F7B-23BF5EADC296}">
      <dgm:prSet custT="1"/>
      <dgm:sp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1000">
              <a:srgbClr val="DAEFF9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0"/>
        </a:effectLst>
      </dgm:spPr>
      <dgm:t>
        <a:bodyPr anchor="ctr" anchorCtr="0"/>
        <a:lstStyle/>
        <a:p>
          <a:pPr>
            <a:lnSpc>
              <a:spcPct val="100000"/>
            </a:lnSpc>
          </a:pPr>
          <a:r>
            <a:rPr lang="it-IT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Utilizzare un dispositivo hardware di sicurezza per proteggere le reti domestiche, operante sia come IDS(</a:t>
          </a:r>
          <a:r>
            <a:rPr lang="it-IT" sz="20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Intrusion</a:t>
          </a:r>
          <a:r>
            <a:rPr lang="it-IT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20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Detection</a:t>
          </a:r>
          <a:r>
            <a:rPr lang="it-IT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System) che IPS(</a:t>
          </a:r>
          <a:r>
            <a:rPr lang="it-IT" sz="20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Intrusion</a:t>
          </a:r>
          <a:r>
            <a:rPr lang="it-IT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20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Prevention</a:t>
          </a:r>
          <a:r>
            <a:rPr lang="it-IT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System).</a:t>
          </a:r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B3A087D-597E-431D-B2DD-BB41181A0D1E}" type="sibTrans" cxnId="{3C5BFD72-3A3A-4BD9-BA01-D92DFBE79843}">
      <dgm:prSet/>
      <dgm:spPr/>
      <dgm:t>
        <a:bodyPr/>
        <a:lstStyle/>
        <a:p>
          <a:endParaRPr lang="en-US"/>
        </a:p>
      </dgm:t>
    </dgm:pt>
    <dgm:pt modelId="{B7EB5C14-8B91-410A-ABA7-43D9CDBE93B2}" type="parTrans" cxnId="{3C5BFD72-3A3A-4BD9-BA01-D92DFBE79843}">
      <dgm:prSet/>
      <dgm:spPr/>
      <dgm:t>
        <a:bodyPr/>
        <a:lstStyle/>
        <a:p>
          <a:endParaRPr lang="en-US"/>
        </a:p>
      </dgm:t>
    </dgm:pt>
    <dgm:pt modelId="{E55D4BA5-B842-4C19-BA70-EE3E989FC14B}" type="pres">
      <dgm:prSet presAssocID="{48E6D416-E288-4FEF-B1B2-059F3FC7A469}" presName="root" presStyleCnt="0">
        <dgm:presLayoutVars>
          <dgm:dir/>
          <dgm:resizeHandles val="exact"/>
        </dgm:presLayoutVars>
      </dgm:prSet>
      <dgm:spPr/>
    </dgm:pt>
    <dgm:pt modelId="{8D6149DA-099D-413F-9198-7E56A4EE29BB}" type="pres">
      <dgm:prSet presAssocID="{C0100A49-FC40-4C4C-9F7B-23BF5EADC296}" presName="compNode" presStyleCnt="0"/>
      <dgm:spPr/>
    </dgm:pt>
    <dgm:pt modelId="{563FF87A-8FBB-4CF1-B974-E9F1B4E1E4C6}" type="pres">
      <dgm:prSet presAssocID="{C0100A49-FC40-4C4C-9F7B-23BF5EADC296}" presName="iconBgRect" presStyleLbl="bgShp" presStyleIdx="0" presStyleCnt="2" custLinFactNeighborX="-28326" custLinFactNeighborY="611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</dgm:pt>
    <dgm:pt modelId="{D05BC509-822B-4428-889D-696970BD800A}" type="pres">
      <dgm:prSet presAssocID="{C0100A49-FC40-4C4C-9F7B-23BF5EADC296}" presName="iconRect" presStyleLbl="node1" presStyleIdx="0" presStyleCnt="2" custLinFactNeighborX="-454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BA1C4BCF-E3E8-4A52-924F-6F6C0D1F8D50}" type="pres">
      <dgm:prSet presAssocID="{C0100A49-FC40-4C4C-9F7B-23BF5EADC296}" presName="spaceRect" presStyleCnt="0"/>
      <dgm:spPr/>
    </dgm:pt>
    <dgm:pt modelId="{94B949EE-E85F-48C8-9F02-D886FB591CA0}" type="pres">
      <dgm:prSet presAssocID="{C0100A49-FC40-4C4C-9F7B-23BF5EADC296}" presName="textRect" presStyleLbl="revTx" presStyleIdx="0" presStyleCnt="2" custScaleX="137106" custScaleY="107364" custLinFactNeighborX="-15843" custLinFactNeighborY="-25737">
        <dgm:presLayoutVars>
          <dgm:chMax val="1"/>
          <dgm:chPref val="1"/>
        </dgm:presLayoutVars>
      </dgm:prSet>
      <dgm:spPr>
        <a:prstGeom prst="roundRect">
          <a:avLst/>
        </a:prstGeom>
      </dgm:spPr>
    </dgm:pt>
    <dgm:pt modelId="{398270C2-B79D-4D65-A866-FFE6C66F7B00}" type="pres">
      <dgm:prSet presAssocID="{BB3A087D-597E-431D-B2DD-BB41181A0D1E}" presName="sibTrans" presStyleCnt="0"/>
      <dgm:spPr/>
    </dgm:pt>
    <dgm:pt modelId="{A92560F4-8350-419D-9A46-F7648F7B2DFA}" type="pres">
      <dgm:prSet presAssocID="{25B216E6-3546-4928-8AEB-DB826F0F41B2}" presName="compNode" presStyleCnt="0"/>
      <dgm:spPr/>
    </dgm:pt>
    <dgm:pt modelId="{002AA116-4CA7-40A5-8BB9-B9A83CC0625B}" type="pres">
      <dgm:prSet presAssocID="{25B216E6-3546-4928-8AEB-DB826F0F41B2}" presName="iconBgRect" presStyleLbl="bgShp" presStyleIdx="1" presStyleCnt="2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</dgm:pt>
    <dgm:pt modelId="{51D90736-FA53-4B31-84FF-03B8AC5D14FD}" type="pres">
      <dgm:prSet presAssocID="{25B216E6-3546-4928-8AEB-DB826F0F41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icolo"/>
        </a:ext>
      </dgm:extLst>
    </dgm:pt>
    <dgm:pt modelId="{B5BF63B7-24EF-4D63-8867-6D47592105FC}" type="pres">
      <dgm:prSet presAssocID="{25B216E6-3546-4928-8AEB-DB826F0F41B2}" presName="spaceRect" presStyleCnt="0"/>
      <dgm:spPr/>
    </dgm:pt>
    <dgm:pt modelId="{EBAEF59D-C403-49C6-81D3-73990DF37BB5}" type="pres">
      <dgm:prSet presAssocID="{25B216E6-3546-4928-8AEB-DB826F0F41B2}" presName="textRect" presStyleLbl="revTx" presStyleIdx="1" presStyleCnt="2" custScaleX="114000" custScaleY="113826" custLinFactNeighborX="360" custLinFactNeighborY="-18880">
        <dgm:presLayoutVars>
          <dgm:chMax val="1"/>
          <dgm:chPref val="1"/>
        </dgm:presLayoutVars>
      </dgm:prSet>
      <dgm:spPr>
        <a:prstGeom prst="roundRect">
          <a:avLst/>
        </a:prstGeom>
      </dgm:spPr>
    </dgm:pt>
  </dgm:ptLst>
  <dgm:cxnLst>
    <dgm:cxn modelId="{1B66584F-244E-4D9E-A686-95E00D46E926}" srcId="{48E6D416-E288-4FEF-B1B2-059F3FC7A469}" destId="{25B216E6-3546-4928-8AEB-DB826F0F41B2}" srcOrd="1" destOrd="0" parTransId="{5B4B183C-EA7A-4C25-AC4C-7BD9B7C1C912}" sibTransId="{E43DF5AD-BE84-475B-8B06-B7C4A9061FD7}"/>
    <dgm:cxn modelId="{3C5BFD72-3A3A-4BD9-BA01-D92DFBE79843}" srcId="{48E6D416-E288-4FEF-B1B2-059F3FC7A469}" destId="{C0100A49-FC40-4C4C-9F7B-23BF5EADC296}" srcOrd="0" destOrd="0" parTransId="{B7EB5C14-8B91-410A-ABA7-43D9CDBE93B2}" sibTransId="{BB3A087D-597E-431D-B2DD-BB41181A0D1E}"/>
    <dgm:cxn modelId="{4B5AD8E6-EAD2-4042-8138-331C6A7922FA}" type="presOf" srcId="{48E6D416-E288-4FEF-B1B2-059F3FC7A469}" destId="{E55D4BA5-B842-4C19-BA70-EE3E989FC14B}" srcOrd="0" destOrd="0" presId="urn:microsoft.com/office/officeart/2018/5/layout/IconCircleLabelList"/>
    <dgm:cxn modelId="{964874F3-917F-46CB-AA4E-E0F5389D495E}" type="presOf" srcId="{C0100A49-FC40-4C4C-9F7B-23BF5EADC296}" destId="{94B949EE-E85F-48C8-9F02-D886FB591CA0}" srcOrd="0" destOrd="0" presId="urn:microsoft.com/office/officeart/2018/5/layout/IconCircleLabelList"/>
    <dgm:cxn modelId="{93E4CAF4-7F61-4C57-903B-7EDE0FEF62B2}" type="presOf" srcId="{25B216E6-3546-4928-8AEB-DB826F0F41B2}" destId="{EBAEF59D-C403-49C6-81D3-73990DF37BB5}" srcOrd="0" destOrd="0" presId="urn:microsoft.com/office/officeart/2018/5/layout/IconCircleLabelList"/>
    <dgm:cxn modelId="{05BEE1DA-8D4F-4862-9504-1E036D3E309A}" type="presParOf" srcId="{E55D4BA5-B842-4C19-BA70-EE3E989FC14B}" destId="{8D6149DA-099D-413F-9198-7E56A4EE29BB}" srcOrd="0" destOrd="0" presId="urn:microsoft.com/office/officeart/2018/5/layout/IconCircleLabelList"/>
    <dgm:cxn modelId="{37F71A50-1F17-4612-8DEA-F33017EFAC65}" type="presParOf" srcId="{8D6149DA-099D-413F-9198-7E56A4EE29BB}" destId="{563FF87A-8FBB-4CF1-B974-E9F1B4E1E4C6}" srcOrd="0" destOrd="0" presId="urn:microsoft.com/office/officeart/2018/5/layout/IconCircleLabelList"/>
    <dgm:cxn modelId="{F310BFAE-05AF-4693-991F-BAD28DFCF960}" type="presParOf" srcId="{8D6149DA-099D-413F-9198-7E56A4EE29BB}" destId="{D05BC509-822B-4428-889D-696970BD800A}" srcOrd="1" destOrd="0" presId="urn:microsoft.com/office/officeart/2018/5/layout/IconCircleLabelList"/>
    <dgm:cxn modelId="{3C596B1D-B136-4CFB-857B-D6B01271F2F4}" type="presParOf" srcId="{8D6149DA-099D-413F-9198-7E56A4EE29BB}" destId="{BA1C4BCF-E3E8-4A52-924F-6F6C0D1F8D50}" srcOrd="2" destOrd="0" presId="urn:microsoft.com/office/officeart/2018/5/layout/IconCircleLabelList"/>
    <dgm:cxn modelId="{9593D94D-B964-404F-969B-40344DEE175C}" type="presParOf" srcId="{8D6149DA-099D-413F-9198-7E56A4EE29BB}" destId="{94B949EE-E85F-48C8-9F02-D886FB591CA0}" srcOrd="3" destOrd="0" presId="urn:microsoft.com/office/officeart/2018/5/layout/IconCircleLabelList"/>
    <dgm:cxn modelId="{6CEF5BAD-5C81-497B-BE0D-37C4BE1D590C}" type="presParOf" srcId="{E55D4BA5-B842-4C19-BA70-EE3E989FC14B}" destId="{398270C2-B79D-4D65-A866-FFE6C66F7B00}" srcOrd="1" destOrd="0" presId="urn:microsoft.com/office/officeart/2018/5/layout/IconCircleLabelList"/>
    <dgm:cxn modelId="{A8AF6AEE-67C2-4187-BEDA-117B578E9301}" type="presParOf" srcId="{E55D4BA5-B842-4C19-BA70-EE3E989FC14B}" destId="{A92560F4-8350-419D-9A46-F7648F7B2DFA}" srcOrd="2" destOrd="0" presId="urn:microsoft.com/office/officeart/2018/5/layout/IconCircleLabelList"/>
    <dgm:cxn modelId="{1CA3C63A-E44F-4F65-9001-BEF53FA226C5}" type="presParOf" srcId="{A92560F4-8350-419D-9A46-F7648F7B2DFA}" destId="{002AA116-4CA7-40A5-8BB9-B9A83CC0625B}" srcOrd="0" destOrd="0" presId="urn:microsoft.com/office/officeart/2018/5/layout/IconCircleLabelList"/>
    <dgm:cxn modelId="{1541D65C-F9CB-4B64-B895-95534CC19503}" type="presParOf" srcId="{A92560F4-8350-419D-9A46-F7648F7B2DFA}" destId="{51D90736-FA53-4B31-84FF-03B8AC5D14FD}" srcOrd="1" destOrd="0" presId="urn:microsoft.com/office/officeart/2018/5/layout/IconCircleLabelList"/>
    <dgm:cxn modelId="{A15B0132-D72F-426C-A350-15C8A568C20E}" type="presParOf" srcId="{A92560F4-8350-419D-9A46-F7648F7B2DFA}" destId="{B5BF63B7-24EF-4D63-8867-6D47592105FC}" srcOrd="2" destOrd="0" presId="urn:microsoft.com/office/officeart/2018/5/layout/IconCircleLabelList"/>
    <dgm:cxn modelId="{C4E590B6-A573-4F98-8ED4-DB1E77F3C715}" type="presParOf" srcId="{A92560F4-8350-419D-9A46-F7648F7B2DFA}" destId="{EBAEF59D-C403-49C6-81D3-73990DF37B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07188B-62BC-40A2-89A9-F52CDFB3E4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B6EAA7B-DF4D-48F2-8254-2B724F199B90}">
      <dgm:prSet custT="1"/>
      <dgm:spPr>
        <a:solidFill>
          <a:schemeClr val="bg1"/>
        </a:solidFill>
        <a:ln w="123825" cap="flat" cmpd="sng">
          <a:gradFill flip="none" rotWithShape="1">
            <a:gsLst>
              <a:gs pos="0">
                <a:schemeClr val="tx2">
                  <a:lumMod val="10000"/>
                  <a:lumOff val="90000"/>
                </a:schemeClr>
              </a:gs>
              <a:gs pos="71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round/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</dgm:spPr>
      <dgm:t>
        <a:bodyPr anchor="ctr" anchorCtr="0"/>
        <a:lstStyle/>
        <a:p>
          <a:pPr>
            <a:lnSpc>
              <a:spcPct val="100000"/>
            </a:lnSpc>
          </a:pPr>
          <a:r>
            <a:rPr lang="it-IT" sz="2000" b="0" i="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Applicazione mobile intuitiva per monitorare e gestire le impostazioni di sicurezza.</a:t>
          </a:r>
          <a:endParaRPr lang="en-US" sz="20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3DFA35F-4A01-49B9-A8EB-6878001E6FF4}" type="parTrans" cxnId="{8BB74EA1-AD6F-4E3D-AF34-01A7F56201AA}">
      <dgm:prSet/>
      <dgm:spPr/>
      <dgm:t>
        <a:bodyPr/>
        <a:lstStyle/>
        <a:p>
          <a:endParaRPr lang="en-US"/>
        </a:p>
      </dgm:t>
    </dgm:pt>
    <dgm:pt modelId="{F19C448A-BE76-488D-B8E2-127CD2E31005}" type="sibTrans" cxnId="{8BB74EA1-AD6F-4E3D-AF34-01A7F56201AA}">
      <dgm:prSet/>
      <dgm:spPr/>
      <dgm:t>
        <a:bodyPr/>
        <a:lstStyle/>
        <a:p>
          <a:endParaRPr lang="en-US"/>
        </a:p>
      </dgm:t>
    </dgm:pt>
    <dgm:pt modelId="{AB2F3735-92FB-47AF-9FE0-217121A22B01}">
      <dgm:prSet custT="1"/>
      <dgm:spPr>
        <a:solidFill>
          <a:schemeClr val="bg1"/>
        </a:solidFill>
        <a:ln w="123825"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71000">
                <a:schemeClr val="accent1">
                  <a:lumMod val="60000"/>
                  <a:lumOff val="40000"/>
                </a:schemeClr>
              </a:gs>
            </a:gsLst>
            <a:lin ang="16200000" scaled="0"/>
          </a:gra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</dgm:spPr>
      <dgm:t>
        <a:bodyPr anchor="ctr" anchorCtr="0"/>
        <a:lstStyle/>
        <a:p>
          <a:pPr>
            <a:lnSpc>
              <a:spcPct val="100000"/>
            </a:lnSpc>
          </a:pPr>
          <a:r>
            <a:rPr lang="it-IT" sz="2000" b="0" i="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Notifiche in tempo reale per eventi di sicurezza e opzioni di controllo personalizzate, ideali anche per utenti senza specifiche competenze tecniche. </a:t>
          </a:r>
          <a:endParaRPr lang="en-US" sz="20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5F8F217-48FB-4649-8375-6BA4FD245766}" type="parTrans" cxnId="{E8CABA3E-CC54-4B36-B08D-46F338B49796}">
      <dgm:prSet/>
      <dgm:spPr/>
      <dgm:t>
        <a:bodyPr/>
        <a:lstStyle/>
        <a:p>
          <a:endParaRPr lang="en-US"/>
        </a:p>
      </dgm:t>
    </dgm:pt>
    <dgm:pt modelId="{1E33E11C-10D0-4761-BA0D-80F645C20E1E}" type="sibTrans" cxnId="{E8CABA3E-CC54-4B36-B08D-46F338B49796}">
      <dgm:prSet/>
      <dgm:spPr/>
      <dgm:t>
        <a:bodyPr/>
        <a:lstStyle/>
        <a:p>
          <a:endParaRPr lang="en-US"/>
        </a:p>
      </dgm:t>
    </dgm:pt>
    <dgm:pt modelId="{BC08850F-E2E2-4CD2-AB17-7DE8F6791BC5}" type="pres">
      <dgm:prSet presAssocID="{4007188B-62BC-40A2-89A9-F52CDFB3E419}" presName="root" presStyleCnt="0">
        <dgm:presLayoutVars>
          <dgm:dir/>
          <dgm:resizeHandles val="exact"/>
        </dgm:presLayoutVars>
      </dgm:prSet>
      <dgm:spPr/>
    </dgm:pt>
    <dgm:pt modelId="{B64568F6-FF08-4D2E-A916-BC6241EEFCDF}" type="pres">
      <dgm:prSet presAssocID="{CB6EAA7B-DF4D-48F2-8254-2B724F199B90}" presName="compNode" presStyleCnt="0"/>
      <dgm:spPr/>
    </dgm:pt>
    <dgm:pt modelId="{1317715E-0ACA-409C-81C2-313EAE2B8CA5}" type="pres">
      <dgm:prSet presAssocID="{CB6EAA7B-DF4D-48F2-8254-2B724F199B90}" presName="iconRect" presStyleLbl="node1" presStyleIdx="0" presStyleCnt="2" custLinFactNeighborX="35198" custLinFactNeighborY="32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B4165D9-9F6D-49D9-9608-8FAE8905E447}" type="pres">
      <dgm:prSet presAssocID="{CB6EAA7B-DF4D-48F2-8254-2B724F199B90}" presName="spaceRect" presStyleCnt="0"/>
      <dgm:spPr/>
    </dgm:pt>
    <dgm:pt modelId="{BB83AA02-174A-4ACD-9773-916729BE3D7E}" type="pres">
      <dgm:prSet presAssocID="{CB6EAA7B-DF4D-48F2-8254-2B724F199B90}" presName="textRect" presStyleLbl="revTx" presStyleIdx="0" presStyleCnt="2" custScaleX="84440" custScaleY="110801" custLinFactNeighborX="20625" custLinFactNeighborY="4123">
        <dgm:presLayoutVars>
          <dgm:chMax val="1"/>
          <dgm:chPref val="1"/>
        </dgm:presLayoutVars>
      </dgm:prSet>
      <dgm:spPr/>
    </dgm:pt>
    <dgm:pt modelId="{392A6114-9AF7-48CF-A2C3-3880D8FCB294}" type="pres">
      <dgm:prSet presAssocID="{F19C448A-BE76-488D-B8E2-127CD2E31005}" presName="sibTrans" presStyleCnt="0"/>
      <dgm:spPr/>
    </dgm:pt>
    <dgm:pt modelId="{64FBCEC8-0C20-4891-AD4A-DE7936076C58}" type="pres">
      <dgm:prSet presAssocID="{AB2F3735-92FB-47AF-9FE0-217121A22B01}" presName="compNode" presStyleCnt="0"/>
      <dgm:spPr/>
    </dgm:pt>
    <dgm:pt modelId="{94BCCAE4-A1BE-42D1-BE1D-F8A856E7B1C9}" type="pres">
      <dgm:prSet presAssocID="{AB2F3735-92FB-47AF-9FE0-217121A22B01}" presName="iconRect" presStyleLbl="node1" presStyleIdx="1" presStyleCnt="2" custLinFactNeighborX="-12333" custLinFactNeighborY="78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F245F21B-D6DE-4EFF-B368-328FF9210C90}" type="pres">
      <dgm:prSet presAssocID="{AB2F3735-92FB-47AF-9FE0-217121A22B01}" presName="spaceRect" presStyleCnt="0"/>
      <dgm:spPr/>
    </dgm:pt>
    <dgm:pt modelId="{13CB1ED0-543D-46BF-9453-601FE4726FC3}" type="pres">
      <dgm:prSet presAssocID="{AB2F3735-92FB-47AF-9FE0-217121A22B01}" presName="textRect" presStyleLbl="revTx" presStyleIdx="1" presStyleCnt="2" custScaleX="99062" custScaleY="112298" custLinFactNeighborX="-4108" custLinFactNeighborY="3749">
        <dgm:presLayoutVars>
          <dgm:chMax val="1"/>
          <dgm:chPref val="1"/>
        </dgm:presLayoutVars>
      </dgm:prSet>
      <dgm:spPr/>
    </dgm:pt>
  </dgm:ptLst>
  <dgm:cxnLst>
    <dgm:cxn modelId="{1959E529-20D8-4562-A17F-78C45EF4FFE2}" type="presOf" srcId="{4007188B-62BC-40A2-89A9-F52CDFB3E419}" destId="{BC08850F-E2E2-4CD2-AB17-7DE8F6791BC5}" srcOrd="0" destOrd="0" presId="urn:microsoft.com/office/officeart/2018/2/layout/IconLabelList"/>
    <dgm:cxn modelId="{E8CABA3E-CC54-4B36-B08D-46F338B49796}" srcId="{4007188B-62BC-40A2-89A9-F52CDFB3E419}" destId="{AB2F3735-92FB-47AF-9FE0-217121A22B01}" srcOrd="1" destOrd="0" parTransId="{55F8F217-48FB-4649-8375-6BA4FD245766}" sibTransId="{1E33E11C-10D0-4761-BA0D-80F645C20E1E}"/>
    <dgm:cxn modelId="{8BB74EA1-AD6F-4E3D-AF34-01A7F56201AA}" srcId="{4007188B-62BC-40A2-89A9-F52CDFB3E419}" destId="{CB6EAA7B-DF4D-48F2-8254-2B724F199B90}" srcOrd="0" destOrd="0" parTransId="{83DFA35F-4A01-49B9-A8EB-6878001E6FF4}" sibTransId="{F19C448A-BE76-488D-B8E2-127CD2E31005}"/>
    <dgm:cxn modelId="{840E7AA5-6E86-44E1-8A34-B2C817250574}" type="presOf" srcId="{AB2F3735-92FB-47AF-9FE0-217121A22B01}" destId="{13CB1ED0-543D-46BF-9453-601FE4726FC3}" srcOrd="0" destOrd="0" presId="urn:microsoft.com/office/officeart/2018/2/layout/IconLabelList"/>
    <dgm:cxn modelId="{B0BA7FCA-70A8-4D30-8C56-5B7B1D231889}" type="presOf" srcId="{CB6EAA7B-DF4D-48F2-8254-2B724F199B90}" destId="{BB83AA02-174A-4ACD-9773-916729BE3D7E}" srcOrd="0" destOrd="0" presId="urn:microsoft.com/office/officeart/2018/2/layout/IconLabelList"/>
    <dgm:cxn modelId="{E33800B4-258C-4A02-80C9-8E97258DD9A3}" type="presParOf" srcId="{BC08850F-E2E2-4CD2-AB17-7DE8F6791BC5}" destId="{B64568F6-FF08-4D2E-A916-BC6241EEFCDF}" srcOrd="0" destOrd="0" presId="urn:microsoft.com/office/officeart/2018/2/layout/IconLabelList"/>
    <dgm:cxn modelId="{13C6642E-9273-4AA7-AF50-DEB705BECBD5}" type="presParOf" srcId="{B64568F6-FF08-4D2E-A916-BC6241EEFCDF}" destId="{1317715E-0ACA-409C-81C2-313EAE2B8CA5}" srcOrd="0" destOrd="0" presId="urn:microsoft.com/office/officeart/2018/2/layout/IconLabelList"/>
    <dgm:cxn modelId="{8348E59E-EC8A-4351-9E97-23FE342ABB9C}" type="presParOf" srcId="{B64568F6-FF08-4D2E-A916-BC6241EEFCDF}" destId="{0B4165D9-9F6D-49D9-9608-8FAE8905E447}" srcOrd="1" destOrd="0" presId="urn:microsoft.com/office/officeart/2018/2/layout/IconLabelList"/>
    <dgm:cxn modelId="{682E1624-4E90-4B00-9E95-C468EFE3728B}" type="presParOf" srcId="{B64568F6-FF08-4D2E-A916-BC6241EEFCDF}" destId="{BB83AA02-174A-4ACD-9773-916729BE3D7E}" srcOrd="2" destOrd="0" presId="urn:microsoft.com/office/officeart/2018/2/layout/IconLabelList"/>
    <dgm:cxn modelId="{F8EB22EE-8B81-4D29-9B65-C5E7BD29BFA9}" type="presParOf" srcId="{BC08850F-E2E2-4CD2-AB17-7DE8F6791BC5}" destId="{392A6114-9AF7-48CF-A2C3-3880D8FCB294}" srcOrd="1" destOrd="0" presId="urn:microsoft.com/office/officeart/2018/2/layout/IconLabelList"/>
    <dgm:cxn modelId="{44D7FD2F-E17E-4C3C-88AC-6BD07D8E9A0F}" type="presParOf" srcId="{BC08850F-E2E2-4CD2-AB17-7DE8F6791BC5}" destId="{64FBCEC8-0C20-4891-AD4A-DE7936076C58}" srcOrd="2" destOrd="0" presId="urn:microsoft.com/office/officeart/2018/2/layout/IconLabelList"/>
    <dgm:cxn modelId="{85667622-8689-4F9B-AD60-2EC3D05F1AF3}" type="presParOf" srcId="{64FBCEC8-0C20-4891-AD4A-DE7936076C58}" destId="{94BCCAE4-A1BE-42D1-BE1D-F8A856E7B1C9}" srcOrd="0" destOrd="0" presId="urn:microsoft.com/office/officeart/2018/2/layout/IconLabelList"/>
    <dgm:cxn modelId="{899020A4-FB37-4E75-9E43-730D3F04051D}" type="presParOf" srcId="{64FBCEC8-0C20-4891-AD4A-DE7936076C58}" destId="{F245F21B-D6DE-4EFF-B368-328FF9210C90}" srcOrd="1" destOrd="0" presId="urn:microsoft.com/office/officeart/2018/2/layout/IconLabelList"/>
    <dgm:cxn modelId="{E807E909-EDA3-44F8-B98A-192436ED5A74}" type="presParOf" srcId="{64FBCEC8-0C20-4891-AD4A-DE7936076C58}" destId="{13CB1ED0-543D-46BF-9453-601FE4726F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79F66A-E86F-4980-B6B7-BE2D578877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F8F224-E25B-460E-B8B8-36B4C49963FB}">
      <dgm:prSet phldr="0" custT="1"/>
      <dgm:spPr/>
      <dgm:t>
        <a:bodyPr/>
        <a:lstStyle/>
        <a:p>
          <a:pPr algn="ctr" rtl="0"/>
          <a:r>
            <a:rPr lang="en-US" sz="15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PRO:</a:t>
          </a:r>
        </a:p>
      </dgm:t>
    </dgm:pt>
    <dgm:pt modelId="{9DF43AC3-ABCC-45B6-91C4-406188D91160}" type="parTrans" cxnId="{F3525DF3-B01C-4976-8EEB-C263BA75516A}">
      <dgm:prSet/>
      <dgm:spPr/>
      <dgm:t>
        <a:bodyPr/>
        <a:lstStyle/>
        <a:p>
          <a:endParaRPr lang="it-IT"/>
        </a:p>
      </dgm:t>
    </dgm:pt>
    <dgm:pt modelId="{C2184E95-B482-4ECF-B851-CCC150090649}" type="sibTrans" cxnId="{F3525DF3-B01C-4976-8EEB-C263BA75516A}">
      <dgm:prSet/>
      <dgm:spPr/>
      <dgm:t>
        <a:bodyPr/>
        <a:lstStyle/>
        <a:p>
          <a:endParaRPr lang="it-IT"/>
        </a:p>
      </dgm:t>
    </dgm:pt>
    <dgm:pt modelId="{BBBFCFA5-A0B9-4247-BC91-C54DC41F5EBC}">
      <dgm:prSet phldr="0" custT="1"/>
      <dgm:spPr/>
      <dgm:t>
        <a:bodyPr/>
        <a:lstStyle/>
        <a:p>
          <a:pPr algn="ctr"/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Convenienza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Economica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Prodotti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generalmente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più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economici rispetto a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soluzioni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sicurezza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professionali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85C8B93-5883-41F6-B7B5-78E72401B96F}" type="parTrans" cxnId="{E1CE6492-3941-4216-B589-F4865FA41AE8}">
      <dgm:prSet/>
      <dgm:spPr/>
      <dgm:t>
        <a:bodyPr/>
        <a:lstStyle/>
        <a:p>
          <a:endParaRPr lang="it-IT"/>
        </a:p>
      </dgm:t>
    </dgm:pt>
    <dgm:pt modelId="{587C7E9F-2318-4681-9C4D-5B507E1A5931}" type="sibTrans" cxnId="{E1CE6492-3941-4216-B589-F4865FA41AE8}">
      <dgm:prSet/>
      <dgm:spPr/>
      <dgm:t>
        <a:bodyPr/>
        <a:lstStyle/>
        <a:p>
          <a:endParaRPr lang="it-IT"/>
        </a:p>
      </dgm:t>
    </dgm:pt>
    <dgm:pt modelId="{29912F52-E649-4062-B014-5FACBB285DF7}">
      <dgm:prSet phldr="0" custT="1"/>
      <dgm:spPr/>
      <dgm:t>
        <a:bodyPr/>
        <a:lstStyle/>
        <a:p>
          <a:pPr algn="ctr"/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Facilità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d'Uso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Dispositivi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facili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da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configurare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utilizzare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con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supporto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per app mobile.</a:t>
          </a:r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3AEF719-637F-4D6E-89DB-B5D801394D54}" type="parTrans" cxnId="{A4F9D31D-7824-48BB-9A6F-5BF542ECE310}">
      <dgm:prSet/>
      <dgm:spPr/>
      <dgm:t>
        <a:bodyPr/>
        <a:lstStyle/>
        <a:p>
          <a:endParaRPr lang="it-IT"/>
        </a:p>
      </dgm:t>
    </dgm:pt>
    <dgm:pt modelId="{28945443-36DB-49BA-9512-37BF6315F051}" type="sibTrans" cxnId="{A4F9D31D-7824-48BB-9A6F-5BF542ECE310}">
      <dgm:prSet/>
      <dgm:spPr/>
      <dgm:t>
        <a:bodyPr/>
        <a:lstStyle/>
        <a:p>
          <a:endParaRPr lang="it-IT"/>
        </a:p>
      </dgm:t>
    </dgm:pt>
    <dgm:pt modelId="{10D1EC9C-DB55-4123-ADBF-3D55BB67DB44}">
      <dgm:prSet phldr="0" custT="1"/>
      <dgm:spPr/>
      <dgm:t>
        <a:bodyPr/>
        <a:lstStyle/>
        <a:p>
          <a:pPr algn="ctr"/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Integrazione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Domestica: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Buona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integrazione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con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dispositivi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smart home e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sistemi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automazione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domestica</a:t>
          </a:r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4065F01-A6C6-4CF1-898A-699BD4A96A5D}" type="parTrans" cxnId="{F04C1413-2725-40E5-B51F-68E2F58227C7}">
      <dgm:prSet/>
      <dgm:spPr/>
      <dgm:t>
        <a:bodyPr/>
        <a:lstStyle/>
        <a:p>
          <a:endParaRPr lang="it-IT"/>
        </a:p>
      </dgm:t>
    </dgm:pt>
    <dgm:pt modelId="{649FA2EA-3D78-4BFE-9390-F38898601F0C}" type="sibTrans" cxnId="{F04C1413-2725-40E5-B51F-68E2F58227C7}">
      <dgm:prSet/>
      <dgm:spPr/>
      <dgm:t>
        <a:bodyPr/>
        <a:lstStyle/>
        <a:p>
          <a:endParaRPr lang="it-IT"/>
        </a:p>
      </dgm:t>
    </dgm:pt>
    <dgm:pt modelId="{405CF90A-6196-44EE-B665-BAB14C2A3BA1}" type="pres">
      <dgm:prSet presAssocID="{1E79F66A-E86F-4980-B6B7-BE2D578877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B6CA2-6E52-4949-85BF-D916D6929653}" type="pres">
      <dgm:prSet presAssocID="{B8F8F224-E25B-460E-B8B8-36B4C49963FB}" presName="hierRoot1" presStyleCnt="0"/>
      <dgm:spPr/>
    </dgm:pt>
    <dgm:pt modelId="{F3B93481-C514-4425-9B0F-8E0CF159C229}" type="pres">
      <dgm:prSet presAssocID="{B8F8F224-E25B-460E-B8B8-36B4C49963FB}" presName="composite" presStyleCnt="0"/>
      <dgm:spPr/>
    </dgm:pt>
    <dgm:pt modelId="{48B48A20-0214-46A3-9CD5-BF0FDCC27EAC}" type="pres">
      <dgm:prSet presAssocID="{B8F8F224-E25B-460E-B8B8-36B4C49963FB}" presName="background" presStyleLbl="node0" presStyleIdx="0" presStyleCnt="1"/>
      <dgm:spPr/>
    </dgm:pt>
    <dgm:pt modelId="{B482C920-B2B1-46E2-95B5-564676B03F6D}" type="pres">
      <dgm:prSet presAssocID="{B8F8F224-E25B-460E-B8B8-36B4C49963FB}" presName="text" presStyleLbl="fgAcc0" presStyleIdx="0" presStyleCnt="1" custScaleX="151754" custScaleY="97051" custLinFactNeighborX="4899" custLinFactNeighborY="-86196">
        <dgm:presLayoutVars>
          <dgm:chPref val="3"/>
        </dgm:presLayoutVars>
      </dgm:prSet>
      <dgm:spPr/>
    </dgm:pt>
    <dgm:pt modelId="{E4E67172-487B-4655-9D2E-53733EB4D0E3}" type="pres">
      <dgm:prSet presAssocID="{B8F8F224-E25B-460E-B8B8-36B4C49963FB}" presName="hierChild2" presStyleCnt="0"/>
      <dgm:spPr/>
    </dgm:pt>
    <dgm:pt modelId="{325DA043-E542-412E-BB6C-6073F397CF2E}" type="pres">
      <dgm:prSet presAssocID="{885C8B93-5883-41F6-B7B5-78E72401B96F}" presName="Name10" presStyleLbl="parChTrans1D2" presStyleIdx="0" presStyleCnt="3"/>
      <dgm:spPr/>
    </dgm:pt>
    <dgm:pt modelId="{8D87AF33-9153-4272-AE02-6AE9F5BC639D}" type="pres">
      <dgm:prSet presAssocID="{BBBFCFA5-A0B9-4247-BC91-C54DC41F5EBC}" presName="hierRoot2" presStyleCnt="0"/>
      <dgm:spPr/>
    </dgm:pt>
    <dgm:pt modelId="{25DA257B-A8CF-4400-81DE-A8DB5F3C9631}" type="pres">
      <dgm:prSet presAssocID="{BBBFCFA5-A0B9-4247-BC91-C54DC41F5EBC}" presName="composite2" presStyleCnt="0"/>
      <dgm:spPr/>
    </dgm:pt>
    <dgm:pt modelId="{30E79E28-292C-4792-BB9E-9201C9B3C21E}" type="pres">
      <dgm:prSet presAssocID="{BBBFCFA5-A0B9-4247-BC91-C54DC41F5EBC}" presName="background2" presStyleLbl="node2" presStyleIdx="0" presStyleCnt="3"/>
      <dgm:spPr/>
    </dgm:pt>
    <dgm:pt modelId="{9ACA4303-10E6-4998-907F-F8028D8F5B87}" type="pres">
      <dgm:prSet presAssocID="{BBBFCFA5-A0B9-4247-BC91-C54DC41F5EBC}" presName="text2" presStyleLbl="fgAcc2" presStyleIdx="0" presStyleCnt="3" custScaleX="216985" custScaleY="255009" custLinFactNeighborX="-11267" custLinFactNeighborY="23287">
        <dgm:presLayoutVars>
          <dgm:chPref val="3"/>
        </dgm:presLayoutVars>
      </dgm:prSet>
      <dgm:spPr/>
    </dgm:pt>
    <dgm:pt modelId="{7410A8A4-FF05-45D1-99D9-DE35C250085C}" type="pres">
      <dgm:prSet presAssocID="{BBBFCFA5-A0B9-4247-BC91-C54DC41F5EBC}" presName="hierChild3" presStyleCnt="0"/>
      <dgm:spPr/>
    </dgm:pt>
    <dgm:pt modelId="{E40B1EBA-E6D7-405D-AFAB-3F904B778FAE}" type="pres">
      <dgm:prSet presAssocID="{D3AEF719-637F-4D6E-89DB-B5D801394D54}" presName="Name10" presStyleLbl="parChTrans1D2" presStyleIdx="1" presStyleCnt="3"/>
      <dgm:spPr/>
    </dgm:pt>
    <dgm:pt modelId="{21A60810-872E-4A9D-98DC-D87E00501D8D}" type="pres">
      <dgm:prSet presAssocID="{29912F52-E649-4062-B014-5FACBB285DF7}" presName="hierRoot2" presStyleCnt="0"/>
      <dgm:spPr/>
    </dgm:pt>
    <dgm:pt modelId="{F080D6F9-6DF7-430C-AE72-71D09A6832CB}" type="pres">
      <dgm:prSet presAssocID="{29912F52-E649-4062-B014-5FACBB285DF7}" presName="composite2" presStyleCnt="0"/>
      <dgm:spPr/>
    </dgm:pt>
    <dgm:pt modelId="{A1D78F8C-7A60-47FA-9799-2C3AAA8FD3B2}" type="pres">
      <dgm:prSet presAssocID="{29912F52-E649-4062-B014-5FACBB285DF7}" presName="background2" presStyleLbl="node2" presStyleIdx="1" presStyleCnt="3"/>
      <dgm:spPr/>
    </dgm:pt>
    <dgm:pt modelId="{96226F9F-70D2-4220-A39F-1917014DC365}" type="pres">
      <dgm:prSet presAssocID="{29912F52-E649-4062-B014-5FACBB285DF7}" presName="text2" presStyleLbl="fgAcc2" presStyleIdx="1" presStyleCnt="3" custScaleX="177068" custScaleY="226835" custLinFactNeighborX="-13659" custLinFactNeighborY="60287">
        <dgm:presLayoutVars>
          <dgm:chPref val="3"/>
        </dgm:presLayoutVars>
      </dgm:prSet>
      <dgm:spPr/>
    </dgm:pt>
    <dgm:pt modelId="{9939B798-DDB5-4F65-BA24-55300F3ED53A}" type="pres">
      <dgm:prSet presAssocID="{29912F52-E649-4062-B014-5FACBB285DF7}" presName="hierChild3" presStyleCnt="0"/>
      <dgm:spPr/>
    </dgm:pt>
    <dgm:pt modelId="{B628F6B0-7151-405A-B85B-8A0A26EFC63F}" type="pres">
      <dgm:prSet presAssocID="{F4065F01-A6C6-4CF1-898A-699BD4A96A5D}" presName="Name10" presStyleLbl="parChTrans1D2" presStyleIdx="2" presStyleCnt="3"/>
      <dgm:spPr/>
    </dgm:pt>
    <dgm:pt modelId="{7C055CF1-B3A8-4766-980E-FA6349B5FFC6}" type="pres">
      <dgm:prSet presAssocID="{10D1EC9C-DB55-4123-ADBF-3D55BB67DB44}" presName="hierRoot2" presStyleCnt="0"/>
      <dgm:spPr/>
    </dgm:pt>
    <dgm:pt modelId="{D715B42C-01E1-4568-81E9-FE35FD020855}" type="pres">
      <dgm:prSet presAssocID="{10D1EC9C-DB55-4123-ADBF-3D55BB67DB44}" presName="composite2" presStyleCnt="0"/>
      <dgm:spPr/>
    </dgm:pt>
    <dgm:pt modelId="{F2B92521-7332-4E12-878E-74761B383F79}" type="pres">
      <dgm:prSet presAssocID="{10D1EC9C-DB55-4123-ADBF-3D55BB67DB44}" presName="background2" presStyleLbl="node2" presStyleIdx="2" presStyleCnt="3"/>
      <dgm:spPr/>
    </dgm:pt>
    <dgm:pt modelId="{39768534-00BE-472B-9440-7C976E4FFEF1}" type="pres">
      <dgm:prSet presAssocID="{10D1EC9C-DB55-4123-ADBF-3D55BB67DB44}" presName="text2" presStyleLbl="fgAcc2" presStyleIdx="2" presStyleCnt="3" custScaleX="262304" custScaleY="216421" custLinFactNeighborX="-10539" custLinFactNeighborY="45567">
        <dgm:presLayoutVars>
          <dgm:chPref val="3"/>
        </dgm:presLayoutVars>
      </dgm:prSet>
      <dgm:spPr/>
    </dgm:pt>
    <dgm:pt modelId="{3F7DB6BB-CB38-4B94-AFF7-2797FD9240B9}" type="pres">
      <dgm:prSet presAssocID="{10D1EC9C-DB55-4123-ADBF-3D55BB67DB44}" presName="hierChild3" presStyleCnt="0"/>
      <dgm:spPr/>
    </dgm:pt>
  </dgm:ptLst>
  <dgm:cxnLst>
    <dgm:cxn modelId="{F04C1413-2725-40E5-B51F-68E2F58227C7}" srcId="{B8F8F224-E25B-460E-B8B8-36B4C49963FB}" destId="{10D1EC9C-DB55-4123-ADBF-3D55BB67DB44}" srcOrd="2" destOrd="0" parTransId="{F4065F01-A6C6-4CF1-898A-699BD4A96A5D}" sibTransId="{649FA2EA-3D78-4BFE-9390-F38898601F0C}"/>
    <dgm:cxn modelId="{F41BF216-1F49-4A70-BB64-830E5BFDAE30}" type="presOf" srcId="{B8F8F224-E25B-460E-B8B8-36B4C49963FB}" destId="{B482C920-B2B1-46E2-95B5-564676B03F6D}" srcOrd="0" destOrd="0" presId="urn:microsoft.com/office/officeart/2005/8/layout/hierarchy1"/>
    <dgm:cxn modelId="{A4F9D31D-7824-48BB-9A6F-5BF542ECE310}" srcId="{B8F8F224-E25B-460E-B8B8-36B4C49963FB}" destId="{29912F52-E649-4062-B014-5FACBB285DF7}" srcOrd="1" destOrd="0" parTransId="{D3AEF719-637F-4D6E-89DB-B5D801394D54}" sibTransId="{28945443-36DB-49BA-9512-37BF6315F051}"/>
    <dgm:cxn modelId="{E1295B5D-F2C8-47F1-A15D-7336FB0B0030}" type="presOf" srcId="{885C8B93-5883-41F6-B7B5-78E72401B96F}" destId="{325DA043-E542-412E-BB6C-6073F397CF2E}" srcOrd="0" destOrd="0" presId="urn:microsoft.com/office/officeart/2005/8/layout/hierarchy1"/>
    <dgm:cxn modelId="{8ED5E85D-80A0-40D7-92C4-3E3EFBBFD040}" type="presOf" srcId="{F4065F01-A6C6-4CF1-898A-699BD4A96A5D}" destId="{B628F6B0-7151-405A-B85B-8A0A26EFC63F}" srcOrd="0" destOrd="0" presId="urn:microsoft.com/office/officeart/2005/8/layout/hierarchy1"/>
    <dgm:cxn modelId="{411AE078-1011-4844-8E9D-6B232021F749}" type="presOf" srcId="{10D1EC9C-DB55-4123-ADBF-3D55BB67DB44}" destId="{39768534-00BE-472B-9440-7C976E4FFEF1}" srcOrd="0" destOrd="0" presId="urn:microsoft.com/office/officeart/2005/8/layout/hierarchy1"/>
    <dgm:cxn modelId="{E1D6847C-2683-4DC4-AB28-D5D74E1E0C6B}" type="presOf" srcId="{D3AEF719-637F-4D6E-89DB-B5D801394D54}" destId="{E40B1EBA-E6D7-405D-AFAB-3F904B778FAE}" srcOrd="0" destOrd="0" presId="urn:microsoft.com/office/officeart/2005/8/layout/hierarchy1"/>
    <dgm:cxn modelId="{E1CE6492-3941-4216-B589-F4865FA41AE8}" srcId="{B8F8F224-E25B-460E-B8B8-36B4C49963FB}" destId="{BBBFCFA5-A0B9-4247-BC91-C54DC41F5EBC}" srcOrd="0" destOrd="0" parTransId="{885C8B93-5883-41F6-B7B5-78E72401B96F}" sibTransId="{587C7E9F-2318-4681-9C4D-5B507E1A5931}"/>
    <dgm:cxn modelId="{AFFEB79F-8D4C-42FD-B121-D380A32CCE37}" type="presOf" srcId="{BBBFCFA5-A0B9-4247-BC91-C54DC41F5EBC}" destId="{9ACA4303-10E6-4998-907F-F8028D8F5B87}" srcOrd="0" destOrd="0" presId="urn:microsoft.com/office/officeart/2005/8/layout/hierarchy1"/>
    <dgm:cxn modelId="{2251B2AE-7711-49E6-BB20-75AF01691C95}" type="presOf" srcId="{1E79F66A-E86F-4980-B6B7-BE2D578877B7}" destId="{405CF90A-6196-44EE-B665-BAB14C2A3BA1}" srcOrd="0" destOrd="0" presId="urn:microsoft.com/office/officeart/2005/8/layout/hierarchy1"/>
    <dgm:cxn modelId="{51BDBAD1-0C98-472C-8F6F-3CB6D8FC7E96}" type="presOf" srcId="{29912F52-E649-4062-B014-5FACBB285DF7}" destId="{96226F9F-70D2-4220-A39F-1917014DC365}" srcOrd="0" destOrd="0" presId="urn:microsoft.com/office/officeart/2005/8/layout/hierarchy1"/>
    <dgm:cxn modelId="{F3525DF3-B01C-4976-8EEB-C263BA75516A}" srcId="{1E79F66A-E86F-4980-B6B7-BE2D578877B7}" destId="{B8F8F224-E25B-460E-B8B8-36B4C49963FB}" srcOrd="0" destOrd="0" parTransId="{9DF43AC3-ABCC-45B6-91C4-406188D91160}" sibTransId="{C2184E95-B482-4ECF-B851-CCC150090649}"/>
    <dgm:cxn modelId="{2F4C59EE-CEC7-4A3D-97BC-204E4BCD8024}" type="presParOf" srcId="{405CF90A-6196-44EE-B665-BAB14C2A3BA1}" destId="{7C4B6CA2-6E52-4949-85BF-D916D6929653}" srcOrd="0" destOrd="0" presId="urn:microsoft.com/office/officeart/2005/8/layout/hierarchy1"/>
    <dgm:cxn modelId="{87300483-2D03-4AFB-92A5-6C8EF8DDF62F}" type="presParOf" srcId="{7C4B6CA2-6E52-4949-85BF-D916D6929653}" destId="{F3B93481-C514-4425-9B0F-8E0CF159C229}" srcOrd="0" destOrd="0" presId="urn:microsoft.com/office/officeart/2005/8/layout/hierarchy1"/>
    <dgm:cxn modelId="{DE98014E-DD3F-474A-9D26-0D782FBFAE8E}" type="presParOf" srcId="{F3B93481-C514-4425-9B0F-8E0CF159C229}" destId="{48B48A20-0214-46A3-9CD5-BF0FDCC27EAC}" srcOrd="0" destOrd="0" presId="urn:microsoft.com/office/officeart/2005/8/layout/hierarchy1"/>
    <dgm:cxn modelId="{DDFF238E-1B08-4754-ADC7-8E75B39156C5}" type="presParOf" srcId="{F3B93481-C514-4425-9B0F-8E0CF159C229}" destId="{B482C920-B2B1-46E2-95B5-564676B03F6D}" srcOrd="1" destOrd="0" presId="urn:microsoft.com/office/officeart/2005/8/layout/hierarchy1"/>
    <dgm:cxn modelId="{EAF422CC-F706-4451-AE64-60560DFA726A}" type="presParOf" srcId="{7C4B6CA2-6E52-4949-85BF-D916D6929653}" destId="{E4E67172-487B-4655-9D2E-53733EB4D0E3}" srcOrd="1" destOrd="0" presId="urn:microsoft.com/office/officeart/2005/8/layout/hierarchy1"/>
    <dgm:cxn modelId="{53ED6193-B917-41C5-B202-A76FAADE758F}" type="presParOf" srcId="{E4E67172-487B-4655-9D2E-53733EB4D0E3}" destId="{325DA043-E542-412E-BB6C-6073F397CF2E}" srcOrd="0" destOrd="0" presId="urn:microsoft.com/office/officeart/2005/8/layout/hierarchy1"/>
    <dgm:cxn modelId="{9658EC00-D73B-4841-B715-25E11529F84C}" type="presParOf" srcId="{E4E67172-487B-4655-9D2E-53733EB4D0E3}" destId="{8D87AF33-9153-4272-AE02-6AE9F5BC639D}" srcOrd="1" destOrd="0" presId="urn:microsoft.com/office/officeart/2005/8/layout/hierarchy1"/>
    <dgm:cxn modelId="{4D24CCC8-81C5-4AB3-8337-E42B1AE2657C}" type="presParOf" srcId="{8D87AF33-9153-4272-AE02-6AE9F5BC639D}" destId="{25DA257B-A8CF-4400-81DE-A8DB5F3C9631}" srcOrd="0" destOrd="0" presId="urn:microsoft.com/office/officeart/2005/8/layout/hierarchy1"/>
    <dgm:cxn modelId="{E472EE01-A89E-46B1-A13E-6A275650101D}" type="presParOf" srcId="{25DA257B-A8CF-4400-81DE-A8DB5F3C9631}" destId="{30E79E28-292C-4792-BB9E-9201C9B3C21E}" srcOrd="0" destOrd="0" presId="urn:microsoft.com/office/officeart/2005/8/layout/hierarchy1"/>
    <dgm:cxn modelId="{4D6658D1-B184-4FF5-85C4-368F5B91F893}" type="presParOf" srcId="{25DA257B-A8CF-4400-81DE-A8DB5F3C9631}" destId="{9ACA4303-10E6-4998-907F-F8028D8F5B87}" srcOrd="1" destOrd="0" presId="urn:microsoft.com/office/officeart/2005/8/layout/hierarchy1"/>
    <dgm:cxn modelId="{EE3E3AA3-36D6-45D3-8B06-E3BAB60BEDC7}" type="presParOf" srcId="{8D87AF33-9153-4272-AE02-6AE9F5BC639D}" destId="{7410A8A4-FF05-45D1-99D9-DE35C250085C}" srcOrd="1" destOrd="0" presId="urn:microsoft.com/office/officeart/2005/8/layout/hierarchy1"/>
    <dgm:cxn modelId="{C1844F91-07B0-4A35-8D23-105DD15F817A}" type="presParOf" srcId="{E4E67172-487B-4655-9D2E-53733EB4D0E3}" destId="{E40B1EBA-E6D7-405D-AFAB-3F904B778FAE}" srcOrd="2" destOrd="0" presId="urn:microsoft.com/office/officeart/2005/8/layout/hierarchy1"/>
    <dgm:cxn modelId="{E98BA674-73F5-4615-AF9E-B4861DDAC353}" type="presParOf" srcId="{E4E67172-487B-4655-9D2E-53733EB4D0E3}" destId="{21A60810-872E-4A9D-98DC-D87E00501D8D}" srcOrd="3" destOrd="0" presId="urn:microsoft.com/office/officeart/2005/8/layout/hierarchy1"/>
    <dgm:cxn modelId="{D93FC07F-B6E1-48CB-9146-536768ECDC98}" type="presParOf" srcId="{21A60810-872E-4A9D-98DC-D87E00501D8D}" destId="{F080D6F9-6DF7-430C-AE72-71D09A6832CB}" srcOrd="0" destOrd="0" presId="urn:microsoft.com/office/officeart/2005/8/layout/hierarchy1"/>
    <dgm:cxn modelId="{4919E433-92F6-4BA4-B744-9A6AFA35E1F4}" type="presParOf" srcId="{F080D6F9-6DF7-430C-AE72-71D09A6832CB}" destId="{A1D78F8C-7A60-47FA-9799-2C3AAA8FD3B2}" srcOrd="0" destOrd="0" presId="urn:microsoft.com/office/officeart/2005/8/layout/hierarchy1"/>
    <dgm:cxn modelId="{C6002275-1245-4D2A-BD76-F2308BC09506}" type="presParOf" srcId="{F080D6F9-6DF7-430C-AE72-71D09A6832CB}" destId="{96226F9F-70D2-4220-A39F-1917014DC365}" srcOrd="1" destOrd="0" presId="urn:microsoft.com/office/officeart/2005/8/layout/hierarchy1"/>
    <dgm:cxn modelId="{7A62AEA0-9F5C-4164-9D6E-FD55A80E5783}" type="presParOf" srcId="{21A60810-872E-4A9D-98DC-D87E00501D8D}" destId="{9939B798-DDB5-4F65-BA24-55300F3ED53A}" srcOrd="1" destOrd="0" presId="urn:microsoft.com/office/officeart/2005/8/layout/hierarchy1"/>
    <dgm:cxn modelId="{3686056E-2FEE-45D5-998F-7C6E00DCB36F}" type="presParOf" srcId="{E4E67172-487B-4655-9D2E-53733EB4D0E3}" destId="{B628F6B0-7151-405A-B85B-8A0A26EFC63F}" srcOrd="4" destOrd="0" presId="urn:microsoft.com/office/officeart/2005/8/layout/hierarchy1"/>
    <dgm:cxn modelId="{42206CD5-C4E4-4F97-8FC6-255FF7D5D2A7}" type="presParOf" srcId="{E4E67172-487B-4655-9D2E-53733EB4D0E3}" destId="{7C055CF1-B3A8-4766-980E-FA6349B5FFC6}" srcOrd="5" destOrd="0" presId="urn:microsoft.com/office/officeart/2005/8/layout/hierarchy1"/>
    <dgm:cxn modelId="{DF95B862-F82A-4681-A8F6-71160721021E}" type="presParOf" srcId="{7C055CF1-B3A8-4766-980E-FA6349B5FFC6}" destId="{D715B42C-01E1-4568-81E9-FE35FD020855}" srcOrd="0" destOrd="0" presId="urn:microsoft.com/office/officeart/2005/8/layout/hierarchy1"/>
    <dgm:cxn modelId="{7728E481-3D0E-4C13-91B2-394BC2C8F27F}" type="presParOf" srcId="{D715B42C-01E1-4568-81E9-FE35FD020855}" destId="{F2B92521-7332-4E12-878E-74761B383F79}" srcOrd="0" destOrd="0" presId="urn:microsoft.com/office/officeart/2005/8/layout/hierarchy1"/>
    <dgm:cxn modelId="{553E4989-3A7D-4D44-BED2-7B91FE3BC1C6}" type="presParOf" srcId="{D715B42C-01E1-4568-81E9-FE35FD020855}" destId="{39768534-00BE-472B-9440-7C976E4FFEF1}" srcOrd="1" destOrd="0" presId="urn:microsoft.com/office/officeart/2005/8/layout/hierarchy1"/>
    <dgm:cxn modelId="{C0625405-CAA2-4DCF-9598-9555A223B645}" type="presParOf" srcId="{7C055CF1-B3A8-4766-980E-FA6349B5FFC6}" destId="{3F7DB6BB-CB38-4B94-AFF7-2797FD9240B9}" srcOrd="1" destOrd="0" presId="urn:microsoft.com/office/officeart/2005/8/layout/hierarchy1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79F66A-E86F-4980-B6B7-BE2D578877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1659B7-A382-4E12-A312-0AC0C2D0324F}">
      <dgm:prSet phldr="0" custT="1"/>
      <dgm:spPr/>
      <dgm:t>
        <a:bodyPr/>
        <a:lstStyle/>
        <a:p>
          <a:pPr algn="ctr" rtl="0"/>
          <a:r>
            <a:rPr lang="en-US" sz="15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CONTRO:</a:t>
          </a:r>
        </a:p>
      </dgm:t>
    </dgm:pt>
    <dgm:pt modelId="{9599360C-D844-4A75-B2A8-003F4FECD3A4}" type="parTrans" cxnId="{14134F06-D454-44B8-B6B8-56AD1115E76C}">
      <dgm:prSet/>
      <dgm:spPr/>
      <dgm:t>
        <a:bodyPr/>
        <a:lstStyle/>
        <a:p>
          <a:endParaRPr lang="it-IT"/>
        </a:p>
      </dgm:t>
    </dgm:pt>
    <dgm:pt modelId="{3E8148B6-C266-41B1-8138-FE772A309E79}" type="sibTrans" cxnId="{14134F06-D454-44B8-B6B8-56AD1115E76C}">
      <dgm:prSet/>
      <dgm:spPr/>
      <dgm:t>
        <a:bodyPr/>
        <a:lstStyle/>
        <a:p>
          <a:endParaRPr lang="it-IT"/>
        </a:p>
      </dgm:t>
    </dgm:pt>
    <dgm:pt modelId="{7AA33256-75CB-4BBA-9DAF-99F99A8A76D4}">
      <dgm:prSet phldr="0" custT="1"/>
      <dgm:spPr/>
      <dgm:t>
        <a:bodyPr/>
        <a:lstStyle/>
        <a:p>
          <a:pPr algn="ctr"/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Sicurezza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Limitata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Funzionalità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sicurezza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meno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avanzate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rispetto a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soluzioni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professionali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D9C6209-724A-4A30-94CF-0A3D0451612F}" type="parTrans" cxnId="{75EE7430-14E4-422B-884C-3E3BAFA4482C}">
      <dgm:prSet/>
      <dgm:spPr/>
      <dgm:t>
        <a:bodyPr/>
        <a:lstStyle/>
        <a:p>
          <a:endParaRPr lang="it-IT"/>
        </a:p>
      </dgm:t>
    </dgm:pt>
    <dgm:pt modelId="{33B02D55-94AD-4B13-AF48-D2F20350B570}" type="sibTrans" cxnId="{75EE7430-14E4-422B-884C-3E3BAFA4482C}">
      <dgm:prSet/>
      <dgm:spPr/>
      <dgm:t>
        <a:bodyPr/>
        <a:lstStyle/>
        <a:p>
          <a:endParaRPr lang="it-IT"/>
        </a:p>
      </dgm:t>
    </dgm:pt>
    <dgm:pt modelId="{3FDA6B80-9BD2-4A9E-866E-FA2CACEE5DA6}">
      <dgm:prSet phldr="0" custT="1"/>
      <dgm:spPr/>
      <dgm:t>
        <a:bodyPr/>
        <a:lstStyle/>
        <a:p>
          <a:pPr algn="ctr"/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Affidabilità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Maggiore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possibilità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problemi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connettività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affidabilità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rispetto a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sistemi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professionali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BC89BB6-26B1-41CB-BA72-718838EF528C}" type="parTrans" cxnId="{3B2E186C-BD5F-46F5-AD26-CEA2578BC3B9}">
      <dgm:prSet/>
      <dgm:spPr/>
      <dgm:t>
        <a:bodyPr/>
        <a:lstStyle/>
        <a:p>
          <a:endParaRPr lang="it-IT"/>
        </a:p>
      </dgm:t>
    </dgm:pt>
    <dgm:pt modelId="{59E371D9-0954-48A4-8890-F5815775EC81}" type="sibTrans" cxnId="{3B2E186C-BD5F-46F5-AD26-CEA2578BC3B9}">
      <dgm:prSet/>
      <dgm:spPr/>
      <dgm:t>
        <a:bodyPr/>
        <a:lstStyle/>
        <a:p>
          <a:endParaRPr lang="it-IT"/>
        </a:p>
      </dgm:t>
    </dgm:pt>
    <dgm:pt modelId="{F3BA3C9F-2190-4AC9-9E01-B87E394D2F85}">
      <dgm:prSet phldr="0" custT="1"/>
      <dgm:spPr/>
      <dgm:t>
        <a:bodyPr/>
        <a:lstStyle/>
        <a:p>
          <a:pPr algn="ctr"/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Supporto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Limitato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Supporto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tecnico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meno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robusto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mancanza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monitoraggio</a:t>
          </a:r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professionale</a:t>
          </a:r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9837907-7341-4585-8297-1FBDFD4F8DC2}" type="parTrans" cxnId="{49985AE0-0EE3-478B-A107-C5FEA190DC75}">
      <dgm:prSet/>
      <dgm:spPr/>
      <dgm:t>
        <a:bodyPr/>
        <a:lstStyle/>
        <a:p>
          <a:endParaRPr lang="it-IT"/>
        </a:p>
      </dgm:t>
    </dgm:pt>
    <dgm:pt modelId="{9CF46CBC-B791-45D3-930F-D94BDD66BDA1}" type="sibTrans" cxnId="{49985AE0-0EE3-478B-A107-C5FEA190DC75}">
      <dgm:prSet/>
      <dgm:spPr/>
      <dgm:t>
        <a:bodyPr/>
        <a:lstStyle/>
        <a:p>
          <a:endParaRPr lang="it-IT"/>
        </a:p>
      </dgm:t>
    </dgm:pt>
    <dgm:pt modelId="{405CF90A-6196-44EE-B665-BAB14C2A3BA1}" type="pres">
      <dgm:prSet presAssocID="{1E79F66A-E86F-4980-B6B7-BE2D578877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822913-63D0-441C-B921-7DA83C0AF546}" type="pres">
      <dgm:prSet presAssocID="{CC1659B7-A382-4E12-A312-0AC0C2D0324F}" presName="hierRoot1" presStyleCnt="0"/>
      <dgm:spPr/>
    </dgm:pt>
    <dgm:pt modelId="{63BA5CE9-D798-4FE3-A026-A2425615F1E9}" type="pres">
      <dgm:prSet presAssocID="{CC1659B7-A382-4E12-A312-0AC0C2D0324F}" presName="composite" presStyleCnt="0"/>
      <dgm:spPr/>
    </dgm:pt>
    <dgm:pt modelId="{50F8BE59-D989-47ED-BB61-B550CFA34AC1}" type="pres">
      <dgm:prSet presAssocID="{CC1659B7-A382-4E12-A312-0AC0C2D0324F}" presName="background" presStyleLbl="node0" presStyleIdx="0" presStyleCnt="1"/>
      <dgm:spPr/>
    </dgm:pt>
    <dgm:pt modelId="{ADB61EF7-1EC4-4DB6-8155-45082FDA66D9}" type="pres">
      <dgm:prSet presAssocID="{CC1659B7-A382-4E12-A312-0AC0C2D0324F}" presName="text" presStyleLbl="fgAcc0" presStyleIdx="0" presStyleCnt="1" custScaleY="54594" custLinFactNeighborX="-1476" custLinFactNeighborY="-42984">
        <dgm:presLayoutVars>
          <dgm:chPref val="3"/>
        </dgm:presLayoutVars>
      </dgm:prSet>
      <dgm:spPr/>
    </dgm:pt>
    <dgm:pt modelId="{68A4A4B0-F52A-4BF4-B3C3-CC7895B2511E}" type="pres">
      <dgm:prSet presAssocID="{CC1659B7-A382-4E12-A312-0AC0C2D0324F}" presName="hierChild2" presStyleCnt="0"/>
      <dgm:spPr/>
    </dgm:pt>
    <dgm:pt modelId="{EBBFDA44-6943-4E36-8CCA-D3DCBF8EC716}" type="pres">
      <dgm:prSet presAssocID="{7D9C6209-724A-4A30-94CF-0A3D0451612F}" presName="Name10" presStyleLbl="parChTrans1D2" presStyleIdx="0" presStyleCnt="3"/>
      <dgm:spPr/>
    </dgm:pt>
    <dgm:pt modelId="{35AC7AF2-AC40-4E71-AECE-FF7F92DA1D11}" type="pres">
      <dgm:prSet presAssocID="{7AA33256-75CB-4BBA-9DAF-99F99A8A76D4}" presName="hierRoot2" presStyleCnt="0"/>
      <dgm:spPr/>
    </dgm:pt>
    <dgm:pt modelId="{9F6BC831-3977-4AD2-8D97-30511039508A}" type="pres">
      <dgm:prSet presAssocID="{7AA33256-75CB-4BBA-9DAF-99F99A8A76D4}" presName="composite2" presStyleCnt="0"/>
      <dgm:spPr/>
    </dgm:pt>
    <dgm:pt modelId="{E7463905-35C2-45FA-9D42-843EF24823B7}" type="pres">
      <dgm:prSet presAssocID="{7AA33256-75CB-4BBA-9DAF-99F99A8A76D4}" presName="background2" presStyleLbl="node2" presStyleIdx="0" presStyleCnt="3"/>
      <dgm:spPr/>
    </dgm:pt>
    <dgm:pt modelId="{7CE95109-9A15-4B1E-84CB-9F9DC53A6A19}" type="pres">
      <dgm:prSet presAssocID="{7AA33256-75CB-4BBA-9DAF-99F99A8A76D4}" presName="text2" presStyleLbl="fgAcc2" presStyleIdx="0" presStyleCnt="3" custScaleX="135314" custScaleY="182590" custLinFactNeighborX="-5225" custLinFactNeighborY="5202">
        <dgm:presLayoutVars>
          <dgm:chPref val="3"/>
        </dgm:presLayoutVars>
      </dgm:prSet>
      <dgm:spPr/>
    </dgm:pt>
    <dgm:pt modelId="{8A13D1F4-5D07-40D1-9FB7-41ACC88D675F}" type="pres">
      <dgm:prSet presAssocID="{7AA33256-75CB-4BBA-9DAF-99F99A8A76D4}" presName="hierChild3" presStyleCnt="0"/>
      <dgm:spPr/>
    </dgm:pt>
    <dgm:pt modelId="{839DC9BC-F917-48D4-9853-5EB47A0F0167}" type="pres">
      <dgm:prSet presAssocID="{3BC89BB6-26B1-41CB-BA72-718838EF528C}" presName="Name10" presStyleLbl="parChTrans1D2" presStyleIdx="1" presStyleCnt="3"/>
      <dgm:spPr/>
    </dgm:pt>
    <dgm:pt modelId="{FD9CE22E-FCF2-4DE4-85C8-FCA604EF29FD}" type="pres">
      <dgm:prSet presAssocID="{3FDA6B80-9BD2-4A9E-866E-FA2CACEE5DA6}" presName="hierRoot2" presStyleCnt="0"/>
      <dgm:spPr/>
    </dgm:pt>
    <dgm:pt modelId="{46DDFE39-F540-4810-9B81-606637A7B3D4}" type="pres">
      <dgm:prSet presAssocID="{3FDA6B80-9BD2-4A9E-866E-FA2CACEE5DA6}" presName="composite2" presStyleCnt="0"/>
      <dgm:spPr/>
    </dgm:pt>
    <dgm:pt modelId="{C5587D29-1466-4276-B946-2A69FAC430E8}" type="pres">
      <dgm:prSet presAssocID="{3FDA6B80-9BD2-4A9E-866E-FA2CACEE5DA6}" presName="background2" presStyleLbl="node2" presStyleIdx="1" presStyleCnt="3"/>
      <dgm:spPr/>
    </dgm:pt>
    <dgm:pt modelId="{36144802-C109-4B0C-ACC4-4C60DFCDA1A4}" type="pres">
      <dgm:prSet presAssocID="{3FDA6B80-9BD2-4A9E-866E-FA2CACEE5DA6}" presName="text2" presStyleLbl="fgAcc2" presStyleIdx="1" presStyleCnt="3" custScaleX="133533" custScaleY="143767" custLinFactNeighborY="23247">
        <dgm:presLayoutVars>
          <dgm:chPref val="3"/>
        </dgm:presLayoutVars>
      </dgm:prSet>
      <dgm:spPr/>
    </dgm:pt>
    <dgm:pt modelId="{C02A0618-94EC-4BBE-A342-FC89E310EAE1}" type="pres">
      <dgm:prSet presAssocID="{3FDA6B80-9BD2-4A9E-866E-FA2CACEE5DA6}" presName="hierChild3" presStyleCnt="0"/>
      <dgm:spPr/>
    </dgm:pt>
    <dgm:pt modelId="{CDD9CE50-0B70-4D3B-A2AE-42599CBD85D8}" type="pres">
      <dgm:prSet presAssocID="{F9837907-7341-4585-8297-1FBDFD4F8DC2}" presName="Name10" presStyleLbl="parChTrans1D2" presStyleIdx="2" presStyleCnt="3"/>
      <dgm:spPr/>
    </dgm:pt>
    <dgm:pt modelId="{D16D2F48-0857-4800-AC5B-19C1882788F5}" type="pres">
      <dgm:prSet presAssocID="{F3BA3C9F-2190-4AC9-9E01-B87E394D2F85}" presName="hierRoot2" presStyleCnt="0"/>
      <dgm:spPr/>
    </dgm:pt>
    <dgm:pt modelId="{B2E32ED4-FA02-428B-BA9D-214310D1A01D}" type="pres">
      <dgm:prSet presAssocID="{F3BA3C9F-2190-4AC9-9E01-B87E394D2F85}" presName="composite2" presStyleCnt="0"/>
      <dgm:spPr/>
    </dgm:pt>
    <dgm:pt modelId="{B4446388-2881-42E8-9C01-B64AFDA2C714}" type="pres">
      <dgm:prSet presAssocID="{F3BA3C9F-2190-4AC9-9E01-B87E394D2F85}" presName="background2" presStyleLbl="node2" presStyleIdx="2" presStyleCnt="3"/>
      <dgm:spPr/>
    </dgm:pt>
    <dgm:pt modelId="{AE7728DF-1D0F-43AC-8B29-FD288B74890E}" type="pres">
      <dgm:prSet presAssocID="{F3BA3C9F-2190-4AC9-9E01-B87E394D2F85}" presName="text2" presStyleLbl="fgAcc2" presStyleIdx="2" presStyleCnt="3" custScaleX="152011" custScaleY="144422" custLinFactNeighborX="8119" custLinFactNeighborY="4649">
        <dgm:presLayoutVars>
          <dgm:chPref val="3"/>
        </dgm:presLayoutVars>
      </dgm:prSet>
      <dgm:spPr/>
    </dgm:pt>
    <dgm:pt modelId="{EC978292-658D-47DC-9D96-0EEEF8276561}" type="pres">
      <dgm:prSet presAssocID="{F3BA3C9F-2190-4AC9-9E01-B87E394D2F85}" presName="hierChild3" presStyleCnt="0"/>
      <dgm:spPr/>
    </dgm:pt>
  </dgm:ptLst>
  <dgm:cxnLst>
    <dgm:cxn modelId="{14134F06-D454-44B8-B6B8-56AD1115E76C}" srcId="{1E79F66A-E86F-4980-B6B7-BE2D578877B7}" destId="{CC1659B7-A382-4E12-A312-0AC0C2D0324F}" srcOrd="0" destOrd="0" parTransId="{9599360C-D844-4A75-B2A8-003F4FECD3A4}" sibTransId="{3E8148B6-C266-41B1-8138-FE772A309E79}"/>
    <dgm:cxn modelId="{A663AB11-3538-4650-A81B-3D0D57FF532D}" type="presOf" srcId="{F3BA3C9F-2190-4AC9-9E01-B87E394D2F85}" destId="{AE7728DF-1D0F-43AC-8B29-FD288B74890E}" srcOrd="0" destOrd="0" presId="urn:microsoft.com/office/officeart/2005/8/layout/hierarchy1"/>
    <dgm:cxn modelId="{AB98D221-55CA-4402-92C1-3FA265B514F5}" type="presOf" srcId="{3BC89BB6-26B1-41CB-BA72-718838EF528C}" destId="{839DC9BC-F917-48D4-9853-5EB47A0F0167}" srcOrd="0" destOrd="0" presId="urn:microsoft.com/office/officeart/2005/8/layout/hierarchy1"/>
    <dgm:cxn modelId="{75EE7430-14E4-422B-884C-3E3BAFA4482C}" srcId="{CC1659B7-A382-4E12-A312-0AC0C2D0324F}" destId="{7AA33256-75CB-4BBA-9DAF-99F99A8A76D4}" srcOrd="0" destOrd="0" parTransId="{7D9C6209-724A-4A30-94CF-0A3D0451612F}" sibTransId="{33B02D55-94AD-4B13-AF48-D2F20350B570}"/>
    <dgm:cxn modelId="{E0D4DA5B-DBB9-491B-A66C-94230F541731}" type="presOf" srcId="{7D9C6209-724A-4A30-94CF-0A3D0451612F}" destId="{EBBFDA44-6943-4E36-8CCA-D3DCBF8EC716}" srcOrd="0" destOrd="0" presId="urn:microsoft.com/office/officeart/2005/8/layout/hierarchy1"/>
    <dgm:cxn modelId="{32729349-6A6E-421B-8DFB-2EC7078F86A4}" type="presOf" srcId="{F9837907-7341-4585-8297-1FBDFD4F8DC2}" destId="{CDD9CE50-0B70-4D3B-A2AE-42599CBD85D8}" srcOrd="0" destOrd="0" presId="urn:microsoft.com/office/officeart/2005/8/layout/hierarchy1"/>
    <dgm:cxn modelId="{3B2E186C-BD5F-46F5-AD26-CEA2578BC3B9}" srcId="{CC1659B7-A382-4E12-A312-0AC0C2D0324F}" destId="{3FDA6B80-9BD2-4A9E-866E-FA2CACEE5DA6}" srcOrd="1" destOrd="0" parTransId="{3BC89BB6-26B1-41CB-BA72-718838EF528C}" sibTransId="{59E371D9-0954-48A4-8890-F5815775EC81}"/>
    <dgm:cxn modelId="{27B7F14C-33E7-4880-A80F-1C297491BEC2}" type="presOf" srcId="{3FDA6B80-9BD2-4A9E-866E-FA2CACEE5DA6}" destId="{36144802-C109-4B0C-ACC4-4C60DFCDA1A4}" srcOrd="0" destOrd="0" presId="urn:microsoft.com/office/officeart/2005/8/layout/hierarchy1"/>
    <dgm:cxn modelId="{CB0EF36F-920A-4477-B94E-2D5BCAF33A71}" type="presOf" srcId="{CC1659B7-A382-4E12-A312-0AC0C2D0324F}" destId="{ADB61EF7-1EC4-4DB6-8155-45082FDA66D9}" srcOrd="0" destOrd="0" presId="urn:microsoft.com/office/officeart/2005/8/layout/hierarchy1"/>
    <dgm:cxn modelId="{38402771-EC4E-4C05-962B-9695B0D7DD5D}" type="presOf" srcId="{7AA33256-75CB-4BBA-9DAF-99F99A8A76D4}" destId="{7CE95109-9A15-4B1E-84CB-9F9DC53A6A19}" srcOrd="0" destOrd="0" presId="urn:microsoft.com/office/officeart/2005/8/layout/hierarchy1"/>
    <dgm:cxn modelId="{2251B2AE-7711-49E6-BB20-75AF01691C95}" type="presOf" srcId="{1E79F66A-E86F-4980-B6B7-BE2D578877B7}" destId="{405CF90A-6196-44EE-B665-BAB14C2A3BA1}" srcOrd="0" destOrd="0" presId="urn:microsoft.com/office/officeart/2005/8/layout/hierarchy1"/>
    <dgm:cxn modelId="{49985AE0-0EE3-478B-A107-C5FEA190DC75}" srcId="{CC1659B7-A382-4E12-A312-0AC0C2D0324F}" destId="{F3BA3C9F-2190-4AC9-9E01-B87E394D2F85}" srcOrd="2" destOrd="0" parTransId="{F9837907-7341-4585-8297-1FBDFD4F8DC2}" sibTransId="{9CF46CBC-B791-45D3-930F-D94BDD66BDA1}"/>
    <dgm:cxn modelId="{931C5904-23E4-4344-A604-741C2F05D79A}" type="presParOf" srcId="{405CF90A-6196-44EE-B665-BAB14C2A3BA1}" destId="{9E822913-63D0-441C-B921-7DA83C0AF546}" srcOrd="0" destOrd="0" presId="urn:microsoft.com/office/officeart/2005/8/layout/hierarchy1"/>
    <dgm:cxn modelId="{61065EDE-312C-4CDE-9F19-F99883C1AB3E}" type="presParOf" srcId="{9E822913-63D0-441C-B921-7DA83C0AF546}" destId="{63BA5CE9-D798-4FE3-A026-A2425615F1E9}" srcOrd="0" destOrd="0" presId="urn:microsoft.com/office/officeart/2005/8/layout/hierarchy1"/>
    <dgm:cxn modelId="{5FDBB2B9-440C-412F-8902-1C1579D5742E}" type="presParOf" srcId="{63BA5CE9-D798-4FE3-A026-A2425615F1E9}" destId="{50F8BE59-D989-47ED-BB61-B550CFA34AC1}" srcOrd="0" destOrd="0" presId="urn:microsoft.com/office/officeart/2005/8/layout/hierarchy1"/>
    <dgm:cxn modelId="{F5F0F16B-AFB4-4BBB-9BCF-BAF5A1901FEE}" type="presParOf" srcId="{63BA5CE9-D798-4FE3-A026-A2425615F1E9}" destId="{ADB61EF7-1EC4-4DB6-8155-45082FDA66D9}" srcOrd="1" destOrd="0" presId="urn:microsoft.com/office/officeart/2005/8/layout/hierarchy1"/>
    <dgm:cxn modelId="{9468339A-AB3E-4183-A9EC-6DAE2EF5BC60}" type="presParOf" srcId="{9E822913-63D0-441C-B921-7DA83C0AF546}" destId="{68A4A4B0-F52A-4BF4-B3C3-CC7895B2511E}" srcOrd="1" destOrd="0" presId="urn:microsoft.com/office/officeart/2005/8/layout/hierarchy1"/>
    <dgm:cxn modelId="{B02E652D-94B6-46CF-AFB9-00D5A472B8BF}" type="presParOf" srcId="{68A4A4B0-F52A-4BF4-B3C3-CC7895B2511E}" destId="{EBBFDA44-6943-4E36-8CCA-D3DCBF8EC716}" srcOrd="0" destOrd="0" presId="urn:microsoft.com/office/officeart/2005/8/layout/hierarchy1"/>
    <dgm:cxn modelId="{753E95EC-CB7F-4802-BEF9-F1A5A6C4A68F}" type="presParOf" srcId="{68A4A4B0-F52A-4BF4-B3C3-CC7895B2511E}" destId="{35AC7AF2-AC40-4E71-AECE-FF7F92DA1D11}" srcOrd="1" destOrd="0" presId="urn:microsoft.com/office/officeart/2005/8/layout/hierarchy1"/>
    <dgm:cxn modelId="{76F398C2-F838-4924-8333-0C00F864DE28}" type="presParOf" srcId="{35AC7AF2-AC40-4E71-AECE-FF7F92DA1D11}" destId="{9F6BC831-3977-4AD2-8D97-30511039508A}" srcOrd="0" destOrd="0" presId="urn:microsoft.com/office/officeart/2005/8/layout/hierarchy1"/>
    <dgm:cxn modelId="{B6062CCA-41A9-4B1E-A053-4391284C1099}" type="presParOf" srcId="{9F6BC831-3977-4AD2-8D97-30511039508A}" destId="{E7463905-35C2-45FA-9D42-843EF24823B7}" srcOrd="0" destOrd="0" presId="urn:microsoft.com/office/officeart/2005/8/layout/hierarchy1"/>
    <dgm:cxn modelId="{B72ABDC7-5890-439A-8940-AAEF16992468}" type="presParOf" srcId="{9F6BC831-3977-4AD2-8D97-30511039508A}" destId="{7CE95109-9A15-4B1E-84CB-9F9DC53A6A19}" srcOrd="1" destOrd="0" presId="urn:microsoft.com/office/officeart/2005/8/layout/hierarchy1"/>
    <dgm:cxn modelId="{063ED3A2-912C-4440-AC9B-085D52403044}" type="presParOf" srcId="{35AC7AF2-AC40-4E71-AECE-FF7F92DA1D11}" destId="{8A13D1F4-5D07-40D1-9FB7-41ACC88D675F}" srcOrd="1" destOrd="0" presId="urn:microsoft.com/office/officeart/2005/8/layout/hierarchy1"/>
    <dgm:cxn modelId="{E2464C64-E3D5-4D4F-92BF-B67CECC8B38E}" type="presParOf" srcId="{68A4A4B0-F52A-4BF4-B3C3-CC7895B2511E}" destId="{839DC9BC-F917-48D4-9853-5EB47A0F0167}" srcOrd="2" destOrd="0" presId="urn:microsoft.com/office/officeart/2005/8/layout/hierarchy1"/>
    <dgm:cxn modelId="{63C8DEA8-DD0B-4610-A523-28CDB1E2D4F8}" type="presParOf" srcId="{68A4A4B0-F52A-4BF4-B3C3-CC7895B2511E}" destId="{FD9CE22E-FCF2-4DE4-85C8-FCA604EF29FD}" srcOrd="3" destOrd="0" presId="urn:microsoft.com/office/officeart/2005/8/layout/hierarchy1"/>
    <dgm:cxn modelId="{DA1AF09D-77F0-410C-A8B0-CDC81984A3D5}" type="presParOf" srcId="{FD9CE22E-FCF2-4DE4-85C8-FCA604EF29FD}" destId="{46DDFE39-F540-4810-9B81-606637A7B3D4}" srcOrd="0" destOrd="0" presId="urn:microsoft.com/office/officeart/2005/8/layout/hierarchy1"/>
    <dgm:cxn modelId="{324E613C-4769-4703-96B3-F0FC2F4BB281}" type="presParOf" srcId="{46DDFE39-F540-4810-9B81-606637A7B3D4}" destId="{C5587D29-1466-4276-B946-2A69FAC430E8}" srcOrd="0" destOrd="0" presId="urn:microsoft.com/office/officeart/2005/8/layout/hierarchy1"/>
    <dgm:cxn modelId="{ED7CCA21-C6B3-44CC-B977-56BDA1939D18}" type="presParOf" srcId="{46DDFE39-F540-4810-9B81-606637A7B3D4}" destId="{36144802-C109-4B0C-ACC4-4C60DFCDA1A4}" srcOrd="1" destOrd="0" presId="urn:microsoft.com/office/officeart/2005/8/layout/hierarchy1"/>
    <dgm:cxn modelId="{C3B9DB60-3B6C-468D-865A-CD5D5DBFB3A5}" type="presParOf" srcId="{FD9CE22E-FCF2-4DE4-85C8-FCA604EF29FD}" destId="{C02A0618-94EC-4BBE-A342-FC89E310EAE1}" srcOrd="1" destOrd="0" presId="urn:microsoft.com/office/officeart/2005/8/layout/hierarchy1"/>
    <dgm:cxn modelId="{11901B05-39E7-4EB6-8C85-8D30411B725C}" type="presParOf" srcId="{68A4A4B0-F52A-4BF4-B3C3-CC7895B2511E}" destId="{CDD9CE50-0B70-4D3B-A2AE-42599CBD85D8}" srcOrd="4" destOrd="0" presId="urn:microsoft.com/office/officeart/2005/8/layout/hierarchy1"/>
    <dgm:cxn modelId="{59C788D4-1C9D-4E6F-9CC9-97D5FD0BDE32}" type="presParOf" srcId="{68A4A4B0-F52A-4BF4-B3C3-CC7895B2511E}" destId="{D16D2F48-0857-4800-AC5B-19C1882788F5}" srcOrd="5" destOrd="0" presId="urn:microsoft.com/office/officeart/2005/8/layout/hierarchy1"/>
    <dgm:cxn modelId="{82C20C2E-E235-4AC1-926F-CCEB3B3F81A0}" type="presParOf" srcId="{D16D2F48-0857-4800-AC5B-19C1882788F5}" destId="{B2E32ED4-FA02-428B-BA9D-214310D1A01D}" srcOrd="0" destOrd="0" presId="urn:microsoft.com/office/officeart/2005/8/layout/hierarchy1"/>
    <dgm:cxn modelId="{1528C85B-949D-4224-811F-692B2AAAA087}" type="presParOf" srcId="{B2E32ED4-FA02-428B-BA9D-214310D1A01D}" destId="{B4446388-2881-42E8-9C01-B64AFDA2C714}" srcOrd="0" destOrd="0" presId="urn:microsoft.com/office/officeart/2005/8/layout/hierarchy1"/>
    <dgm:cxn modelId="{5234432B-9105-4DE1-81C0-A5AB3D08A07D}" type="presParOf" srcId="{B2E32ED4-FA02-428B-BA9D-214310D1A01D}" destId="{AE7728DF-1D0F-43AC-8B29-FD288B74890E}" srcOrd="1" destOrd="0" presId="urn:microsoft.com/office/officeart/2005/8/layout/hierarchy1"/>
    <dgm:cxn modelId="{CBD47CAC-E58B-4FE6-9CEA-899470272B61}" type="presParOf" srcId="{D16D2F48-0857-4800-AC5B-19C1882788F5}" destId="{EC978292-658D-47DC-9D96-0EEEF8276561}" srcOrd="1" destOrd="0" presId="urn:microsoft.com/office/officeart/2005/8/layout/hierarchy1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79F66A-E86F-4980-B6B7-BE2D578877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0CB35-40AD-401B-B71C-F24DC79CC293}">
      <dgm:prSet phldr="0" custT="1"/>
      <dgm:spPr/>
      <dgm:t>
        <a:bodyPr/>
        <a:lstStyle/>
        <a:p>
          <a:pPr algn="ctr" rtl="0"/>
          <a:r>
            <a:rPr lang="en-US" sz="15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PRO:</a:t>
          </a:r>
          <a:endParaRPr lang="en-US" sz="15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8C26434-D8D2-4A4D-9D63-D6436C6E5812}" type="parTrans" cxnId="{B58E722C-6D2F-450E-B87A-45BEC67C5947}">
      <dgm:prSet/>
      <dgm:spPr/>
      <dgm:t>
        <a:bodyPr/>
        <a:lstStyle/>
        <a:p>
          <a:endParaRPr lang="it-IT"/>
        </a:p>
      </dgm:t>
    </dgm:pt>
    <dgm:pt modelId="{005557B4-3D8E-4F43-9B9D-0297708E08FD}" type="sibTrans" cxnId="{B58E722C-6D2F-450E-B87A-45BEC67C5947}">
      <dgm:prSet/>
      <dgm:spPr/>
      <dgm:t>
        <a:bodyPr/>
        <a:lstStyle/>
        <a:p>
          <a:endParaRPr lang="it-IT"/>
        </a:p>
      </dgm:t>
    </dgm:pt>
    <dgm:pt modelId="{4991048A-CA4C-4C5B-BAE0-6D99F5C004DD}">
      <dgm:prSet phldr="0" custT="1"/>
      <dgm:spPr/>
      <dgm:t>
        <a:bodyPr/>
        <a:lstStyle/>
        <a:p>
          <a:pPr algn="ctr"/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Sicurezza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Professionale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Servizio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sicurezza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completo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con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monitoraggio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professionale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24/7.</a:t>
          </a:r>
        </a:p>
      </dgm:t>
    </dgm:pt>
    <dgm:pt modelId="{FA5869F1-68BB-4679-A902-3BDE5F9791F1}" type="parTrans" cxnId="{A32D5516-3865-4123-B123-5D4B589101DD}">
      <dgm:prSet/>
      <dgm:spPr/>
      <dgm:t>
        <a:bodyPr/>
        <a:lstStyle/>
        <a:p>
          <a:endParaRPr lang="it-IT"/>
        </a:p>
      </dgm:t>
    </dgm:pt>
    <dgm:pt modelId="{9DB0F53B-2894-468E-A32F-D67785A2C6A5}" type="sibTrans" cxnId="{A32D5516-3865-4123-B123-5D4B589101DD}">
      <dgm:prSet/>
      <dgm:spPr/>
      <dgm:t>
        <a:bodyPr/>
        <a:lstStyle/>
        <a:p>
          <a:endParaRPr lang="it-IT"/>
        </a:p>
      </dgm:t>
    </dgm:pt>
    <dgm:pt modelId="{6949A671-DE80-4262-AB51-A8C74B611FEC}">
      <dgm:prSet phldr="0" custT="1"/>
      <dgm:spPr/>
      <dgm:t>
        <a:bodyPr/>
        <a:lstStyle/>
        <a:p>
          <a:pPr algn="ctr"/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Installazione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Manutenzione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Installazione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professionale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manutenzione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regolare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inclusa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59460B68-FC23-442F-91A4-ACB5FC6E574F}" type="parTrans" cxnId="{B3FFF0B9-CAE1-4B57-BDDC-E3EB3E875EF0}">
      <dgm:prSet/>
      <dgm:spPr/>
      <dgm:t>
        <a:bodyPr/>
        <a:lstStyle/>
        <a:p>
          <a:endParaRPr lang="it-IT"/>
        </a:p>
      </dgm:t>
    </dgm:pt>
    <dgm:pt modelId="{7672FD91-91A5-4C3F-B12A-CAB473062179}" type="sibTrans" cxnId="{B3FFF0B9-CAE1-4B57-BDDC-E3EB3E875EF0}">
      <dgm:prSet/>
      <dgm:spPr/>
      <dgm:t>
        <a:bodyPr/>
        <a:lstStyle/>
        <a:p>
          <a:endParaRPr lang="it-IT"/>
        </a:p>
      </dgm:t>
    </dgm:pt>
    <dgm:pt modelId="{AEB7C4D2-247D-47B6-9B93-6F5F1BC7B959}">
      <dgm:prSet phldr="0" custT="1"/>
      <dgm:spPr/>
      <dgm:t>
        <a:bodyPr/>
        <a:lstStyle/>
        <a:p>
          <a:pPr algn="ctr"/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Funzionalità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Avanzate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Sensori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telecamere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e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rilevatori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movimento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integrati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CB2AAE5A-FA82-4E9A-B42B-B731DCA125B2}" type="parTrans" cxnId="{E9EEAE6B-C063-40AB-934B-6FC2E103A3BA}">
      <dgm:prSet/>
      <dgm:spPr/>
      <dgm:t>
        <a:bodyPr/>
        <a:lstStyle/>
        <a:p>
          <a:endParaRPr lang="it-IT"/>
        </a:p>
      </dgm:t>
    </dgm:pt>
    <dgm:pt modelId="{C45EB256-A311-4D29-B6A9-F4DFFB79B123}" type="sibTrans" cxnId="{E9EEAE6B-C063-40AB-934B-6FC2E103A3BA}">
      <dgm:prSet/>
      <dgm:spPr/>
      <dgm:t>
        <a:bodyPr/>
        <a:lstStyle/>
        <a:p>
          <a:endParaRPr lang="it-IT"/>
        </a:p>
      </dgm:t>
    </dgm:pt>
    <dgm:pt modelId="{405CF90A-6196-44EE-B665-BAB14C2A3BA1}" type="pres">
      <dgm:prSet presAssocID="{1E79F66A-E86F-4980-B6B7-BE2D578877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D792EE-2E0D-45DA-8F97-E91B912B14C4}" type="pres">
      <dgm:prSet presAssocID="{5D40CB35-40AD-401B-B71C-F24DC79CC293}" presName="hierRoot1" presStyleCnt="0"/>
      <dgm:spPr/>
    </dgm:pt>
    <dgm:pt modelId="{1C67C7EB-7E7D-4589-BC55-40C9034411AF}" type="pres">
      <dgm:prSet presAssocID="{5D40CB35-40AD-401B-B71C-F24DC79CC293}" presName="composite" presStyleCnt="0"/>
      <dgm:spPr/>
    </dgm:pt>
    <dgm:pt modelId="{E886859B-FBDD-49B5-B4B8-C5B3D95434E3}" type="pres">
      <dgm:prSet presAssocID="{5D40CB35-40AD-401B-B71C-F24DC79CC293}" presName="background" presStyleLbl="node0" presStyleIdx="0" presStyleCnt="1"/>
      <dgm:spPr/>
    </dgm:pt>
    <dgm:pt modelId="{F00BA1BE-2CBB-42A9-BD00-2960ADF6125A}" type="pres">
      <dgm:prSet presAssocID="{5D40CB35-40AD-401B-B71C-F24DC79CC293}" presName="text" presStyleLbl="fgAcc0" presStyleIdx="0" presStyleCnt="1" custScaleY="47642" custLinFactNeighborX="1658" custLinFactNeighborY="-41814">
        <dgm:presLayoutVars>
          <dgm:chPref val="3"/>
        </dgm:presLayoutVars>
      </dgm:prSet>
      <dgm:spPr/>
    </dgm:pt>
    <dgm:pt modelId="{F5E685C5-42DB-48BC-A133-B2451E3A29B2}" type="pres">
      <dgm:prSet presAssocID="{5D40CB35-40AD-401B-B71C-F24DC79CC293}" presName="hierChild2" presStyleCnt="0"/>
      <dgm:spPr/>
    </dgm:pt>
    <dgm:pt modelId="{D6F4A7E8-1831-4B97-9BBD-CEE82820E93A}" type="pres">
      <dgm:prSet presAssocID="{FA5869F1-68BB-4679-A902-3BDE5F9791F1}" presName="Name10" presStyleLbl="parChTrans1D2" presStyleIdx="0" presStyleCnt="3"/>
      <dgm:spPr/>
    </dgm:pt>
    <dgm:pt modelId="{0597A3FD-1B6A-4723-A143-951BB06772CC}" type="pres">
      <dgm:prSet presAssocID="{4991048A-CA4C-4C5B-BAE0-6D99F5C004DD}" presName="hierRoot2" presStyleCnt="0"/>
      <dgm:spPr/>
    </dgm:pt>
    <dgm:pt modelId="{728510A3-BA40-4941-A236-59C227D3B70E}" type="pres">
      <dgm:prSet presAssocID="{4991048A-CA4C-4C5B-BAE0-6D99F5C004DD}" presName="composite2" presStyleCnt="0"/>
      <dgm:spPr/>
    </dgm:pt>
    <dgm:pt modelId="{EF1BA705-F870-4D78-8825-5D0B0AAFDAFC}" type="pres">
      <dgm:prSet presAssocID="{4991048A-CA4C-4C5B-BAE0-6D99F5C004DD}" presName="background2" presStyleLbl="node2" presStyleIdx="0" presStyleCnt="3"/>
      <dgm:spPr/>
    </dgm:pt>
    <dgm:pt modelId="{B34EBB09-EA2D-4FFE-8C6B-702BFA3E35A7}" type="pres">
      <dgm:prSet presAssocID="{4991048A-CA4C-4C5B-BAE0-6D99F5C004DD}" presName="text2" presStyleLbl="fgAcc2" presStyleIdx="0" presStyleCnt="3" custScaleX="137574" custScaleY="190818" custLinFactNeighborX="-11422">
        <dgm:presLayoutVars>
          <dgm:chPref val="3"/>
        </dgm:presLayoutVars>
      </dgm:prSet>
      <dgm:spPr/>
    </dgm:pt>
    <dgm:pt modelId="{CFCE8213-ACC3-4BD2-A6A0-B21DD612A8FE}" type="pres">
      <dgm:prSet presAssocID="{4991048A-CA4C-4C5B-BAE0-6D99F5C004DD}" presName="hierChild3" presStyleCnt="0"/>
      <dgm:spPr/>
    </dgm:pt>
    <dgm:pt modelId="{E46CC2B3-0F0C-4730-8109-4E9AC9A9E0FE}" type="pres">
      <dgm:prSet presAssocID="{59460B68-FC23-442F-91A4-ACB5FC6E574F}" presName="Name10" presStyleLbl="parChTrans1D2" presStyleIdx="1" presStyleCnt="3"/>
      <dgm:spPr/>
    </dgm:pt>
    <dgm:pt modelId="{8A6E9AE3-40FD-4FE0-AB75-D521D1B77026}" type="pres">
      <dgm:prSet presAssocID="{6949A671-DE80-4262-AB51-A8C74B611FEC}" presName="hierRoot2" presStyleCnt="0"/>
      <dgm:spPr/>
    </dgm:pt>
    <dgm:pt modelId="{1ADEF172-483A-46BA-9B33-4E2FACD0D24B}" type="pres">
      <dgm:prSet presAssocID="{6949A671-DE80-4262-AB51-A8C74B611FEC}" presName="composite2" presStyleCnt="0"/>
      <dgm:spPr/>
    </dgm:pt>
    <dgm:pt modelId="{AFBAEA1D-806C-452A-8DA6-9F50AE6CAB29}" type="pres">
      <dgm:prSet presAssocID="{6949A671-DE80-4262-AB51-A8C74B611FEC}" presName="background2" presStyleLbl="node2" presStyleIdx="1" presStyleCnt="3"/>
      <dgm:spPr/>
    </dgm:pt>
    <dgm:pt modelId="{9301F4B9-8F62-4343-A128-AA0A1737FCF1}" type="pres">
      <dgm:prSet presAssocID="{6949A671-DE80-4262-AB51-A8C74B611FEC}" presName="text2" presStyleLbl="fgAcc2" presStyleIdx="1" presStyleCnt="3" custScaleX="178699" custScaleY="197786" custLinFactNeighborY="11753">
        <dgm:presLayoutVars>
          <dgm:chPref val="3"/>
        </dgm:presLayoutVars>
      </dgm:prSet>
      <dgm:spPr/>
    </dgm:pt>
    <dgm:pt modelId="{3C908B80-2743-40E3-BEEB-FE9A76F34693}" type="pres">
      <dgm:prSet presAssocID="{6949A671-DE80-4262-AB51-A8C74B611FEC}" presName="hierChild3" presStyleCnt="0"/>
      <dgm:spPr/>
    </dgm:pt>
    <dgm:pt modelId="{D29AF7A3-7F37-4677-B58C-65B78FB0B67A}" type="pres">
      <dgm:prSet presAssocID="{CB2AAE5A-FA82-4E9A-B42B-B731DCA125B2}" presName="Name10" presStyleLbl="parChTrans1D2" presStyleIdx="2" presStyleCnt="3"/>
      <dgm:spPr/>
    </dgm:pt>
    <dgm:pt modelId="{A8A29E1E-41F8-4F7A-AAAB-4D4E9914E44A}" type="pres">
      <dgm:prSet presAssocID="{AEB7C4D2-247D-47B6-9B93-6F5F1BC7B959}" presName="hierRoot2" presStyleCnt="0"/>
      <dgm:spPr/>
    </dgm:pt>
    <dgm:pt modelId="{6021B4BC-30CC-4DCD-958A-24DAC4C66F67}" type="pres">
      <dgm:prSet presAssocID="{AEB7C4D2-247D-47B6-9B93-6F5F1BC7B959}" presName="composite2" presStyleCnt="0"/>
      <dgm:spPr/>
    </dgm:pt>
    <dgm:pt modelId="{0AF29C84-280C-413B-BB21-3C70204CA463}" type="pres">
      <dgm:prSet presAssocID="{AEB7C4D2-247D-47B6-9B93-6F5F1BC7B959}" presName="background2" presStyleLbl="node2" presStyleIdx="2" presStyleCnt="3"/>
      <dgm:spPr/>
    </dgm:pt>
    <dgm:pt modelId="{DA12D280-1208-4EF8-BF75-E0BCBCD72BDA}" type="pres">
      <dgm:prSet presAssocID="{AEB7C4D2-247D-47B6-9B93-6F5F1BC7B959}" presName="text2" presStyleLbl="fgAcc2" presStyleIdx="2" presStyleCnt="3" custScaleX="138085" custScaleY="190825">
        <dgm:presLayoutVars>
          <dgm:chPref val="3"/>
        </dgm:presLayoutVars>
      </dgm:prSet>
      <dgm:spPr/>
    </dgm:pt>
    <dgm:pt modelId="{C790D41F-7898-4D3E-ACA6-83C495C44802}" type="pres">
      <dgm:prSet presAssocID="{AEB7C4D2-247D-47B6-9B93-6F5F1BC7B959}" presName="hierChild3" presStyleCnt="0"/>
      <dgm:spPr/>
    </dgm:pt>
  </dgm:ptLst>
  <dgm:cxnLst>
    <dgm:cxn modelId="{2639B400-A812-4C4A-A2EF-6F7DB3F371CC}" type="presOf" srcId="{AEB7C4D2-247D-47B6-9B93-6F5F1BC7B959}" destId="{DA12D280-1208-4EF8-BF75-E0BCBCD72BDA}" srcOrd="0" destOrd="0" presId="urn:microsoft.com/office/officeart/2005/8/layout/hierarchy1"/>
    <dgm:cxn modelId="{A32D5516-3865-4123-B123-5D4B589101DD}" srcId="{5D40CB35-40AD-401B-B71C-F24DC79CC293}" destId="{4991048A-CA4C-4C5B-BAE0-6D99F5C004DD}" srcOrd="0" destOrd="0" parTransId="{FA5869F1-68BB-4679-A902-3BDE5F9791F1}" sibTransId="{9DB0F53B-2894-468E-A32F-D67785A2C6A5}"/>
    <dgm:cxn modelId="{3F8EF429-7903-46CB-9F72-C915AC3BCD07}" type="presOf" srcId="{CB2AAE5A-FA82-4E9A-B42B-B731DCA125B2}" destId="{D29AF7A3-7F37-4677-B58C-65B78FB0B67A}" srcOrd="0" destOrd="0" presId="urn:microsoft.com/office/officeart/2005/8/layout/hierarchy1"/>
    <dgm:cxn modelId="{B58E722C-6D2F-450E-B87A-45BEC67C5947}" srcId="{1E79F66A-E86F-4980-B6B7-BE2D578877B7}" destId="{5D40CB35-40AD-401B-B71C-F24DC79CC293}" srcOrd="0" destOrd="0" parTransId="{78C26434-D8D2-4A4D-9D63-D6436C6E5812}" sibTransId="{005557B4-3D8E-4F43-9B9D-0297708E08FD}"/>
    <dgm:cxn modelId="{784FDA3E-732D-4DA3-8504-F07C5ADD6C21}" type="presOf" srcId="{FA5869F1-68BB-4679-A902-3BDE5F9791F1}" destId="{D6F4A7E8-1831-4B97-9BBD-CEE82820E93A}" srcOrd="0" destOrd="0" presId="urn:microsoft.com/office/officeart/2005/8/layout/hierarchy1"/>
    <dgm:cxn modelId="{0A8E5C46-A912-42B2-91A6-B8319D17CF69}" type="presOf" srcId="{5D40CB35-40AD-401B-B71C-F24DC79CC293}" destId="{F00BA1BE-2CBB-42A9-BD00-2960ADF6125A}" srcOrd="0" destOrd="0" presId="urn:microsoft.com/office/officeart/2005/8/layout/hierarchy1"/>
    <dgm:cxn modelId="{E9EEAE6B-C063-40AB-934B-6FC2E103A3BA}" srcId="{5D40CB35-40AD-401B-B71C-F24DC79CC293}" destId="{AEB7C4D2-247D-47B6-9B93-6F5F1BC7B959}" srcOrd="2" destOrd="0" parTransId="{CB2AAE5A-FA82-4E9A-B42B-B731DCA125B2}" sibTransId="{C45EB256-A311-4D29-B6A9-F4DFFB79B123}"/>
    <dgm:cxn modelId="{5E094C4C-1C32-40D4-B5D9-4BF7D45F895A}" type="presOf" srcId="{59460B68-FC23-442F-91A4-ACB5FC6E574F}" destId="{E46CC2B3-0F0C-4730-8109-4E9AC9A9E0FE}" srcOrd="0" destOrd="0" presId="urn:microsoft.com/office/officeart/2005/8/layout/hierarchy1"/>
    <dgm:cxn modelId="{D802306D-5AB1-4B75-AAC0-BB21980FC1F3}" type="presOf" srcId="{6949A671-DE80-4262-AB51-A8C74B611FEC}" destId="{9301F4B9-8F62-4343-A128-AA0A1737FCF1}" srcOrd="0" destOrd="0" presId="urn:microsoft.com/office/officeart/2005/8/layout/hierarchy1"/>
    <dgm:cxn modelId="{B9E8E8AC-2F8F-4A99-B13C-39109704C741}" type="presOf" srcId="{4991048A-CA4C-4C5B-BAE0-6D99F5C004DD}" destId="{B34EBB09-EA2D-4FFE-8C6B-702BFA3E35A7}" srcOrd="0" destOrd="0" presId="urn:microsoft.com/office/officeart/2005/8/layout/hierarchy1"/>
    <dgm:cxn modelId="{2251B2AE-7711-49E6-BB20-75AF01691C95}" type="presOf" srcId="{1E79F66A-E86F-4980-B6B7-BE2D578877B7}" destId="{405CF90A-6196-44EE-B665-BAB14C2A3BA1}" srcOrd="0" destOrd="0" presId="urn:microsoft.com/office/officeart/2005/8/layout/hierarchy1"/>
    <dgm:cxn modelId="{B3FFF0B9-CAE1-4B57-BDDC-E3EB3E875EF0}" srcId="{5D40CB35-40AD-401B-B71C-F24DC79CC293}" destId="{6949A671-DE80-4262-AB51-A8C74B611FEC}" srcOrd="1" destOrd="0" parTransId="{59460B68-FC23-442F-91A4-ACB5FC6E574F}" sibTransId="{7672FD91-91A5-4C3F-B12A-CAB473062179}"/>
    <dgm:cxn modelId="{4F22FE9A-01DB-4C01-BD48-66D1DDC75EF5}" type="presParOf" srcId="{405CF90A-6196-44EE-B665-BAB14C2A3BA1}" destId="{CBD792EE-2E0D-45DA-8F97-E91B912B14C4}" srcOrd="0" destOrd="0" presId="urn:microsoft.com/office/officeart/2005/8/layout/hierarchy1"/>
    <dgm:cxn modelId="{D90E09AB-1C99-480C-8890-1FC91557B2A2}" type="presParOf" srcId="{CBD792EE-2E0D-45DA-8F97-E91B912B14C4}" destId="{1C67C7EB-7E7D-4589-BC55-40C9034411AF}" srcOrd="0" destOrd="0" presId="urn:microsoft.com/office/officeart/2005/8/layout/hierarchy1"/>
    <dgm:cxn modelId="{9EBF83BF-DCE6-4E7C-AF3C-EAC0000E27D2}" type="presParOf" srcId="{1C67C7EB-7E7D-4589-BC55-40C9034411AF}" destId="{E886859B-FBDD-49B5-B4B8-C5B3D95434E3}" srcOrd="0" destOrd="0" presId="urn:microsoft.com/office/officeart/2005/8/layout/hierarchy1"/>
    <dgm:cxn modelId="{B8FE1A0C-F2DA-4FD4-A47C-D126DF086519}" type="presParOf" srcId="{1C67C7EB-7E7D-4589-BC55-40C9034411AF}" destId="{F00BA1BE-2CBB-42A9-BD00-2960ADF6125A}" srcOrd="1" destOrd="0" presId="urn:microsoft.com/office/officeart/2005/8/layout/hierarchy1"/>
    <dgm:cxn modelId="{229B396A-695E-4EEA-BE87-1B578206B0B1}" type="presParOf" srcId="{CBD792EE-2E0D-45DA-8F97-E91B912B14C4}" destId="{F5E685C5-42DB-48BC-A133-B2451E3A29B2}" srcOrd="1" destOrd="0" presId="urn:microsoft.com/office/officeart/2005/8/layout/hierarchy1"/>
    <dgm:cxn modelId="{A76E209B-7284-4324-9336-614FE0BB6EFF}" type="presParOf" srcId="{F5E685C5-42DB-48BC-A133-B2451E3A29B2}" destId="{D6F4A7E8-1831-4B97-9BBD-CEE82820E93A}" srcOrd="0" destOrd="0" presId="urn:microsoft.com/office/officeart/2005/8/layout/hierarchy1"/>
    <dgm:cxn modelId="{F0D4ACA0-EA7E-4839-9D63-8D644DB715BC}" type="presParOf" srcId="{F5E685C5-42DB-48BC-A133-B2451E3A29B2}" destId="{0597A3FD-1B6A-4723-A143-951BB06772CC}" srcOrd="1" destOrd="0" presId="urn:microsoft.com/office/officeart/2005/8/layout/hierarchy1"/>
    <dgm:cxn modelId="{A7135C5D-F812-4F82-8094-F188C9966901}" type="presParOf" srcId="{0597A3FD-1B6A-4723-A143-951BB06772CC}" destId="{728510A3-BA40-4941-A236-59C227D3B70E}" srcOrd="0" destOrd="0" presId="urn:microsoft.com/office/officeart/2005/8/layout/hierarchy1"/>
    <dgm:cxn modelId="{583BA313-8CCA-4AA6-B325-987E0D283027}" type="presParOf" srcId="{728510A3-BA40-4941-A236-59C227D3B70E}" destId="{EF1BA705-F870-4D78-8825-5D0B0AAFDAFC}" srcOrd="0" destOrd="0" presId="urn:microsoft.com/office/officeart/2005/8/layout/hierarchy1"/>
    <dgm:cxn modelId="{5AAFDB9B-68DB-4DDA-B4E3-5DEF0F22D9AE}" type="presParOf" srcId="{728510A3-BA40-4941-A236-59C227D3B70E}" destId="{B34EBB09-EA2D-4FFE-8C6B-702BFA3E35A7}" srcOrd="1" destOrd="0" presId="urn:microsoft.com/office/officeart/2005/8/layout/hierarchy1"/>
    <dgm:cxn modelId="{3248B997-11F1-4DF9-A96C-5911CC82944C}" type="presParOf" srcId="{0597A3FD-1B6A-4723-A143-951BB06772CC}" destId="{CFCE8213-ACC3-4BD2-A6A0-B21DD612A8FE}" srcOrd="1" destOrd="0" presId="urn:microsoft.com/office/officeart/2005/8/layout/hierarchy1"/>
    <dgm:cxn modelId="{7D5FAD41-36AC-4F0F-A69C-3905ED6E1B71}" type="presParOf" srcId="{F5E685C5-42DB-48BC-A133-B2451E3A29B2}" destId="{E46CC2B3-0F0C-4730-8109-4E9AC9A9E0FE}" srcOrd="2" destOrd="0" presId="urn:microsoft.com/office/officeart/2005/8/layout/hierarchy1"/>
    <dgm:cxn modelId="{89FD10F3-E8FC-4726-88C5-4E7D196E293B}" type="presParOf" srcId="{F5E685C5-42DB-48BC-A133-B2451E3A29B2}" destId="{8A6E9AE3-40FD-4FE0-AB75-D521D1B77026}" srcOrd="3" destOrd="0" presId="urn:microsoft.com/office/officeart/2005/8/layout/hierarchy1"/>
    <dgm:cxn modelId="{467BF952-65F3-475C-84BF-71AB663AE9EB}" type="presParOf" srcId="{8A6E9AE3-40FD-4FE0-AB75-D521D1B77026}" destId="{1ADEF172-483A-46BA-9B33-4E2FACD0D24B}" srcOrd="0" destOrd="0" presId="urn:microsoft.com/office/officeart/2005/8/layout/hierarchy1"/>
    <dgm:cxn modelId="{A434EF68-4188-4F3A-9CA2-0A22D991FC53}" type="presParOf" srcId="{1ADEF172-483A-46BA-9B33-4E2FACD0D24B}" destId="{AFBAEA1D-806C-452A-8DA6-9F50AE6CAB29}" srcOrd="0" destOrd="0" presId="urn:microsoft.com/office/officeart/2005/8/layout/hierarchy1"/>
    <dgm:cxn modelId="{401D6EE4-72E4-48E5-B742-63AEF5913D54}" type="presParOf" srcId="{1ADEF172-483A-46BA-9B33-4E2FACD0D24B}" destId="{9301F4B9-8F62-4343-A128-AA0A1737FCF1}" srcOrd="1" destOrd="0" presId="urn:microsoft.com/office/officeart/2005/8/layout/hierarchy1"/>
    <dgm:cxn modelId="{7855E702-FDA2-4EA1-9FA5-2A8F052EDD2F}" type="presParOf" srcId="{8A6E9AE3-40FD-4FE0-AB75-D521D1B77026}" destId="{3C908B80-2743-40E3-BEEB-FE9A76F34693}" srcOrd="1" destOrd="0" presId="urn:microsoft.com/office/officeart/2005/8/layout/hierarchy1"/>
    <dgm:cxn modelId="{58E00BD7-A237-446C-ACDB-3C9BA1E25E91}" type="presParOf" srcId="{F5E685C5-42DB-48BC-A133-B2451E3A29B2}" destId="{D29AF7A3-7F37-4677-B58C-65B78FB0B67A}" srcOrd="4" destOrd="0" presId="urn:microsoft.com/office/officeart/2005/8/layout/hierarchy1"/>
    <dgm:cxn modelId="{9A6183B4-D3DA-46D8-AFA7-B7278F011602}" type="presParOf" srcId="{F5E685C5-42DB-48BC-A133-B2451E3A29B2}" destId="{A8A29E1E-41F8-4F7A-AAAB-4D4E9914E44A}" srcOrd="5" destOrd="0" presId="urn:microsoft.com/office/officeart/2005/8/layout/hierarchy1"/>
    <dgm:cxn modelId="{2F024EB2-4AE5-4F4D-9326-3395F20E9500}" type="presParOf" srcId="{A8A29E1E-41F8-4F7A-AAAB-4D4E9914E44A}" destId="{6021B4BC-30CC-4DCD-958A-24DAC4C66F67}" srcOrd="0" destOrd="0" presId="urn:microsoft.com/office/officeart/2005/8/layout/hierarchy1"/>
    <dgm:cxn modelId="{FA3FA7BD-F301-4A7F-8C5F-DE09AEFB50B6}" type="presParOf" srcId="{6021B4BC-30CC-4DCD-958A-24DAC4C66F67}" destId="{0AF29C84-280C-413B-BB21-3C70204CA463}" srcOrd="0" destOrd="0" presId="urn:microsoft.com/office/officeart/2005/8/layout/hierarchy1"/>
    <dgm:cxn modelId="{40E5B561-3102-4BB1-B0BF-729752DEBAF1}" type="presParOf" srcId="{6021B4BC-30CC-4DCD-958A-24DAC4C66F67}" destId="{DA12D280-1208-4EF8-BF75-E0BCBCD72BDA}" srcOrd="1" destOrd="0" presId="urn:microsoft.com/office/officeart/2005/8/layout/hierarchy1"/>
    <dgm:cxn modelId="{9DF5886A-F5EF-4215-84E2-4F9857517025}" type="presParOf" srcId="{A8A29E1E-41F8-4F7A-AAAB-4D4E9914E44A}" destId="{C790D41F-7898-4D3E-ACA6-83C495C448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79F66A-E86F-4980-B6B7-BE2D578877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CB532-E9EA-4C58-A367-13C36DE8ADC2}">
      <dgm:prSet phldr="0" custT="1"/>
      <dgm:spPr/>
      <dgm:t>
        <a:bodyPr/>
        <a:lstStyle/>
        <a:p>
          <a:pPr algn="ctr" rtl="0"/>
          <a:r>
            <a:rPr lang="en-US" sz="15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CONTRO:</a:t>
          </a:r>
          <a:endParaRPr lang="en-US" sz="15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9CEF9B1-7AA7-4BAF-9C68-B84D0B7B23AE}" type="parTrans" cxnId="{C4036F27-C8DC-4B78-B488-D7BE066A3A08}">
      <dgm:prSet/>
      <dgm:spPr/>
      <dgm:t>
        <a:bodyPr/>
        <a:lstStyle/>
        <a:p>
          <a:endParaRPr lang="it-IT"/>
        </a:p>
      </dgm:t>
    </dgm:pt>
    <dgm:pt modelId="{82F27D63-7A80-4B71-8A97-627BDB33349B}" type="sibTrans" cxnId="{C4036F27-C8DC-4B78-B488-D7BE066A3A08}">
      <dgm:prSet/>
      <dgm:spPr/>
      <dgm:t>
        <a:bodyPr/>
        <a:lstStyle/>
        <a:p>
          <a:endParaRPr lang="it-IT"/>
        </a:p>
      </dgm:t>
    </dgm:pt>
    <dgm:pt modelId="{BDA380DE-33B9-4E95-9B72-27A2BCED0FF4}">
      <dgm:prSet phldr="0" custT="1"/>
      <dgm:spPr/>
      <dgm:t>
        <a:bodyPr/>
        <a:lstStyle/>
        <a:p>
          <a:pPr algn="ctr"/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Costi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Elevati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Abbonamenti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mensili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costi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installazione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possono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essere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costosi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88A29957-22FA-45D2-9629-A729DD4FD187}" type="parTrans" cxnId="{D4F32CD9-B0FA-4143-ABCF-90A0FA91480C}">
      <dgm:prSet/>
      <dgm:spPr/>
      <dgm:t>
        <a:bodyPr/>
        <a:lstStyle/>
        <a:p>
          <a:endParaRPr lang="it-IT"/>
        </a:p>
      </dgm:t>
    </dgm:pt>
    <dgm:pt modelId="{E76BBF00-4176-4040-8584-2421916B21D9}" type="sibTrans" cxnId="{D4F32CD9-B0FA-4143-ABCF-90A0FA91480C}">
      <dgm:prSet/>
      <dgm:spPr/>
      <dgm:t>
        <a:bodyPr/>
        <a:lstStyle/>
        <a:p>
          <a:endParaRPr lang="it-IT"/>
        </a:p>
      </dgm:t>
    </dgm:pt>
    <dgm:pt modelId="{E3D174CB-0B67-44D4-9521-0292F7BB6EFB}">
      <dgm:prSet phldr="0" custT="1"/>
      <dgm:spPr/>
      <dgm:t>
        <a:bodyPr/>
        <a:lstStyle/>
        <a:p>
          <a:pPr algn="ctr"/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Flessibilità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Limitata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Meno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personalizzabile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rispetto a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soluzioni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DIY come Raspberry Pi.</a:t>
          </a:r>
        </a:p>
      </dgm:t>
    </dgm:pt>
    <dgm:pt modelId="{8BCA587B-8FEF-4D51-9969-D3E2D71E0B8F}" type="parTrans" cxnId="{B965CE0A-6839-4B39-ADF4-C7CF3F57D8A5}">
      <dgm:prSet/>
      <dgm:spPr/>
      <dgm:t>
        <a:bodyPr/>
        <a:lstStyle/>
        <a:p>
          <a:endParaRPr lang="it-IT"/>
        </a:p>
      </dgm:t>
    </dgm:pt>
    <dgm:pt modelId="{72A69548-3E92-4D3B-A3A8-B6941D979769}" type="sibTrans" cxnId="{B965CE0A-6839-4B39-ADF4-C7CF3F57D8A5}">
      <dgm:prSet/>
      <dgm:spPr/>
      <dgm:t>
        <a:bodyPr/>
        <a:lstStyle/>
        <a:p>
          <a:endParaRPr lang="it-IT"/>
        </a:p>
      </dgm:t>
    </dgm:pt>
    <dgm:pt modelId="{8CEFBBCF-7F8B-422D-88A8-F047BE8793A2}">
      <dgm:prSet phldr="0" custT="1"/>
      <dgm:spPr/>
      <dgm:t>
        <a:bodyPr/>
        <a:lstStyle/>
        <a:p>
          <a:pPr algn="ctr"/>
          <a:r>
            <a:rPr lang="en-US" sz="12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Dipendenza</a:t>
          </a:r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da Terzi: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Affidamento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servizi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esterni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per la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manutenzione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il </a:t>
          </a:r>
          <a:r>
            <a:rPr lang="en-US" sz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monitoraggio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F1F1575D-47F5-4BE0-8E23-B36811A7B22C}" type="parTrans" cxnId="{7B8E69AC-F70C-4146-AFBF-893628A14F9A}">
      <dgm:prSet/>
      <dgm:spPr/>
      <dgm:t>
        <a:bodyPr/>
        <a:lstStyle/>
        <a:p>
          <a:endParaRPr lang="it-IT"/>
        </a:p>
      </dgm:t>
    </dgm:pt>
    <dgm:pt modelId="{C4244505-948A-4095-A276-379B72D1ED26}" type="sibTrans" cxnId="{7B8E69AC-F70C-4146-AFBF-893628A14F9A}">
      <dgm:prSet/>
      <dgm:spPr/>
      <dgm:t>
        <a:bodyPr/>
        <a:lstStyle/>
        <a:p>
          <a:endParaRPr lang="it-IT"/>
        </a:p>
      </dgm:t>
    </dgm:pt>
    <dgm:pt modelId="{405CF90A-6196-44EE-B665-BAB14C2A3BA1}" type="pres">
      <dgm:prSet presAssocID="{1E79F66A-E86F-4980-B6B7-BE2D578877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BE0829-C2D5-4A91-8385-20DB71D9FA6E}" type="pres">
      <dgm:prSet presAssocID="{1C2CB532-E9EA-4C58-A367-13C36DE8ADC2}" presName="hierRoot1" presStyleCnt="0"/>
      <dgm:spPr/>
    </dgm:pt>
    <dgm:pt modelId="{AED58F59-7B0E-4999-81DC-F2AD843DDA2A}" type="pres">
      <dgm:prSet presAssocID="{1C2CB532-E9EA-4C58-A367-13C36DE8ADC2}" presName="composite" presStyleCnt="0"/>
      <dgm:spPr/>
    </dgm:pt>
    <dgm:pt modelId="{20257C9B-E2DE-41C5-B213-F2C9FF71C960}" type="pres">
      <dgm:prSet presAssocID="{1C2CB532-E9EA-4C58-A367-13C36DE8ADC2}" presName="background" presStyleLbl="node0" presStyleIdx="0" presStyleCnt="1"/>
      <dgm:spPr/>
    </dgm:pt>
    <dgm:pt modelId="{2C464552-E722-4AD8-9488-E47512825590}" type="pres">
      <dgm:prSet presAssocID="{1C2CB532-E9EA-4C58-A367-13C36DE8ADC2}" presName="text" presStyleLbl="fgAcc0" presStyleIdx="0" presStyleCnt="1" custScaleY="52305" custLinFactNeighborY="-23352">
        <dgm:presLayoutVars>
          <dgm:chPref val="3"/>
        </dgm:presLayoutVars>
      </dgm:prSet>
      <dgm:spPr/>
    </dgm:pt>
    <dgm:pt modelId="{94198171-2C16-4D3D-91DC-8A2E757C658D}" type="pres">
      <dgm:prSet presAssocID="{1C2CB532-E9EA-4C58-A367-13C36DE8ADC2}" presName="hierChild2" presStyleCnt="0"/>
      <dgm:spPr/>
    </dgm:pt>
    <dgm:pt modelId="{EE141891-9DE6-4637-BBB6-A9AC2B108646}" type="pres">
      <dgm:prSet presAssocID="{88A29957-22FA-45D2-9629-A729DD4FD187}" presName="Name10" presStyleLbl="parChTrans1D2" presStyleIdx="0" presStyleCnt="3"/>
      <dgm:spPr/>
    </dgm:pt>
    <dgm:pt modelId="{9B147BFA-675F-4B50-8B01-4284FDF8CEEA}" type="pres">
      <dgm:prSet presAssocID="{BDA380DE-33B9-4E95-9B72-27A2BCED0FF4}" presName="hierRoot2" presStyleCnt="0"/>
      <dgm:spPr/>
    </dgm:pt>
    <dgm:pt modelId="{A46C2B32-1F07-449D-9134-81BAB1F36FB2}" type="pres">
      <dgm:prSet presAssocID="{BDA380DE-33B9-4E95-9B72-27A2BCED0FF4}" presName="composite2" presStyleCnt="0"/>
      <dgm:spPr/>
    </dgm:pt>
    <dgm:pt modelId="{85375175-61EF-434F-B6EA-AC0B6F92DA20}" type="pres">
      <dgm:prSet presAssocID="{BDA380DE-33B9-4E95-9B72-27A2BCED0FF4}" presName="background2" presStyleLbl="node2" presStyleIdx="0" presStyleCnt="3"/>
      <dgm:spPr/>
    </dgm:pt>
    <dgm:pt modelId="{531E8D6C-FE68-46DD-B035-F6CE3FA8530B}" type="pres">
      <dgm:prSet presAssocID="{BDA380DE-33B9-4E95-9B72-27A2BCED0FF4}" presName="text2" presStyleLbl="fgAcc2" presStyleIdx="0" presStyleCnt="3" custScaleX="134076" custScaleY="177017">
        <dgm:presLayoutVars>
          <dgm:chPref val="3"/>
        </dgm:presLayoutVars>
      </dgm:prSet>
      <dgm:spPr/>
    </dgm:pt>
    <dgm:pt modelId="{DEAA5DEF-0FDC-4CFA-826A-3EA3BB9C687B}" type="pres">
      <dgm:prSet presAssocID="{BDA380DE-33B9-4E95-9B72-27A2BCED0FF4}" presName="hierChild3" presStyleCnt="0"/>
      <dgm:spPr/>
    </dgm:pt>
    <dgm:pt modelId="{92072854-13C9-4B31-BB21-836CCBC9766E}" type="pres">
      <dgm:prSet presAssocID="{8BCA587B-8FEF-4D51-9969-D3E2D71E0B8F}" presName="Name10" presStyleLbl="parChTrans1D2" presStyleIdx="1" presStyleCnt="3"/>
      <dgm:spPr/>
    </dgm:pt>
    <dgm:pt modelId="{D911A02E-041E-4369-B525-DD3FA0DEC44F}" type="pres">
      <dgm:prSet presAssocID="{E3D174CB-0B67-44D4-9521-0292F7BB6EFB}" presName="hierRoot2" presStyleCnt="0"/>
      <dgm:spPr/>
    </dgm:pt>
    <dgm:pt modelId="{74AEFEAE-5695-479E-90C0-15513E1B9BFA}" type="pres">
      <dgm:prSet presAssocID="{E3D174CB-0B67-44D4-9521-0292F7BB6EFB}" presName="composite2" presStyleCnt="0"/>
      <dgm:spPr/>
    </dgm:pt>
    <dgm:pt modelId="{55A2FE71-F9C6-4A39-A361-6A56536740BF}" type="pres">
      <dgm:prSet presAssocID="{E3D174CB-0B67-44D4-9521-0292F7BB6EFB}" presName="background2" presStyleLbl="node2" presStyleIdx="1" presStyleCnt="3"/>
      <dgm:spPr/>
    </dgm:pt>
    <dgm:pt modelId="{34E5A0BA-C172-43A6-855A-A3D4EF550B4F}" type="pres">
      <dgm:prSet presAssocID="{E3D174CB-0B67-44D4-9521-0292F7BB6EFB}" presName="text2" presStyleLbl="fgAcc2" presStyleIdx="1" presStyleCnt="3" custScaleX="140287" custScaleY="185486" custLinFactNeighborY="11630">
        <dgm:presLayoutVars>
          <dgm:chPref val="3"/>
        </dgm:presLayoutVars>
      </dgm:prSet>
      <dgm:spPr/>
    </dgm:pt>
    <dgm:pt modelId="{FE6FC10C-62B6-4070-89CD-2C7099E7900B}" type="pres">
      <dgm:prSet presAssocID="{E3D174CB-0B67-44D4-9521-0292F7BB6EFB}" presName="hierChild3" presStyleCnt="0"/>
      <dgm:spPr/>
    </dgm:pt>
    <dgm:pt modelId="{16F839DB-914F-432C-B899-EE061B725FD7}" type="pres">
      <dgm:prSet presAssocID="{F1F1575D-47F5-4BE0-8E23-B36811A7B22C}" presName="Name10" presStyleLbl="parChTrans1D2" presStyleIdx="2" presStyleCnt="3"/>
      <dgm:spPr/>
    </dgm:pt>
    <dgm:pt modelId="{2B9F1054-F465-4EBE-A326-D2E319B7F26D}" type="pres">
      <dgm:prSet presAssocID="{8CEFBBCF-7F8B-422D-88A8-F047BE8793A2}" presName="hierRoot2" presStyleCnt="0"/>
      <dgm:spPr/>
    </dgm:pt>
    <dgm:pt modelId="{CF4DAD34-9ECA-4D2A-9BAC-3798F18922E4}" type="pres">
      <dgm:prSet presAssocID="{8CEFBBCF-7F8B-422D-88A8-F047BE8793A2}" presName="composite2" presStyleCnt="0"/>
      <dgm:spPr/>
    </dgm:pt>
    <dgm:pt modelId="{DF61C42B-F731-4BD4-987D-1D12025EED43}" type="pres">
      <dgm:prSet presAssocID="{8CEFBBCF-7F8B-422D-88A8-F047BE8793A2}" presName="background2" presStyleLbl="node2" presStyleIdx="2" presStyleCnt="3"/>
      <dgm:spPr/>
    </dgm:pt>
    <dgm:pt modelId="{DF49CC01-8F97-49FC-8B58-7B7E4D62867F}" type="pres">
      <dgm:prSet presAssocID="{8CEFBBCF-7F8B-422D-88A8-F047BE8793A2}" presName="text2" presStyleLbl="fgAcc2" presStyleIdx="2" presStyleCnt="3" custScaleX="130313" custScaleY="170552">
        <dgm:presLayoutVars>
          <dgm:chPref val="3"/>
        </dgm:presLayoutVars>
      </dgm:prSet>
      <dgm:spPr/>
    </dgm:pt>
    <dgm:pt modelId="{06184AE6-A382-4163-972B-575E98A0E086}" type="pres">
      <dgm:prSet presAssocID="{8CEFBBCF-7F8B-422D-88A8-F047BE8793A2}" presName="hierChild3" presStyleCnt="0"/>
      <dgm:spPr/>
    </dgm:pt>
  </dgm:ptLst>
  <dgm:cxnLst>
    <dgm:cxn modelId="{B965CE0A-6839-4B39-ADF4-C7CF3F57D8A5}" srcId="{1C2CB532-E9EA-4C58-A367-13C36DE8ADC2}" destId="{E3D174CB-0B67-44D4-9521-0292F7BB6EFB}" srcOrd="1" destOrd="0" parTransId="{8BCA587B-8FEF-4D51-9969-D3E2D71E0B8F}" sibTransId="{72A69548-3E92-4D3B-A3A8-B6941D979769}"/>
    <dgm:cxn modelId="{CDB0F00F-D8CA-4575-AE84-AAAD99E8A521}" type="presOf" srcId="{8CEFBBCF-7F8B-422D-88A8-F047BE8793A2}" destId="{DF49CC01-8F97-49FC-8B58-7B7E4D62867F}" srcOrd="0" destOrd="0" presId="urn:microsoft.com/office/officeart/2005/8/layout/hierarchy1"/>
    <dgm:cxn modelId="{C4036F27-C8DC-4B78-B488-D7BE066A3A08}" srcId="{1E79F66A-E86F-4980-B6B7-BE2D578877B7}" destId="{1C2CB532-E9EA-4C58-A367-13C36DE8ADC2}" srcOrd="0" destOrd="0" parTransId="{79CEF9B1-7AA7-4BAF-9C68-B84D0B7B23AE}" sibTransId="{82F27D63-7A80-4B71-8A97-627BDB33349B}"/>
    <dgm:cxn modelId="{95792840-8D98-4793-B261-39CCF0A5A264}" type="presOf" srcId="{88A29957-22FA-45D2-9629-A729DD4FD187}" destId="{EE141891-9DE6-4637-BBB6-A9AC2B108646}" srcOrd="0" destOrd="0" presId="urn:microsoft.com/office/officeart/2005/8/layout/hierarchy1"/>
    <dgm:cxn modelId="{D6255E64-544C-4FE3-94DF-1C568E809FB0}" type="presOf" srcId="{E3D174CB-0B67-44D4-9521-0292F7BB6EFB}" destId="{34E5A0BA-C172-43A6-855A-A3D4EF550B4F}" srcOrd="0" destOrd="0" presId="urn:microsoft.com/office/officeart/2005/8/layout/hierarchy1"/>
    <dgm:cxn modelId="{594DA869-7E93-4916-A56F-5707E3A9D049}" type="presOf" srcId="{F1F1575D-47F5-4BE0-8E23-B36811A7B22C}" destId="{16F839DB-914F-432C-B899-EE061B725FD7}" srcOrd="0" destOrd="0" presId="urn:microsoft.com/office/officeart/2005/8/layout/hierarchy1"/>
    <dgm:cxn modelId="{E8C8BA80-C3FD-4BE9-967B-6520E5C8F63C}" type="presOf" srcId="{1C2CB532-E9EA-4C58-A367-13C36DE8ADC2}" destId="{2C464552-E722-4AD8-9488-E47512825590}" srcOrd="0" destOrd="0" presId="urn:microsoft.com/office/officeart/2005/8/layout/hierarchy1"/>
    <dgm:cxn modelId="{DDD83A8C-706F-42BD-81FD-A02B3EF8CAFE}" type="presOf" srcId="{BDA380DE-33B9-4E95-9B72-27A2BCED0FF4}" destId="{531E8D6C-FE68-46DD-B035-F6CE3FA8530B}" srcOrd="0" destOrd="0" presId="urn:microsoft.com/office/officeart/2005/8/layout/hierarchy1"/>
    <dgm:cxn modelId="{7B8E69AC-F70C-4146-AFBF-893628A14F9A}" srcId="{1C2CB532-E9EA-4C58-A367-13C36DE8ADC2}" destId="{8CEFBBCF-7F8B-422D-88A8-F047BE8793A2}" srcOrd="2" destOrd="0" parTransId="{F1F1575D-47F5-4BE0-8E23-B36811A7B22C}" sibTransId="{C4244505-948A-4095-A276-379B72D1ED26}"/>
    <dgm:cxn modelId="{2251B2AE-7711-49E6-BB20-75AF01691C95}" type="presOf" srcId="{1E79F66A-E86F-4980-B6B7-BE2D578877B7}" destId="{405CF90A-6196-44EE-B665-BAB14C2A3BA1}" srcOrd="0" destOrd="0" presId="urn:microsoft.com/office/officeart/2005/8/layout/hierarchy1"/>
    <dgm:cxn modelId="{203DDAC5-C460-4EDD-9BC0-FCC64B577958}" type="presOf" srcId="{8BCA587B-8FEF-4D51-9969-D3E2D71E0B8F}" destId="{92072854-13C9-4B31-BB21-836CCBC9766E}" srcOrd="0" destOrd="0" presId="urn:microsoft.com/office/officeart/2005/8/layout/hierarchy1"/>
    <dgm:cxn modelId="{D4F32CD9-B0FA-4143-ABCF-90A0FA91480C}" srcId="{1C2CB532-E9EA-4C58-A367-13C36DE8ADC2}" destId="{BDA380DE-33B9-4E95-9B72-27A2BCED0FF4}" srcOrd="0" destOrd="0" parTransId="{88A29957-22FA-45D2-9629-A729DD4FD187}" sibTransId="{E76BBF00-4176-4040-8584-2421916B21D9}"/>
    <dgm:cxn modelId="{935B3D33-66F0-4D37-ACD5-E9936A222143}" type="presParOf" srcId="{405CF90A-6196-44EE-B665-BAB14C2A3BA1}" destId="{4DBE0829-C2D5-4A91-8385-20DB71D9FA6E}" srcOrd="0" destOrd="0" presId="urn:microsoft.com/office/officeart/2005/8/layout/hierarchy1"/>
    <dgm:cxn modelId="{1E14172D-FEE5-404F-969A-BE2099D47846}" type="presParOf" srcId="{4DBE0829-C2D5-4A91-8385-20DB71D9FA6E}" destId="{AED58F59-7B0E-4999-81DC-F2AD843DDA2A}" srcOrd="0" destOrd="0" presId="urn:microsoft.com/office/officeart/2005/8/layout/hierarchy1"/>
    <dgm:cxn modelId="{8EB1C0C6-BC16-463D-B013-148514985F99}" type="presParOf" srcId="{AED58F59-7B0E-4999-81DC-F2AD843DDA2A}" destId="{20257C9B-E2DE-41C5-B213-F2C9FF71C960}" srcOrd="0" destOrd="0" presId="urn:microsoft.com/office/officeart/2005/8/layout/hierarchy1"/>
    <dgm:cxn modelId="{33680B3E-6EAC-4EF9-A534-599FE8C1D556}" type="presParOf" srcId="{AED58F59-7B0E-4999-81DC-F2AD843DDA2A}" destId="{2C464552-E722-4AD8-9488-E47512825590}" srcOrd="1" destOrd="0" presId="urn:microsoft.com/office/officeart/2005/8/layout/hierarchy1"/>
    <dgm:cxn modelId="{B8F9462C-D3B1-49FA-A07A-0ABF0FEA362C}" type="presParOf" srcId="{4DBE0829-C2D5-4A91-8385-20DB71D9FA6E}" destId="{94198171-2C16-4D3D-91DC-8A2E757C658D}" srcOrd="1" destOrd="0" presId="urn:microsoft.com/office/officeart/2005/8/layout/hierarchy1"/>
    <dgm:cxn modelId="{A092A1D5-EB49-47F3-8A60-057685857B50}" type="presParOf" srcId="{94198171-2C16-4D3D-91DC-8A2E757C658D}" destId="{EE141891-9DE6-4637-BBB6-A9AC2B108646}" srcOrd="0" destOrd="0" presId="urn:microsoft.com/office/officeart/2005/8/layout/hierarchy1"/>
    <dgm:cxn modelId="{3BBBC436-FD97-41D6-BACD-D18F4659F4F2}" type="presParOf" srcId="{94198171-2C16-4D3D-91DC-8A2E757C658D}" destId="{9B147BFA-675F-4B50-8B01-4284FDF8CEEA}" srcOrd="1" destOrd="0" presId="urn:microsoft.com/office/officeart/2005/8/layout/hierarchy1"/>
    <dgm:cxn modelId="{0B8DB0DD-F63D-4379-A2D0-98736AA87E6C}" type="presParOf" srcId="{9B147BFA-675F-4B50-8B01-4284FDF8CEEA}" destId="{A46C2B32-1F07-449D-9134-81BAB1F36FB2}" srcOrd="0" destOrd="0" presId="urn:microsoft.com/office/officeart/2005/8/layout/hierarchy1"/>
    <dgm:cxn modelId="{CE2DEE48-01EA-42F6-92A0-72EBE87FD423}" type="presParOf" srcId="{A46C2B32-1F07-449D-9134-81BAB1F36FB2}" destId="{85375175-61EF-434F-B6EA-AC0B6F92DA20}" srcOrd="0" destOrd="0" presId="urn:microsoft.com/office/officeart/2005/8/layout/hierarchy1"/>
    <dgm:cxn modelId="{6B3B3E01-61E3-411C-BC7B-3B6992717D6C}" type="presParOf" srcId="{A46C2B32-1F07-449D-9134-81BAB1F36FB2}" destId="{531E8D6C-FE68-46DD-B035-F6CE3FA8530B}" srcOrd="1" destOrd="0" presId="urn:microsoft.com/office/officeart/2005/8/layout/hierarchy1"/>
    <dgm:cxn modelId="{1D0538AA-1AAA-4DD1-96B9-154FCA21815E}" type="presParOf" srcId="{9B147BFA-675F-4B50-8B01-4284FDF8CEEA}" destId="{DEAA5DEF-0FDC-4CFA-826A-3EA3BB9C687B}" srcOrd="1" destOrd="0" presId="urn:microsoft.com/office/officeart/2005/8/layout/hierarchy1"/>
    <dgm:cxn modelId="{88FEC0E4-FBF2-4660-B810-327FDAE948B3}" type="presParOf" srcId="{94198171-2C16-4D3D-91DC-8A2E757C658D}" destId="{92072854-13C9-4B31-BB21-836CCBC9766E}" srcOrd="2" destOrd="0" presId="urn:microsoft.com/office/officeart/2005/8/layout/hierarchy1"/>
    <dgm:cxn modelId="{EB827647-C4A7-46AC-9B0F-7C8586753221}" type="presParOf" srcId="{94198171-2C16-4D3D-91DC-8A2E757C658D}" destId="{D911A02E-041E-4369-B525-DD3FA0DEC44F}" srcOrd="3" destOrd="0" presId="urn:microsoft.com/office/officeart/2005/8/layout/hierarchy1"/>
    <dgm:cxn modelId="{A9CD6D9B-5486-4D11-8D2F-678A42DF1B8F}" type="presParOf" srcId="{D911A02E-041E-4369-B525-DD3FA0DEC44F}" destId="{74AEFEAE-5695-479E-90C0-15513E1B9BFA}" srcOrd="0" destOrd="0" presId="urn:microsoft.com/office/officeart/2005/8/layout/hierarchy1"/>
    <dgm:cxn modelId="{808F0D18-ED50-4FEF-A6BA-B18CD4E080D3}" type="presParOf" srcId="{74AEFEAE-5695-479E-90C0-15513E1B9BFA}" destId="{55A2FE71-F9C6-4A39-A361-6A56536740BF}" srcOrd="0" destOrd="0" presId="urn:microsoft.com/office/officeart/2005/8/layout/hierarchy1"/>
    <dgm:cxn modelId="{5E2A3F14-9781-417F-A966-04A6A8AFE250}" type="presParOf" srcId="{74AEFEAE-5695-479E-90C0-15513E1B9BFA}" destId="{34E5A0BA-C172-43A6-855A-A3D4EF550B4F}" srcOrd="1" destOrd="0" presId="urn:microsoft.com/office/officeart/2005/8/layout/hierarchy1"/>
    <dgm:cxn modelId="{3F983C55-1FD3-41F0-AC50-895581403042}" type="presParOf" srcId="{D911A02E-041E-4369-B525-DD3FA0DEC44F}" destId="{FE6FC10C-62B6-4070-89CD-2C7099E7900B}" srcOrd="1" destOrd="0" presId="urn:microsoft.com/office/officeart/2005/8/layout/hierarchy1"/>
    <dgm:cxn modelId="{41202E0D-3030-445F-8F04-E264E29128C6}" type="presParOf" srcId="{94198171-2C16-4D3D-91DC-8A2E757C658D}" destId="{16F839DB-914F-432C-B899-EE061B725FD7}" srcOrd="4" destOrd="0" presId="urn:microsoft.com/office/officeart/2005/8/layout/hierarchy1"/>
    <dgm:cxn modelId="{72F9595E-593F-4771-8EBD-5425A312F4E8}" type="presParOf" srcId="{94198171-2C16-4D3D-91DC-8A2E757C658D}" destId="{2B9F1054-F465-4EBE-A326-D2E319B7F26D}" srcOrd="5" destOrd="0" presId="urn:microsoft.com/office/officeart/2005/8/layout/hierarchy1"/>
    <dgm:cxn modelId="{04D85CB7-0CBA-4889-8262-41D7052BBA28}" type="presParOf" srcId="{2B9F1054-F465-4EBE-A326-D2E319B7F26D}" destId="{CF4DAD34-9ECA-4D2A-9BAC-3798F18922E4}" srcOrd="0" destOrd="0" presId="urn:microsoft.com/office/officeart/2005/8/layout/hierarchy1"/>
    <dgm:cxn modelId="{319EF78B-F7CD-45BF-AD58-B78607588C48}" type="presParOf" srcId="{CF4DAD34-9ECA-4D2A-9BAC-3798F18922E4}" destId="{DF61C42B-F731-4BD4-987D-1D12025EED43}" srcOrd="0" destOrd="0" presId="urn:microsoft.com/office/officeart/2005/8/layout/hierarchy1"/>
    <dgm:cxn modelId="{488112B0-0F9B-4180-A207-AEEF2E494496}" type="presParOf" srcId="{CF4DAD34-9ECA-4D2A-9BAC-3798F18922E4}" destId="{DF49CC01-8F97-49FC-8B58-7B7E4D62867F}" srcOrd="1" destOrd="0" presId="urn:microsoft.com/office/officeart/2005/8/layout/hierarchy1"/>
    <dgm:cxn modelId="{D40FF980-79EA-4F2B-82AE-E525B238F416}" type="presParOf" srcId="{2B9F1054-F465-4EBE-A326-D2E319B7F26D}" destId="{06184AE6-A382-4163-972B-575E98A0E0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79F66A-E86F-4980-B6B7-BE2D578877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5D1A4C-5C6D-4962-9CA8-D9CCF190FAED}">
      <dgm:prSet phldr="0" custT="1"/>
      <dgm:spPr/>
      <dgm:t>
        <a:bodyPr/>
        <a:lstStyle/>
        <a:p>
          <a:pPr algn="ctr">
            <a:lnSpc>
              <a:spcPct val="90000"/>
            </a:lnSpc>
          </a:pPr>
          <a:r>
            <a:rPr lang="en-US" sz="15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Connettività</a:t>
          </a:r>
          <a:endParaRPr lang="en-US" sz="15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97E00A9-773E-45EC-9DB4-9DEE05B668A9}" type="parTrans" cxnId="{8E6AEFEE-1D10-4486-968A-A2D3F9AE1C69}">
      <dgm:prSet/>
      <dgm:spPr/>
      <dgm:t>
        <a:bodyPr/>
        <a:lstStyle/>
        <a:p>
          <a:endParaRPr lang="it-IT"/>
        </a:p>
      </dgm:t>
    </dgm:pt>
    <dgm:pt modelId="{481F7614-5F0C-40BC-BC76-6C0A5B33635B}" type="sibTrans" cxnId="{8E6AEFEE-1D10-4486-968A-A2D3F9AE1C69}">
      <dgm:prSet/>
      <dgm:spPr/>
      <dgm:t>
        <a:bodyPr/>
        <a:lstStyle/>
        <a:p>
          <a:endParaRPr lang="it-IT"/>
        </a:p>
      </dgm:t>
    </dgm:pt>
    <dgm:pt modelId="{CD658545-0228-44F5-96A7-A0E859227337}">
      <dgm:prSet phldr="0" custT="1"/>
      <dgm:spPr/>
      <dgm:t>
        <a:bodyPr/>
        <a:lstStyle/>
        <a:p>
          <a:pPr algn="ctr">
            <a:lnSpc>
              <a:spcPct val="90000"/>
            </a:lnSpc>
          </a:pPr>
          <a:r>
            <a:rPr lang="en-US" sz="15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Wi-Fi</a:t>
          </a:r>
          <a:r>
            <a: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en-US" sz="15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Navigazione</a:t>
          </a:r>
          <a:r>
            <a: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senza </a:t>
          </a:r>
          <a:r>
            <a:rPr lang="en-US" sz="15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fili</a:t>
          </a:r>
          <a:endParaRPr lang="en-US" sz="15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75253EB-1344-4085-AB53-3A0DDE5EBA1F}" type="parTrans" cxnId="{D2EDEDF0-95D4-4ACF-BC7A-9199FA86EE3D}">
      <dgm:prSet/>
      <dgm:spPr/>
      <dgm:t>
        <a:bodyPr/>
        <a:lstStyle/>
        <a:p>
          <a:endParaRPr lang="it-IT"/>
        </a:p>
      </dgm:t>
    </dgm:pt>
    <dgm:pt modelId="{A36F5293-C608-4625-B4DB-F25ED48464FB}" type="sibTrans" cxnId="{D2EDEDF0-95D4-4ACF-BC7A-9199FA86EE3D}">
      <dgm:prSet/>
      <dgm:spPr/>
      <dgm:t>
        <a:bodyPr/>
        <a:lstStyle/>
        <a:p>
          <a:endParaRPr lang="it-IT"/>
        </a:p>
      </dgm:t>
    </dgm:pt>
    <dgm:pt modelId="{C8594B43-01DB-492A-B977-3734BB12CE60}">
      <dgm:prSet phldr="0" custT="1"/>
      <dgm:spPr/>
      <dgm:t>
        <a:bodyPr/>
        <a:lstStyle/>
        <a:p>
          <a:pPr algn="ctr">
            <a:lnSpc>
              <a:spcPct val="90000"/>
            </a:lnSpc>
          </a:pPr>
          <a:r>
            <a:rPr lang="en-US" sz="15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Bluetooth</a:t>
          </a:r>
          <a:r>
            <a: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en-US" sz="15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Collegamento</a:t>
          </a:r>
          <a:r>
            <a: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5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dispositivi</a:t>
          </a:r>
          <a:r>
            <a: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senza </a:t>
          </a:r>
          <a:r>
            <a:rPr lang="en-US" sz="15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cavi</a:t>
          </a:r>
          <a:endParaRPr lang="en-US" sz="15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2F6F271-62F2-4B8A-9890-D5E25C0B4F58}" type="parTrans" cxnId="{F77C5DD9-E028-49C6-BD10-11BB1723847A}">
      <dgm:prSet/>
      <dgm:spPr/>
      <dgm:t>
        <a:bodyPr/>
        <a:lstStyle/>
        <a:p>
          <a:endParaRPr lang="it-IT"/>
        </a:p>
      </dgm:t>
    </dgm:pt>
    <dgm:pt modelId="{D332922A-07F0-44D7-9D90-C17DE7B8B922}" type="sibTrans" cxnId="{F77C5DD9-E028-49C6-BD10-11BB1723847A}">
      <dgm:prSet/>
      <dgm:spPr/>
      <dgm:t>
        <a:bodyPr/>
        <a:lstStyle/>
        <a:p>
          <a:endParaRPr lang="it-IT"/>
        </a:p>
      </dgm:t>
    </dgm:pt>
    <dgm:pt modelId="{405CF90A-6196-44EE-B665-BAB14C2A3BA1}" type="pres">
      <dgm:prSet presAssocID="{1E79F66A-E86F-4980-B6B7-BE2D578877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4BE597-C669-40BF-BAAE-6A1E382745F2}" type="pres">
      <dgm:prSet presAssocID="{C65D1A4C-5C6D-4962-9CA8-D9CCF190FAED}" presName="hierRoot1" presStyleCnt="0"/>
      <dgm:spPr/>
    </dgm:pt>
    <dgm:pt modelId="{D1A043A0-5374-49A3-9DB4-7F64E414B9CC}" type="pres">
      <dgm:prSet presAssocID="{C65D1A4C-5C6D-4962-9CA8-D9CCF190FAED}" presName="composite" presStyleCnt="0"/>
      <dgm:spPr/>
    </dgm:pt>
    <dgm:pt modelId="{4CA9A1DF-CA79-49CA-A062-E98D8E0012A3}" type="pres">
      <dgm:prSet presAssocID="{C65D1A4C-5C6D-4962-9CA8-D9CCF190FAED}" presName="background" presStyleLbl="node0" presStyleIdx="0" presStyleCnt="1"/>
      <dgm:spPr/>
    </dgm:pt>
    <dgm:pt modelId="{DE4B316D-3007-4803-9B70-B8784DDDD4A1}" type="pres">
      <dgm:prSet presAssocID="{C65D1A4C-5C6D-4962-9CA8-D9CCF190FAED}" presName="text" presStyleLbl="fgAcc0" presStyleIdx="0" presStyleCnt="1" custScaleX="124948" custScaleY="88825">
        <dgm:presLayoutVars>
          <dgm:chPref val="3"/>
        </dgm:presLayoutVars>
      </dgm:prSet>
      <dgm:spPr/>
    </dgm:pt>
    <dgm:pt modelId="{83295351-676D-4C02-921B-EB077F1B6903}" type="pres">
      <dgm:prSet presAssocID="{C65D1A4C-5C6D-4962-9CA8-D9CCF190FAED}" presName="hierChild2" presStyleCnt="0"/>
      <dgm:spPr/>
    </dgm:pt>
    <dgm:pt modelId="{F7AE4525-4704-40C7-9973-5968CF00C58A}" type="pres">
      <dgm:prSet presAssocID="{C75253EB-1344-4085-AB53-3A0DDE5EBA1F}" presName="Name10" presStyleLbl="parChTrans1D2" presStyleIdx="0" presStyleCnt="2"/>
      <dgm:spPr/>
    </dgm:pt>
    <dgm:pt modelId="{861F2641-4855-4DA9-8516-AE77DC7FA34D}" type="pres">
      <dgm:prSet presAssocID="{CD658545-0228-44F5-96A7-A0E859227337}" presName="hierRoot2" presStyleCnt="0"/>
      <dgm:spPr/>
    </dgm:pt>
    <dgm:pt modelId="{1839458F-9490-4136-B631-E16B18883A6B}" type="pres">
      <dgm:prSet presAssocID="{CD658545-0228-44F5-96A7-A0E859227337}" presName="composite2" presStyleCnt="0"/>
      <dgm:spPr/>
    </dgm:pt>
    <dgm:pt modelId="{56AB9BEA-A5CF-4D52-A923-C60DE889CC80}" type="pres">
      <dgm:prSet presAssocID="{CD658545-0228-44F5-96A7-A0E859227337}" presName="background2" presStyleLbl="node2" presStyleIdx="0" presStyleCnt="2"/>
      <dgm:spPr/>
    </dgm:pt>
    <dgm:pt modelId="{2A7EE274-A4F7-4B9B-A5BA-CE1386BF8357}" type="pres">
      <dgm:prSet presAssocID="{CD658545-0228-44F5-96A7-A0E859227337}" presName="text2" presStyleLbl="fgAcc2" presStyleIdx="0" presStyleCnt="2">
        <dgm:presLayoutVars>
          <dgm:chPref val="3"/>
        </dgm:presLayoutVars>
      </dgm:prSet>
      <dgm:spPr/>
    </dgm:pt>
    <dgm:pt modelId="{2E4B0551-2386-4E4E-8EAD-547AFD467CEF}" type="pres">
      <dgm:prSet presAssocID="{CD658545-0228-44F5-96A7-A0E859227337}" presName="hierChild3" presStyleCnt="0"/>
      <dgm:spPr/>
    </dgm:pt>
    <dgm:pt modelId="{049EDEB0-8AA0-4006-8489-1E2B84FF2514}" type="pres">
      <dgm:prSet presAssocID="{62F6F271-62F2-4B8A-9890-D5E25C0B4F58}" presName="Name10" presStyleLbl="parChTrans1D2" presStyleIdx="1" presStyleCnt="2"/>
      <dgm:spPr/>
    </dgm:pt>
    <dgm:pt modelId="{051FC536-2E59-427C-B76F-1C0BEB998736}" type="pres">
      <dgm:prSet presAssocID="{C8594B43-01DB-492A-B977-3734BB12CE60}" presName="hierRoot2" presStyleCnt="0"/>
      <dgm:spPr/>
    </dgm:pt>
    <dgm:pt modelId="{B31C372E-D9D5-4030-8FEA-B97EB8C675A4}" type="pres">
      <dgm:prSet presAssocID="{C8594B43-01DB-492A-B977-3734BB12CE60}" presName="composite2" presStyleCnt="0"/>
      <dgm:spPr/>
    </dgm:pt>
    <dgm:pt modelId="{F54D4BD9-9A65-411E-976F-549348498D17}" type="pres">
      <dgm:prSet presAssocID="{C8594B43-01DB-492A-B977-3734BB12CE60}" presName="background2" presStyleLbl="node2" presStyleIdx="1" presStyleCnt="2"/>
      <dgm:spPr/>
    </dgm:pt>
    <dgm:pt modelId="{6CB4B2A3-9637-4403-A4BA-E4F8FB7EA5F6}" type="pres">
      <dgm:prSet presAssocID="{C8594B43-01DB-492A-B977-3734BB12CE60}" presName="text2" presStyleLbl="fgAcc2" presStyleIdx="1" presStyleCnt="2" custScaleX="127446" custScaleY="128288">
        <dgm:presLayoutVars>
          <dgm:chPref val="3"/>
        </dgm:presLayoutVars>
      </dgm:prSet>
      <dgm:spPr/>
    </dgm:pt>
    <dgm:pt modelId="{6F4B9821-9BE7-40A9-9261-7C3C6B484B12}" type="pres">
      <dgm:prSet presAssocID="{C8594B43-01DB-492A-B977-3734BB12CE60}" presName="hierChild3" presStyleCnt="0"/>
      <dgm:spPr/>
    </dgm:pt>
  </dgm:ptLst>
  <dgm:cxnLst>
    <dgm:cxn modelId="{0AD3067A-0A1B-4A21-856F-0C9B428FB34A}" type="presOf" srcId="{CD658545-0228-44F5-96A7-A0E859227337}" destId="{2A7EE274-A4F7-4B9B-A5BA-CE1386BF8357}" srcOrd="0" destOrd="0" presId="urn:microsoft.com/office/officeart/2005/8/layout/hierarchy1"/>
    <dgm:cxn modelId="{E7F80B8B-F654-4121-AF59-35CB31170645}" type="presOf" srcId="{62F6F271-62F2-4B8A-9890-D5E25C0B4F58}" destId="{049EDEB0-8AA0-4006-8489-1E2B84FF2514}" srcOrd="0" destOrd="0" presId="urn:microsoft.com/office/officeart/2005/8/layout/hierarchy1"/>
    <dgm:cxn modelId="{751B2CA9-D4E2-4A7A-B8A1-EE843C10D3BC}" type="presOf" srcId="{C75253EB-1344-4085-AB53-3A0DDE5EBA1F}" destId="{F7AE4525-4704-40C7-9973-5968CF00C58A}" srcOrd="0" destOrd="0" presId="urn:microsoft.com/office/officeart/2005/8/layout/hierarchy1"/>
    <dgm:cxn modelId="{2251B2AE-7711-49E6-BB20-75AF01691C95}" type="presOf" srcId="{1E79F66A-E86F-4980-B6B7-BE2D578877B7}" destId="{405CF90A-6196-44EE-B665-BAB14C2A3BA1}" srcOrd="0" destOrd="0" presId="urn:microsoft.com/office/officeart/2005/8/layout/hierarchy1"/>
    <dgm:cxn modelId="{F77C5DD9-E028-49C6-BD10-11BB1723847A}" srcId="{C65D1A4C-5C6D-4962-9CA8-D9CCF190FAED}" destId="{C8594B43-01DB-492A-B977-3734BB12CE60}" srcOrd="1" destOrd="0" parTransId="{62F6F271-62F2-4B8A-9890-D5E25C0B4F58}" sibTransId="{D332922A-07F0-44D7-9D90-C17DE7B8B922}"/>
    <dgm:cxn modelId="{94758CE5-27E1-49D5-A27C-4F4BDD15CC97}" type="presOf" srcId="{C65D1A4C-5C6D-4962-9CA8-D9CCF190FAED}" destId="{DE4B316D-3007-4803-9B70-B8784DDDD4A1}" srcOrd="0" destOrd="0" presId="urn:microsoft.com/office/officeart/2005/8/layout/hierarchy1"/>
    <dgm:cxn modelId="{AC716FEE-767C-4B30-8830-A8A16881694A}" type="presOf" srcId="{C8594B43-01DB-492A-B977-3734BB12CE60}" destId="{6CB4B2A3-9637-4403-A4BA-E4F8FB7EA5F6}" srcOrd="0" destOrd="0" presId="urn:microsoft.com/office/officeart/2005/8/layout/hierarchy1"/>
    <dgm:cxn modelId="{8E6AEFEE-1D10-4486-968A-A2D3F9AE1C69}" srcId="{1E79F66A-E86F-4980-B6B7-BE2D578877B7}" destId="{C65D1A4C-5C6D-4962-9CA8-D9CCF190FAED}" srcOrd="0" destOrd="0" parTransId="{297E00A9-773E-45EC-9DB4-9DEE05B668A9}" sibTransId="{481F7614-5F0C-40BC-BC76-6C0A5B33635B}"/>
    <dgm:cxn modelId="{D2EDEDF0-95D4-4ACF-BC7A-9199FA86EE3D}" srcId="{C65D1A4C-5C6D-4962-9CA8-D9CCF190FAED}" destId="{CD658545-0228-44F5-96A7-A0E859227337}" srcOrd="0" destOrd="0" parTransId="{C75253EB-1344-4085-AB53-3A0DDE5EBA1F}" sibTransId="{A36F5293-C608-4625-B4DB-F25ED48464FB}"/>
    <dgm:cxn modelId="{8AE10D16-67BD-4643-A8C8-9C1929DD65B3}" type="presParOf" srcId="{405CF90A-6196-44EE-B665-BAB14C2A3BA1}" destId="{5A4BE597-C669-40BF-BAAE-6A1E382745F2}" srcOrd="0" destOrd="0" presId="urn:microsoft.com/office/officeart/2005/8/layout/hierarchy1"/>
    <dgm:cxn modelId="{BA1F1FB4-2076-40F2-8CBD-7BAF5742F668}" type="presParOf" srcId="{5A4BE597-C669-40BF-BAAE-6A1E382745F2}" destId="{D1A043A0-5374-49A3-9DB4-7F64E414B9CC}" srcOrd="0" destOrd="0" presId="urn:microsoft.com/office/officeart/2005/8/layout/hierarchy1"/>
    <dgm:cxn modelId="{4D7EDF77-EC9B-4C83-8DD8-D59AFA38C4EA}" type="presParOf" srcId="{D1A043A0-5374-49A3-9DB4-7F64E414B9CC}" destId="{4CA9A1DF-CA79-49CA-A062-E98D8E0012A3}" srcOrd="0" destOrd="0" presId="urn:microsoft.com/office/officeart/2005/8/layout/hierarchy1"/>
    <dgm:cxn modelId="{C679CFE1-2FB4-42D6-8D50-BC8B4754D1FF}" type="presParOf" srcId="{D1A043A0-5374-49A3-9DB4-7F64E414B9CC}" destId="{DE4B316D-3007-4803-9B70-B8784DDDD4A1}" srcOrd="1" destOrd="0" presId="urn:microsoft.com/office/officeart/2005/8/layout/hierarchy1"/>
    <dgm:cxn modelId="{D0D57A53-2BE2-4177-A584-4E77990EE5CA}" type="presParOf" srcId="{5A4BE597-C669-40BF-BAAE-6A1E382745F2}" destId="{83295351-676D-4C02-921B-EB077F1B6903}" srcOrd="1" destOrd="0" presId="urn:microsoft.com/office/officeart/2005/8/layout/hierarchy1"/>
    <dgm:cxn modelId="{D74C1D87-FB1D-4421-B6F4-0533DDAC9430}" type="presParOf" srcId="{83295351-676D-4C02-921B-EB077F1B6903}" destId="{F7AE4525-4704-40C7-9973-5968CF00C58A}" srcOrd="0" destOrd="0" presId="urn:microsoft.com/office/officeart/2005/8/layout/hierarchy1"/>
    <dgm:cxn modelId="{974AE7B6-E1BD-42A4-BB68-BBA675F7FAFF}" type="presParOf" srcId="{83295351-676D-4C02-921B-EB077F1B6903}" destId="{861F2641-4855-4DA9-8516-AE77DC7FA34D}" srcOrd="1" destOrd="0" presId="urn:microsoft.com/office/officeart/2005/8/layout/hierarchy1"/>
    <dgm:cxn modelId="{5E854419-8965-4C0A-82D9-ADC6898FA663}" type="presParOf" srcId="{861F2641-4855-4DA9-8516-AE77DC7FA34D}" destId="{1839458F-9490-4136-B631-E16B18883A6B}" srcOrd="0" destOrd="0" presId="urn:microsoft.com/office/officeart/2005/8/layout/hierarchy1"/>
    <dgm:cxn modelId="{5E68F48B-A4B5-427E-9968-3CEC5A6D75E9}" type="presParOf" srcId="{1839458F-9490-4136-B631-E16B18883A6B}" destId="{56AB9BEA-A5CF-4D52-A923-C60DE889CC80}" srcOrd="0" destOrd="0" presId="urn:microsoft.com/office/officeart/2005/8/layout/hierarchy1"/>
    <dgm:cxn modelId="{022ADCFD-29DD-4FE8-B344-A7EFFF73B89E}" type="presParOf" srcId="{1839458F-9490-4136-B631-E16B18883A6B}" destId="{2A7EE274-A4F7-4B9B-A5BA-CE1386BF8357}" srcOrd="1" destOrd="0" presId="urn:microsoft.com/office/officeart/2005/8/layout/hierarchy1"/>
    <dgm:cxn modelId="{4E37D726-49BB-4BFB-9DF0-5F249BA71EAB}" type="presParOf" srcId="{861F2641-4855-4DA9-8516-AE77DC7FA34D}" destId="{2E4B0551-2386-4E4E-8EAD-547AFD467CEF}" srcOrd="1" destOrd="0" presId="urn:microsoft.com/office/officeart/2005/8/layout/hierarchy1"/>
    <dgm:cxn modelId="{4D992B44-93FB-4B0A-8C9A-0D89006C4E8A}" type="presParOf" srcId="{83295351-676D-4C02-921B-EB077F1B6903}" destId="{049EDEB0-8AA0-4006-8489-1E2B84FF2514}" srcOrd="2" destOrd="0" presId="urn:microsoft.com/office/officeart/2005/8/layout/hierarchy1"/>
    <dgm:cxn modelId="{01A8A7A7-10BE-4800-9222-8646740B687C}" type="presParOf" srcId="{83295351-676D-4C02-921B-EB077F1B6903}" destId="{051FC536-2E59-427C-B76F-1C0BEB998736}" srcOrd="3" destOrd="0" presId="urn:microsoft.com/office/officeart/2005/8/layout/hierarchy1"/>
    <dgm:cxn modelId="{624E825D-BF92-4CC7-91BD-0BED9E8B1B04}" type="presParOf" srcId="{051FC536-2E59-427C-B76F-1C0BEB998736}" destId="{B31C372E-D9D5-4030-8FEA-B97EB8C675A4}" srcOrd="0" destOrd="0" presId="urn:microsoft.com/office/officeart/2005/8/layout/hierarchy1"/>
    <dgm:cxn modelId="{DF65A15D-E6A4-49CF-9A6C-C81F6BA188A5}" type="presParOf" srcId="{B31C372E-D9D5-4030-8FEA-B97EB8C675A4}" destId="{F54D4BD9-9A65-411E-976F-549348498D17}" srcOrd="0" destOrd="0" presId="urn:microsoft.com/office/officeart/2005/8/layout/hierarchy1"/>
    <dgm:cxn modelId="{129C90A5-D15F-47F5-BE89-2A86A7B4496A}" type="presParOf" srcId="{B31C372E-D9D5-4030-8FEA-B97EB8C675A4}" destId="{6CB4B2A3-9637-4403-A4BA-E4F8FB7EA5F6}" srcOrd="1" destOrd="0" presId="urn:microsoft.com/office/officeart/2005/8/layout/hierarchy1"/>
    <dgm:cxn modelId="{5DDD36AC-8E86-4122-A629-032D3B2844EF}" type="presParOf" srcId="{051FC536-2E59-427C-B76F-1C0BEB998736}" destId="{6F4B9821-9BE7-40A9-9261-7C3C6B484B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79F66A-E86F-4980-B6B7-BE2D578877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A1AB4C-CF99-4FE5-9ADA-CC982D6455F9}">
      <dgm:prSet phldr="0" custT="1"/>
      <dgm:spPr/>
      <dgm:t>
        <a:bodyPr/>
        <a:lstStyle/>
        <a:p>
          <a:pPr algn="ctr">
            <a:lnSpc>
              <a:spcPct val="90000"/>
            </a:lnSpc>
          </a:pPr>
          <a:r>
            <a:rPr lang="en-US" sz="15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Capacità</a:t>
          </a:r>
          <a:r>
            <a: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5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gestione</a:t>
          </a:r>
          <a:r>
            <a: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video e </a:t>
          </a:r>
          <a:r>
            <a:rPr lang="en-US" sz="15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grafica</a:t>
          </a:r>
          <a:endParaRPr lang="en-US" sz="15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8D968F3-E7C6-4F4E-9EA9-326EEC27D297}" type="parTrans" cxnId="{57DF21D3-F0FE-46B6-9F2E-928D67FC6032}">
      <dgm:prSet/>
      <dgm:spPr/>
      <dgm:t>
        <a:bodyPr/>
        <a:lstStyle/>
        <a:p>
          <a:endParaRPr lang="it-IT"/>
        </a:p>
      </dgm:t>
    </dgm:pt>
    <dgm:pt modelId="{D1D40286-5874-488B-8540-60128AB40258}" type="sibTrans" cxnId="{57DF21D3-F0FE-46B6-9F2E-928D67FC6032}">
      <dgm:prSet/>
      <dgm:spPr/>
      <dgm:t>
        <a:bodyPr/>
        <a:lstStyle/>
        <a:p>
          <a:endParaRPr lang="it-IT"/>
        </a:p>
      </dgm:t>
    </dgm:pt>
    <dgm:pt modelId="{083C4BBF-8DBF-46C4-949D-6D2AE0FB3154}">
      <dgm:prSet phldr="0" custT="1"/>
      <dgm:spPr/>
      <dgm:t>
        <a:bodyPr/>
        <a:lstStyle/>
        <a:p>
          <a:pPr algn="ctr">
            <a:lnSpc>
              <a:spcPct val="90000"/>
            </a:lnSpc>
          </a:pPr>
          <a:r>
            <a:rPr lang="en-US" sz="15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Processore</a:t>
          </a:r>
          <a:r>
            <a:rPr lang="en-US" sz="15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500" b="1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Grafica</a:t>
          </a:r>
          <a:endParaRPr lang="en-US" sz="15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EA5B2A8-3533-4D2F-ADB8-4B1A61605A23}" type="parTrans" cxnId="{905609D8-242F-4CA3-BD29-38AA61B11DBF}">
      <dgm:prSet/>
      <dgm:spPr/>
      <dgm:t>
        <a:bodyPr/>
        <a:lstStyle/>
        <a:p>
          <a:endParaRPr lang="it-IT"/>
        </a:p>
      </dgm:t>
    </dgm:pt>
    <dgm:pt modelId="{841467ED-5CB6-4160-85E2-37DF7E231A60}" type="sibTrans" cxnId="{905609D8-242F-4CA3-BD29-38AA61B11DBF}">
      <dgm:prSet/>
      <dgm:spPr/>
      <dgm:t>
        <a:bodyPr/>
        <a:lstStyle/>
        <a:p>
          <a:endParaRPr lang="it-IT"/>
        </a:p>
      </dgm:t>
    </dgm:pt>
    <dgm:pt modelId="{200808B2-BF21-4182-91CC-9CB80B4E30BF}">
      <dgm:prSet phldr="0" custT="1"/>
      <dgm:spPr/>
      <dgm:t>
        <a:bodyPr/>
        <a:lstStyle/>
        <a:p>
          <a:pPr algn="ctr">
            <a:lnSpc>
              <a:spcPct val="90000"/>
            </a:lnSpc>
          </a:pPr>
          <a:r>
            <a:rPr lang="en-US" sz="15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Processore</a:t>
          </a:r>
          <a:r>
            <a: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quad-core per </a:t>
          </a:r>
          <a:r>
            <a:rPr lang="en-US" sz="15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prestazioni</a:t>
          </a:r>
          <a:r>
            <a: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5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veloci</a:t>
          </a:r>
          <a:endParaRPr lang="en-US" sz="15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7A2D1EA-D1E4-4063-967A-708BF0FA9F3C}" type="parTrans" cxnId="{91B6AB97-437C-401B-96F6-1731F8A5D7F2}">
      <dgm:prSet/>
      <dgm:spPr/>
      <dgm:t>
        <a:bodyPr/>
        <a:lstStyle/>
        <a:p>
          <a:endParaRPr lang="it-IT"/>
        </a:p>
      </dgm:t>
    </dgm:pt>
    <dgm:pt modelId="{C3A38C53-20EA-496C-92DE-CD19802926AA}" type="sibTrans" cxnId="{91B6AB97-437C-401B-96F6-1731F8A5D7F2}">
      <dgm:prSet/>
      <dgm:spPr/>
      <dgm:t>
        <a:bodyPr/>
        <a:lstStyle/>
        <a:p>
          <a:endParaRPr lang="it-IT"/>
        </a:p>
      </dgm:t>
    </dgm:pt>
    <dgm:pt modelId="{405CF90A-6196-44EE-B665-BAB14C2A3BA1}" type="pres">
      <dgm:prSet presAssocID="{1E79F66A-E86F-4980-B6B7-BE2D578877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9D31BA-A5D2-4B9E-8642-87D3D9F5AD98}" type="pres">
      <dgm:prSet presAssocID="{083C4BBF-8DBF-46C4-949D-6D2AE0FB3154}" presName="hierRoot1" presStyleCnt="0"/>
      <dgm:spPr/>
    </dgm:pt>
    <dgm:pt modelId="{F306D0AD-48DD-4C7F-A002-4BB8F07E55AF}" type="pres">
      <dgm:prSet presAssocID="{083C4BBF-8DBF-46C4-949D-6D2AE0FB3154}" presName="composite" presStyleCnt="0"/>
      <dgm:spPr/>
    </dgm:pt>
    <dgm:pt modelId="{FD567A62-07BE-4ED2-A0AC-C2D805AD9DD8}" type="pres">
      <dgm:prSet presAssocID="{083C4BBF-8DBF-46C4-949D-6D2AE0FB3154}" presName="background" presStyleLbl="node0" presStyleIdx="0" presStyleCnt="1"/>
      <dgm:spPr/>
    </dgm:pt>
    <dgm:pt modelId="{5F9A013B-98E8-43AF-B53D-DFC8AA047E99}" type="pres">
      <dgm:prSet presAssocID="{083C4BBF-8DBF-46C4-949D-6D2AE0FB3154}" presName="text" presStyleLbl="fgAcc0" presStyleIdx="0" presStyleCnt="1" custScaleX="114947" custScaleY="49341">
        <dgm:presLayoutVars>
          <dgm:chPref val="3"/>
        </dgm:presLayoutVars>
      </dgm:prSet>
      <dgm:spPr/>
    </dgm:pt>
    <dgm:pt modelId="{20B32685-E415-42EF-AB2B-58063C106576}" type="pres">
      <dgm:prSet presAssocID="{083C4BBF-8DBF-46C4-949D-6D2AE0FB3154}" presName="hierChild2" presStyleCnt="0"/>
      <dgm:spPr/>
    </dgm:pt>
    <dgm:pt modelId="{CA4FBFA0-D1EF-42ED-8A90-B16E7AD5C7F9}" type="pres">
      <dgm:prSet presAssocID="{E7A2D1EA-D1E4-4063-967A-708BF0FA9F3C}" presName="Name10" presStyleLbl="parChTrans1D2" presStyleIdx="0" presStyleCnt="2"/>
      <dgm:spPr/>
    </dgm:pt>
    <dgm:pt modelId="{6704FE72-F3AD-4BC4-AB2F-230C2F74E55A}" type="pres">
      <dgm:prSet presAssocID="{200808B2-BF21-4182-91CC-9CB80B4E30BF}" presName="hierRoot2" presStyleCnt="0"/>
      <dgm:spPr/>
    </dgm:pt>
    <dgm:pt modelId="{3694F9EF-9080-419E-8099-B60EDE25F1EB}" type="pres">
      <dgm:prSet presAssocID="{200808B2-BF21-4182-91CC-9CB80B4E30BF}" presName="composite2" presStyleCnt="0"/>
      <dgm:spPr/>
    </dgm:pt>
    <dgm:pt modelId="{4D01D1FC-1C78-4866-9378-AED5464AE4C2}" type="pres">
      <dgm:prSet presAssocID="{200808B2-BF21-4182-91CC-9CB80B4E30BF}" presName="background2" presStyleLbl="node2" presStyleIdx="0" presStyleCnt="2"/>
      <dgm:spPr/>
    </dgm:pt>
    <dgm:pt modelId="{307F86AA-D304-4811-96BC-E1C44B86C988}" type="pres">
      <dgm:prSet presAssocID="{200808B2-BF21-4182-91CC-9CB80B4E30BF}" presName="text2" presStyleLbl="fgAcc2" presStyleIdx="0" presStyleCnt="2" custScaleX="74514" custScaleY="77613">
        <dgm:presLayoutVars>
          <dgm:chPref val="3"/>
        </dgm:presLayoutVars>
      </dgm:prSet>
      <dgm:spPr/>
    </dgm:pt>
    <dgm:pt modelId="{A4BF3A80-8A7D-47C3-A9CD-B4551E563E28}" type="pres">
      <dgm:prSet presAssocID="{200808B2-BF21-4182-91CC-9CB80B4E30BF}" presName="hierChild3" presStyleCnt="0"/>
      <dgm:spPr/>
    </dgm:pt>
    <dgm:pt modelId="{CADA7887-C035-46E1-89FC-1AFE0108AFA9}" type="pres">
      <dgm:prSet presAssocID="{F8D968F3-E7C6-4F4E-9EA9-326EEC27D297}" presName="Name10" presStyleLbl="parChTrans1D2" presStyleIdx="1" presStyleCnt="2"/>
      <dgm:spPr/>
    </dgm:pt>
    <dgm:pt modelId="{3D45D722-2164-4165-825F-E41676B9C90D}" type="pres">
      <dgm:prSet presAssocID="{2CA1AB4C-CF99-4FE5-9ADA-CC982D6455F9}" presName="hierRoot2" presStyleCnt="0"/>
      <dgm:spPr/>
    </dgm:pt>
    <dgm:pt modelId="{2E7A79D5-76CA-4D20-94E3-51BCC2A67FE7}" type="pres">
      <dgm:prSet presAssocID="{2CA1AB4C-CF99-4FE5-9ADA-CC982D6455F9}" presName="composite2" presStyleCnt="0"/>
      <dgm:spPr/>
    </dgm:pt>
    <dgm:pt modelId="{D186A9AF-6D63-4847-B9B8-C8DD9747A9BE}" type="pres">
      <dgm:prSet presAssocID="{2CA1AB4C-CF99-4FE5-9ADA-CC982D6455F9}" presName="background2" presStyleLbl="node2" presStyleIdx="1" presStyleCnt="2"/>
      <dgm:spPr/>
    </dgm:pt>
    <dgm:pt modelId="{1F1C2F11-ADE0-40D7-A722-F748EF714AAA}" type="pres">
      <dgm:prSet presAssocID="{2CA1AB4C-CF99-4FE5-9ADA-CC982D6455F9}" presName="text2" presStyleLbl="fgAcc2" presStyleIdx="1" presStyleCnt="2" custScaleX="72132" custScaleY="70200">
        <dgm:presLayoutVars>
          <dgm:chPref val="3"/>
        </dgm:presLayoutVars>
      </dgm:prSet>
      <dgm:spPr/>
    </dgm:pt>
    <dgm:pt modelId="{362B7EB4-7856-47AF-8E72-743788B548E6}" type="pres">
      <dgm:prSet presAssocID="{2CA1AB4C-CF99-4FE5-9ADA-CC982D6455F9}" presName="hierChild3" presStyleCnt="0"/>
      <dgm:spPr/>
    </dgm:pt>
  </dgm:ptLst>
  <dgm:cxnLst>
    <dgm:cxn modelId="{84D2AB21-DC90-47BC-BE24-181E7C7D9162}" type="presOf" srcId="{F8D968F3-E7C6-4F4E-9EA9-326EEC27D297}" destId="{CADA7887-C035-46E1-89FC-1AFE0108AFA9}" srcOrd="0" destOrd="0" presId="urn:microsoft.com/office/officeart/2005/8/layout/hierarchy1"/>
    <dgm:cxn modelId="{E9F4FC3C-562B-4C22-B7F5-3311BB6979C0}" type="presOf" srcId="{083C4BBF-8DBF-46C4-949D-6D2AE0FB3154}" destId="{5F9A013B-98E8-43AF-B53D-DFC8AA047E99}" srcOrd="0" destOrd="0" presId="urn:microsoft.com/office/officeart/2005/8/layout/hierarchy1"/>
    <dgm:cxn modelId="{7ABC8A6F-049E-4635-A489-27D8D38D4F37}" type="presOf" srcId="{200808B2-BF21-4182-91CC-9CB80B4E30BF}" destId="{307F86AA-D304-4811-96BC-E1C44B86C988}" srcOrd="0" destOrd="0" presId="urn:microsoft.com/office/officeart/2005/8/layout/hierarchy1"/>
    <dgm:cxn modelId="{91B6AB97-437C-401B-96F6-1731F8A5D7F2}" srcId="{083C4BBF-8DBF-46C4-949D-6D2AE0FB3154}" destId="{200808B2-BF21-4182-91CC-9CB80B4E30BF}" srcOrd="0" destOrd="0" parTransId="{E7A2D1EA-D1E4-4063-967A-708BF0FA9F3C}" sibTransId="{C3A38C53-20EA-496C-92DE-CD19802926AA}"/>
    <dgm:cxn modelId="{0558C69D-019C-46C0-BDAC-060C28C294B1}" type="presOf" srcId="{E7A2D1EA-D1E4-4063-967A-708BF0FA9F3C}" destId="{CA4FBFA0-D1EF-42ED-8A90-B16E7AD5C7F9}" srcOrd="0" destOrd="0" presId="urn:microsoft.com/office/officeart/2005/8/layout/hierarchy1"/>
    <dgm:cxn modelId="{89A90CAD-43D0-47BD-A165-29073352FF7C}" type="presOf" srcId="{2CA1AB4C-CF99-4FE5-9ADA-CC982D6455F9}" destId="{1F1C2F11-ADE0-40D7-A722-F748EF714AAA}" srcOrd="0" destOrd="0" presId="urn:microsoft.com/office/officeart/2005/8/layout/hierarchy1"/>
    <dgm:cxn modelId="{2251B2AE-7711-49E6-BB20-75AF01691C95}" type="presOf" srcId="{1E79F66A-E86F-4980-B6B7-BE2D578877B7}" destId="{405CF90A-6196-44EE-B665-BAB14C2A3BA1}" srcOrd="0" destOrd="0" presId="urn:microsoft.com/office/officeart/2005/8/layout/hierarchy1"/>
    <dgm:cxn modelId="{57DF21D3-F0FE-46B6-9F2E-928D67FC6032}" srcId="{083C4BBF-8DBF-46C4-949D-6D2AE0FB3154}" destId="{2CA1AB4C-CF99-4FE5-9ADA-CC982D6455F9}" srcOrd="1" destOrd="0" parTransId="{F8D968F3-E7C6-4F4E-9EA9-326EEC27D297}" sibTransId="{D1D40286-5874-488B-8540-60128AB40258}"/>
    <dgm:cxn modelId="{905609D8-242F-4CA3-BD29-38AA61B11DBF}" srcId="{1E79F66A-E86F-4980-B6B7-BE2D578877B7}" destId="{083C4BBF-8DBF-46C4-949D-6D2AE0FB3154}" srcOrd="0" destOrd="0" parTransId="{9EA5B2A8-3533-4D2F-ADB8-4B1A61605A23}" sibTransId="{841467ED-5CB6-4160-85E2-37DF7E231A60}"/>
    <dgm:cxn modelId="{71CE2782-6C82-4448-97CE-84497C676D65}" type="presParOf" srcId="{405CF90A-6196-44EE-B665-BAB14C2A3BA1}" destId="{339D31BA-A5D2-4B9E-8642-87D3D9F5AD98}" srcOrd="0" destOrd="0" presId="urn:microsoft.com/office/officeart/2005/8/layout/hierarchy1"/>
    <dgm:cxn modelId="{37FE5246-959D-4675-806B-165FD10FC14D}" type="presParOf" srcId="{339D31BA-A5D2-4B9E-8642-87D3D9F5AD98}" destId="{F306D0AD-48DD-4C7F-A002-4BB8F07E55AF}" srcOrd="0" destOrd="0" presId="urn:microsoft.com/office/officeart/2005/8/layout/hierarchy1"/>
    <dgm:cxn modelId="{15811A8B-FFD1-4B9B-934A-392174C33992}" type="presParOf" srcId="{F306D0AD-48DD-4C7F-A002-4BB8F07E55AF}" destId="{FD567A62-07BE-4ED2-A0AC-C2D805AD9DD8}" srcOrd="0" destOrd="0" presId="urn:microsoft.com/office/officeart/2005/8/layout/hierarchy1"/>
    <dgm:cxn modelId="{AD7BAB28-5034-4BF0-BB5A-4D9AC01B85EB}" type="presParOf" srcId="{F306D0AD-48DD-4C7F-A002-4BB8F07E55AF}" destId="{5F9A013B-98E8-43AF-B53D-DFC8AA047E99}" srcOrd="1" destOrd="0" presId="urn:microsoft.com/office/officeart/2005/8/layout/hierarchy1"/>
    <dgm:cxn modelId="{921176A9-E8BE-4518-81F1-B56A71A84D60}" type="presParOf" srcId="{339D31BA-A5D2-4B9E-8642-87D3D9F5AD98}" destId="{20B32685-E415-42EF-AB2B-58063C106576}" srcOrd="1" destOrd="0" presId="urn:microsoft.com/office/officeart/2005/8/layout/hierarchy1"/>
    <dgm:cxn modelId="{0178CE7E-E44F-4575-8D29-A9005C6B0AFF}" type="presParOf" srcId="{20B32685-E415-42EF-AB2B-58063C106576}" destId="{CA4FBFA0-D1EF-42ED-8A90-B16E7AD5C7F9}" srcOrd="0" destOrd="0" presId="urn:microsoft.com/office/officeart/2005/8/layout/hierarchy1"/>
    <dgm:cxn modelId="{B43BFFD8-F91C-4931-9E67-3169B8847D99}" type="presParOf" srcId="{20B32685-E415-42EF-AB2B-58063C106576}" destId="{6704FE72-F3AD-4BC4-AB2F-230C2F74E55A}" srcOrd="1" destOrd="0" presId="urn:microsoft.com/office/officeart/2005/8/layout/hierarchy1"/>
    <dgm:cxn modelId="{A76E31C2-170F-4F9F-BDD9-834FF5BAD0D1}" type="presParOf" srcId="{6704FE72-F3AD-4BC4-AB2F-230C2F74E55A}" destId="{3694F9EF-9080-419E-8099-B60EDE25F1EB}" srcOrd="0" destOrd="0" presId="urn:microsoft.com/office/officeart/2005/8/layout/hierarchy1"/>
    <dgm:cxn modelId="{4FE652C6-A96E-42D5-B0A7-25BED4E816BD}" type="presParOf" srcId="{3694F9EF-9080-419E-8099-B60EDE25F1EB}" destId="{4D01D1FC-1C78-4866-9378-AED5464AE4C2}" srcOrd="0" destOrd="0" presId="urn:microsoft.com/office/officeart/2005/8/layout/hierarchy1"/>
    <dgm:cxn modelId="{B62CE858-64B1-4C22-978B-88CE23B6ED3F}" type="presParOf" srcId="{3694F9EF-9080-419E-8099-B60EDE25F1EB}" destId="{307F86AA-D304-4811-96BC-E1C44B86C988}" srcOrd="1" destOrd="0" presId="urn:microsoft.com/office/officeart/2005/8/layout/hierarchy1"/>
    <dgm:cxn modelId="{BC29E5C1-0DDD-4C2F-AF10-D334B759EC4C}" type="presParOf" srcId="{6704FE72-F3AD-4BC4-AB2F-230C2F74E55A}" destId="{A4BF3A80-8A7D-47C3-A9CD-B4551E563E28}" srcOrd="1" destOrd="0" presId="urn:microsoft.com/office/officeart/2005/8/layout/hierarchy1"/>
    <dgm:cxn modelId="{C4F8B744-7FE8-4A16-A487-C9169274E2C8}" type="presParOf" srcId="{20B32685-E415-42EF-AB2B-58063C106576}" destId="{CADA7887-C035-46E1-89FC-1AFE0108AFA9}" srcOrd="2" destOrd="0" presId="urn:microsoft.com/office/officeart/2005/8/layout/hierarchy1"/>
    <dgm:cxn modelId="{705C88CB-8BDE-42AF-A6A0-DEB150EEC50D}" type="presParOf" srcId="{20B32685-E415-42EF-AB2B-58063C106576}" destId="{3D45D722-2164-4165-825F-E41676B9C90D}" srcOrd="3" destOrd="0" presId="urn:microsoft.com/office/officeart/2005/8/layout/hierarchy1"/>
    <dgm:cxn modelId="{800D2811-58CF-4A38-AA70-4BC71D9E868D}" type="presParOf" srcId="{3D45D722-2164-4165-825F-E41676B9C90D}" destId="{2E7A79D5-76CA-4D20-94E3-51BCC2A67FE7}" srcOrd="0" destOrd="0" presId="urn:microsoft.com/office/officeart/2005/8/layout/hierarchy1"/>
    <dgm:cxn modelId="{960429CD-4492-43B3-9C9E-AC47AF70E69F}" type="presParOf" srcId="{2E7A79D5-76CA-4D20-94E3-51BCC2A67FE7}" destId="{D186A9AF-6D63-4847-B9B8-C8DD9747A9BE}" srcOrd="0" destOrd="0" presId="urn:microsoft.com/office/officeart/2005/8/layout/hierarchy1"/>
    <dgm:cxn modelId="{3BB39AAA-B73B-49B7-9FAD-6046229EA8D2}" type="presParOf" srcId="{2E7A79D5-76CA-4D20-94E3-51BCC2A67FE7}" destId="{1F1C2F11-ADE0-40D7-A722-F748EF714AAA}" srcOrd="1" destOrd="0" presId="urn:microsoft.com/office/officeart/2005/8/layout/hierarchy1"/>
    <dgm:cxn modelId="{4C57E02D-F3F3-4EA5-A042-1D14C96E479D}" type="presParOf" srcId="{3D45D722-2164-4165-825F-E41676B9C90D}" destId="{362B7EB4-7856-47AF-8E72-743788B548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500B6-D52B-4497-BCA2-8B354824A238}">
      <dsp:nvSpPr>
        <dsp:cNvPr id="0" name=""/>
        <dsp:cNvSpPr/>
      </dsp:nvSpPr>
      <dsp:spPr>
        <a:xfrm>
          <a:off x="0" y="3670"/>
          <a:ext cx="10927829" cy="12094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02383-06F2-4B39-8BA1-A2608CC9C6E2}">
      <dsp:nvSpPr>
        <dsp:cNvPr id="0" name=""/>
        <dsp:cNvSpPr/>
      </dsp:nvSpPr>
      <dsp:spPr>
        <a:xfrm>
          <a:off x="365870" y="275805"/>
          <a:ext cx="665869" cy="665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5AB6B-F17F-47E6-B626-36E55F7B1026}">
      <dsp:nvSpPr>
        <dsp:cNvPr id="0" name=""/>
        <dsp:cNvSpPr/>
      </dsp:nvSpPr>
      <dsp:spPr>
        <a:xfrm>
          <a:off x="1397610" y="3670"/>
          <a:ext cx="9437986" cy="121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29" tIns="128129" rIns="128129" bIns="12812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 diffusione di dispositivi smart e IoT (es. telecamere di sicurezza, elettrodomestici connessi) rende le reti domestiche vulnerabili ad attacchi informatici.</a:t>
          </a:r>
          <a:endParaRPr lang="en-US" sz="23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97610" y="3670"/>
        <a:ext cx="9437986" cy="1210671"/>
      </dsp:txXfrm>
    </dsp:sp>
    <dsp:sp modelId="{E93A3A4E-CB61-4905-8003-F5F523D96704}">
      <dsp:nvSpPr>
        <dsp:cNvPr id="0" name=""/>
        <dsp:cNvSpPr/>
      </dsp:nvSpPr>
      <dsp:spPr>
        <a:xfrm>
          <a:off x="0" y="1491066"/>
          <a:ext cx="10927829" cy="12094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2ADAB-96A9-46C6-9C25-28AB7BE12FE4}">
      <dsp:nvSpPr>
        <dsp:cNvPr id="0" name=""/>
        <dsp:cNvSpPr/>
      </dsp:nvSpPr>
      <dsp:spPr>
        <a:xfrm>
          <a:off x="365870" y="1763201"/>
          <a:ext cx="665869" cy="665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8717A-5C4F-4323-BD19-8A651B34B183}">
      <dsp:nvSpPr>
        <dsp:cNvPr id="0" name=""/>
        <dsp:cNvSpPr/>
      </dsp:nvSpPr>
      <dsp:spPr>
        <a:xfrm>
          <a:off x="1397610" y="1491066"/>
          <a:ext cx="9437986" cy="121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29" tIns="128129" rIns="128129" bIns="12812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Ogni dispositivo connesso rappresenta un potenziale punto di accesso per cyber minacce, rischiando la privacy e la sicurezza dell’intera rete.</a:t>
          </a:r>
          <a:endParaRPr lang="en-US" sz="23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97610" y="1491066"/>
        <a:ext cx="9437986" cy="1210671"/>
      </dsp:txXfrm>
    </dsp:sp>
    <dsp:sp modelId="{C6290C35-627C-4097-B5E4-C2C634213C39}">
      <dsp:nvSpPr>
        <dsp:cNvPr id="0" name=""/>
        <dsp:cNvSpPr/>
      </dsp:nvSpPr>
      <dsp:spPr>
        <a:xfrm>
          <a:off x="0" y="2978463"/>
          <a:ext cx="10927829" cy="12094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0BB95-7598-42E5-AF7E-9F5557701DDB}">
      <dsp:nvSpPr>
        <dsp:cNvPr id="0" name=""/>
        <dsp:cNvSpPr/>
      </dsp:nvSpPr>
      <dsp:spPr>
        <a:xfrm>
          <a:off x="365870" y="3250598"/>
          <a:ext cx="665869" cy="665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BD71A-BEF8-4556-9050-D9A1FF8651E0}">
      <dsp:nvSpPr>
        <dsp:cNvPr id="0" name=""/>
        <dsp:cNvSpPr/>
      </dsp:nvSpPr>
      <dsp:spPr>
        <a:xfrm>
          <a:off x="1397610" y="2978463"/>
          <a:ext cx="9437986" cy="121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29" tIns="128129" rIns="128129" bIns="12812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Cresce il numero di attacchi domestici, che includono accessi non autorizzati, furti di dati e intercettazione del traffico di rete. </a:t>
          </a:r>
          <a:endParaRPr lang="en-US" sz="23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97610" y="2978463"/>
        <a:ext cx="9437986" cy="12106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25EFE-B6F1-4FA8-967A-7D6AD0B89130}">
      <dsp:nvSpPr>
        <dsp:cNvPr id="0" name=""/>
        <dsp:cNvSpPr/>
      </dsp:nvSpPr>
      <dsp:spPr>
        <a:xfrm>
          <a:off x="1139338" y="1021674"/>
          <a:ext cx="91440" cy="467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779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27E9D-3372-4DDB-8041-37B3433114D3}">
      <dsp:nvSpPr>
        <dsp:cNvPr id="0" name=""/>
        <dsp:cNvSpPr/>
      </dsp:nvSpPr>
      <dsp:spPr>
        <a:xfrm>
          <a:off x="170220" y="305"/>
          <a:ext cx="2029676" cy="1021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EBCC1-5DAA-4461-88D9-8EA6E36BC8AB}">
      <dsp:nvSpPr>
        <dsp:cNvPr id="0" name=""/>
        <dsp:cNvSpPr/>
      </dsp:nvSpPr>
      <dsp:spPr>
        <a:xfrm>
          <a:off x="348937" y="170087"/>
          <a:ext cx="2029676" cy="1021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Memoria RAM</a:t>
          </a:r>
          <a:endParaRPr lang="en-US" sz="1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8852" y="200002"/>
        <a:ext cx="1969846" cy="961538"/>
      </dsp:txXfrm>
    </dsp:sp>
    <dsp:sp modelId="{FC8E192F-4BAB-4CE6-812A-D7A2BCADD524}">
      <dsp:nvSpPr>
        <dsp:cNvPr id="0" name=""/>
        <dsp:cNvSpPr/>
      </dsp:nvSpPr>
      <dsp:spPr>
        <a:xfrm>
          <a:off x="170751" y="1489466"/>
          <a:ext cx="2028614" cy="1021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52A10-44BF-4449-AF17-8AF4BF192291}">
      <dsp:nvSpPr>
        <dsp:cNvPr id="0" name=""/>
        <dsp:cNvSpPr/>
      </dsp:nvSpPr>
      <dsp:spPr>
        <a:xfrm>
          <a:off x="349468" y="1659247"/>
          <a:ext cx="2028614" cy="1021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Disponibile</a:t>
          </a:r>
          <a:r>
            <a:rPr lang="en-US" sz="1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5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fino</a:t>
          </a:r>
          <a:r>
            <a:rPr lang="en-US" sz="1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</a:t>
          </a:r>
          <a:r>
            <a:rPr lang="en-US" sz="15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8 GB</a:t>
          </a:r>
          <a:r>
            <a:rPr lang="en-US" sz="1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RAM</a:t>
          </a:r>
        </a:p>
      </dsp:txBody>
      <dsp:txXfrm>
        <a:off x="379383" y="1689162"/>
        <a:ext cx="1968784" cy="9615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5C6DF-D599-4D00-A8BA-5F416CE37AC7}">
      <dsp:nvSpPr>
        <dsp:cNvPr id="0" name=""/>
        <dsp:cNvSpPr/>
      </dsp:nvSpPr>
      <dsp:spPr>
        <a:xfrm>
          <a:off x="0" y="5813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13B7C-A191-4B65-9DDB-E37FCC439CB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BDE2F-DF6E-4302-B542-FF539A6A932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Accessibilità e Usabilità:</a:t>
          </a:r>
          <a:r>
            <a:rPr lang="it-IT" sz="21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una soluzione che porta la sicurezza avanzata alla portata di tutti, indipendentemente dal livello di competenza.</a:t>
          </a:r>
          <a:endParaRPr lang="en-US" sz="21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5590" y="531"/>
        <a:ext cx="9080009" cy="1242935"/>
      </dsp:txXfrm>
    </dsp:sp>
    <dsp:sp modelId="{D08FC984-4670-47B6-956E-925928B6D61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D0D79-131F-489E-B30A-20BCB58DF3B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39F63-4346-41DB-8F23-03566E474B0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Protezione Completa della Rete:</a:t>
          </a:r>
          <a:r>
            <a:rPr lang="it-IT" sz="21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un dispositivo che funge da punto di controllo centralizzato per tutti i dispositivi connessi, riducendo i rischi associati a vulnerabilità individuali.</a:t>
          </a:r>
          <a:endParaRPr lang="en-US" sz="21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5590" y="1554201"/>
        <a:ext cx="9080009" cy="1242935"/>
      </dsp:txXfrm>
    </dsp:sp>
    <dsp:sp modelId="{8D621572-9FCB-4A9D-9E6A-26586C1CEAC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F3B4B-8879-4431-9973-A81971E4142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8B38F-DBFE-439C-ADA8-C067FDE34FA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Prevenzione Proattiva:</a:t>
          </a:r>
          <a:r>
            <a:rPr lang="it-IT" sz="21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l’integrazione di sistemi IDS e IPS garantisce una difesa robusta, intervenendo in tempo reale contro minacce emergenti. </a:t>
          </a:r>
          <a:endParaRPr lang="en-US" sz="21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5590" y="3107870"/>
        <a:ext cx="9080009" cy="12429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42FD-6556-4742-ABF4-E3A5F11756AA}">
      <dsp:nvSpPr>
        <dsp:cNvPr id="0" name=""/>
        <dsp:cNvSpPr/>
      </dsp:nvSpPr>
      <dsp:spPr>
        <a:xfrm>
          <a:off x="220427" y="1225"/>
          <a:ext cx="4332795" cy="2751325"/>
        </a:xfrm>
        <a:prstGeom prst="round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C56CC-D12C-4886-A041-3A634E778BB1}">
      <dsp:nvSpPr>
        <dsp:cNvPr id="0" name=""/>
        <dsp:cNvSpPr/>
      </dsp:nvSpPr>
      <dsp:spPr>
        <a:xfrm>
          <a:off x="701849" y="458576"/>
          <a:ext cx="4332795" cy="2751325"/>
        </a:xfrm>
        <a:prstGeom prst="round2Diag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L’app mobile offre agli utenti un'interfaccia semplice e intuitiva per la gestione della sicurezza in tempo reale</a:t>
          </a:r>
          <a:endParaRPr lang="en-US" sz="2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36158" y="592885"/>
        <a:ext cx="4064177" cy="2482707"/>
      </dsp:txXfrm>
    </dsp:sp>
    <dsp:sp modelId="{2BC634D8-1294-4E4D-8B2A-1BC9D2CD751D}">
      <dsp:nvSpPr>
        <dsp:cNvPr id="0" name=""/>
        <dsp:cNvSpPr/>
      </dsp:nvSpPr>
      <dsp:spPr>
        <a:xfrm>
          <a:off x="5429930" y="612"/>
          <a:ext cx="4332795" cy="2751325"/>
        </a:xfrm>
        <a:prstGeom prst="round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F921C-E5F5-4CBC-A9A2-22C136C7D989}">
      <dsp:nvSpPr>
        <dsp:cNvPr id="0" name=""/>
        <dsp:cNvSpPr/>
      </dsp:nvSpPr>
      <dsp:spPr>
        <a:xfrm>
          <a:off x="5911352" y="457963"/>
          <a:ext cx="4332795" cy="2751325"/>
        </a:xfrm>
        <a:prstGeom prst="round2Diag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Questo dispositivo rappresenta un passo avanti significativo nella protezione delle reti domestiche, rispondendo all’evoluzione dei rischi informatici e contribuendo a costruire un ambiente connesso più sicuro e controllato per l'utente finale. </a:t>
          </a:r>
          <a:endParaRPr lang="en-US" sz="2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45661" y="592272"/>
        <a:ext cx="4064177" cy="2482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FF87A-8FBB-4CF1-B974-E9F1B4E1E4C6}">
      <dsp:nvSpPr>
        <dsp:cNvPr id="0" name=""/>
        <dsp:cNvSpPr/>
      </dsp:nvSpPr>
      <dsp:spPr>
        <a:xfrm>
          <a:off x="2008961" y="649203"/>
          <a:ext cx="2196000" cy="21856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BC509-822B-4428-889D-696970BD800A}">
      <dsp:nvSpPr>
        <dsp:cNvPr id="0" name=""/>
        <dsp:cNvSpPr/>
      </dsp:nvSpPr>
      <dsp:spPr>
        <a:xfrm>
          <a:off x="2526720" y="1101633"/>
          <a:ext cx="1260000" cy="1254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949EE-E85F-48C8-9F02-D886FB591CA0}">
      <dsp:nvSpPr>
        <dsp:cNvPr id="0" name=""/>
        <dsp:cNvSpPr/>
      </dsp:nvSpPr>
      <dsp:spPr>
        <a:xfrm>
          <a:off x="690744" y="3078421"/>
          <a:ext cx="4935816" cy="1546610"/>
        </a:xfrm>
        <a:prstGeom prst="roundRect">
          <a:avLst/>
        </a:prstGeom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1000">
              <a:srgbClr val="DAEFF9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0"/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Utilizzare un dispositivo hardware di sicurezza per proteggere le reti domestiche, operante sia come IDS(</a:t>
          </a:r>
          <a:r>
            <a:rPr lang="it-IT" sz="20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Intrusion</a:t>
          </a:r>
          <a:r>
            <a:rPr lang="it-IT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20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Detection</a:t>
          </a:r>
          <a:r>
            <a:rPr lang="it-IT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System) che IPS(</a:t>
          </a:r>
          <a:r>
            <a:rPr lang="it-IT" sz="20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Intrusion</a:t>
          </a:r>
          <a:r>
            <a:rPr lang="it-IT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20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Prevention</a:t>
          </a:r>
          <a:r>
            <a:rPr lang="it-IT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System).</a:t>
          </a:r>
          <a:endParaRPr lang="en-US" sz="20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66243" y="3153920"/>
        <a:ext cx="4784818" cy="1395612"/>
      </dsp:txXfrm>
    </dsp:sp>
    <dsp:sp modelId="{002AA116-4CA7-40A5-8BB9-B9A83CC0625B}">
      <dsp:nvSpPr>
        <dsp:cNvPr id="0" name=""/>
        <dsp:cNvSpPr/>
      </dsp:nvSpPr>
      <dsp:spPr>
        <a:xfrm>
          <a:off x="7780908" y="610781"/>
          <a:ext cx="2196000" cy="218053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90736-FA53-4B31-84FF-03B8AC5D14FD}">
      <dsp:nvSpPr>
        <dsp:cNvPr id="0" name=""/>
        <dsp:cNvSpPr/>
      </dsp:nvSpPr>
      <dsp:spPr>
        <a:xfrm>
          <a:off x="8248908" y="1075484"/>
          <a:ext cx="1260000" cy="1251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EF59D-C403-49C6-81D3-73990DF37BB5}">
      <dsp:nvSpPr>
        <dsp:cNvPr id="0" name=""/>
        <dsp:cNvSpPr/>
      </dsp:nvSpPr>
      <dsp:spPr>
        <a:xfrm>
          <a:off x="6839868" y="3096467"/>
          <a:ext cx="4103999" cy="1650601"/>
        </a:xfrm>
        <a:prstGeom prst="roundRect">
          <a:avLst/>
        </a:prstGeom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1000">
              <a:srgbClr val="DAEFF9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Il dispositivo rileva e previene attività sospette o pericolose, ponendo particolare attenzione a minacce esterne e comportamenti anomali.</a:t>
          </a:r>
          <a:endParaRPr lang="en-US" sz="20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920444" y="3177043"/>
        <a:ext cx="3942847" cy="1489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7715E-0ACA-409C-81C2-313EAE2B8CA5}">
      <dsp:nvSpPr>
        <dsp:cNvPr id="0" name=""/>
        <dsp:cNvSpPr/>
      </dsp:nvSpPr>
      <dsp:spPr>
        <a:xfrm>
          <a:off x="2819399" y="88381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3AA02-174A-4ACD-9773-916729BE3D7E}">
      <dsp:nvSpPr>
        <dsp:cNvPr id="0" name=""/>
        <dsp:cNvSpPr/>
      </dsp:nvSpPr>
      <dsp:spPr>
        <a:xfrm>
          <a:off x="1983309" y="3310450"/>
          <a:ext cx="3080209" cy="1374278"/>
        </a:xfrm>
        <a:solidFill>
          <a:schemeClr val="bg1"/>
        </a:solidFill>
        <a:ln w="123825" cap="flat" cmpd="sng">
          <a:gradFill flip="none" rotWithShape="1">
            <a:gsLst>
              <a:gs pos="0">
                <a:schemeClr val="tx2">
                  <a:lumMod val="10000"/>
                  <a:lumOff val="90000"/>
                </a:schemeClr>
              </a:gs>
              <a:gs pos="71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round/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Applicazione mobile intuitiva per monitorare e gestire le impostazioni di sicurezza.</a:t>
          </a:r>
          <a:endParaRPr lang="en-US" sz="2000" kern="12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983309" y="3310450"/>
        <a:ext cx="3080209" cy="1374278"/>
      </dsp:txXfrm>
    </dsp:sp>
    <dsp:sp modelId="{94BCCAE4-A1BE-42D1-BE1D-F8A856E7B1C9}">
      <dsp:nvSpPr>
        <dsp:cNvPr id="0" name=""/>
        <dsp:cNvSpPr/>
      </dsp:nvSpPr>
      <dsp:spPr>
        <a:xfrm>
          <a:off x="6971396" y="96809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B1ED0-543D-46BF-9453-601FE4726FC3}">
      <dsp:nvSpPr>
        <dsp:cNvPr id="0" name=""/>
        <dsp:cNvSpPr/>
      </dsp:nvSpPr>
      <dsp:spPr>
        <a:xfrm>
          <a:off x="5867419" y="3291886"/>
          <a:ext cx="4239336" cy="1392846"/>
        </a:xfrm>
        <a:solidFill>
          <a:schemeClr val="bg1"/>
        </a:solidFill>
        <a:ln w="123825"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71000">
                <a:schemeClr val="accent1">
                  <a:lumMod val="60000"/>
                  <a:lumOff val="40000"/>
                </a:schemeClr>
              </a:gs>
            </a:gsLst>
            <a:lin ang="16200000" scaled="0"/>
          </a:gra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Notifiche in tempo reale per eventi di sicurezza e opzioni di controllo personalizzate, ideali anche per utenti senza specifiche competenze tecniche. </a:t>
          </a:r>
          <a:endParaRPr lang="en-US" sz="2000" kern="12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867419" y="3291886"/>
        <a:ext cx="4239336" cy="1392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8F6B0-7151-405A-B85B-8A0A26EFC63F}">
      <dsp:nvSpPr>
        <dsp:cNvPr id="0" name=""/>
        <dsp:cNvSpPr/>
      </dsp:nvSpPr>
      <dsp:spPr>
        <a:xfrm>
          <a:off x="2803292" y="2073380"/>
          <a:ext cx="1607349" cy="889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63"/>
              </a:lnTo>
              <a:lnTo>
                <a:pt x="1607349" y="816163"/>
              </a:lnTo>
              <a:lnTo>
                <a:pt x="1607349" y="8892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B1EBA-E6D7-405D-AFAB-3F904B778FAE}">
      <dsp:nvSpPr>
        <dsp:cNvPr id="0" name=""/>
        <dsp:cNvSpPr/>
      </dsp:nvSpPr>
      <dsp:spPr>
        <a:xfrm>
          <a:off x="2478231" y="2073380"/>
          <a:ext cx="325060" cy="962939"/>
        </a:xfrm>
        <a:custGeom>
          <a:avLst/>
          <a:gdLst/>
          <a:ahLst/>
          <a:cxnLst/>
          <a:rect l="0" t="0" r="0" b="0"/>
          <a:pathLst>
            <a:path>
              <a:moveTo>
                <a:pt x="325060" y="0"/>
              </a:moveTo>
              <a:lnTo>
                <a:pt x="325060" y="889880"/>
              </a:lnTo>
              <a:lnTo>
                <a:pt x="0" y="889880"/>
              </a:lnTo>
              <a:lnTo>
                <a:pt x="0" y="9629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DA043-E542-412E-BB6C-6073F397CF2E}">
      <dsp:nvSpPr>
        <dsp:cNvPr id="0" name=""/>
        <dsp:cNvSpPr/>
      </dsp:nvSpPr>
      <dsp:spPr>
        <a:xfrm>
          <a:off x="767996" y="2073380"/>
          <a:ext cx="2035295" cy="777646"/>
        </a:xfrm>
        <a:custGeom>
          <a:avLst/>
          <a:gdLst/>
          <a:ahLst/>
          <a:cxnLst/>
          <a:rect l="0" t="0" r="0" b="0"/>
          <a:pathLst>
            <a:path>
              <a:moveTo>
                <a:pt x="2035295" y="0"/>
              </a:moveTo>
              <a:lnTo>
                <a:pt x="2035295" y="704587"/>
              </a:lnTo>
              <a:lnTo>
                <a:pt x="0" y="704587"/>
              </a:lnTo>
              <a:lnTo>
                <a:pt x="0" y="7776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48A20-0214-46A3-9CD5-BF0FDCC27EAC}">
      <dsp:nvSpPr>
        <dsp:cNvPr id="0" name=""/>
        <dsp:cNvSpPr/>
      </dsp:nvSpPr>
      <dsp:spPr>
        <a:xfrm>
          <a:off x="2204889" y="1587356"/>
          <a:ext cx="1196804" cy="486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2C920-B2B1-46E2-95B5-564676B03F6D}">
      <dsp:nvSpPr>
        <dsp:cNvPr id="0" name=""/>
        <dsp:cNvSpPr/>
      </dsp:nvSpPr>
      <dsp:spPr>
        <a:xfrm>
          <a:off x="2292517" y="1670603"/>
          <a:ext cx="1196804" cy="486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PRO:</a:t>
          </a:r>
        </a:p>
      </dsp:txBody>
      <dsp:txXfrm>
        <a:off x="2306752" y="1684838"/>
        <a:ext cx="1168334" cy="457553"/>
      </dsp:txXfrm>
    </dsp:sp>
    <dsp:sp modelId="{30E79E28-292C-4792-BB9E-9201C9B3C21E}">
      <dsp:nvSpPr>
        <dsp:cNvPr id="0" name=""/>
        <dsp:cNvSpPr/>
      </dsp:nvSpPr>
      <dsp:spPr>
        <a:xfrm>
          <a:off x="-87627" y="2851026"/>
          <a:ext cx="1711247" cy="1277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A4303-10E6-4998-907F-F8028D8F5B87}">
      <dsp:nvSpPr>
        <dsp:cNvPr id="0" name=""/>
        <dsp:cNvSpPr/>
      </dsp:nvSpPr>
      <dsp:spPr>
        <a:xfrm>
          <a:off x="0" y="2934272"/>
          <a:ext cx="1711247" cy="1277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Convenienza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Economica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Prodotti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generalmente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più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economici rispetto a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soluzioni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sicurezza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professionali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404" y="2971676"/>
        <a:ext cx="1636439" cy="1202255"/>
      </dsp:txXfrm>
    </dsp:sp>
    <dsp:sp modelId="{A1D78F8C-7A60-47FA-9799-2C3AAA8FD3B2}">
      <dsp:nvSpPr>
        <dsp:cNvPr id="0" name=""/>
        <dsp:cNvSpPr/>
      </dsp:nvSpPr>
      <dsp:spPr>
        <a:xfrm>
          <a:off x="1780009" y="3036319"/>
          <a:ext cx="1396443" cy="1135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26F9F-70D2-4220-A39F-1917014DC365}">
      <dsp:nvSpPr>
        <dsp:cNvPr id="0" name=""/>
        <dsp:cNvSpPr/>
      </dsp:nvSpPr>
      <dsp:spPr>
        <a:xfrm>
          <a:off x="1867637" y="3119565"/>
          <a:ext cx="1396443" cy="1135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Facilità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d'Uso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Dispositivi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facili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da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configurare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utilizzare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con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supporto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per app mobile.</a:t>
          </a:r>
          <a:endParaRPr lang="en-US" sz="1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900908" y="3152836"/>
        <a:ext cx="1329901" cy="1069428"/>
      </dsp:txXfrm>
    </dsp:sp>
    <dsp:sp modelId="{F2B92521-7332-4E12-878E-74761B383F79}">
      <dsp:nvSpPr>
        <dsp:cNvPr id="0" name=""/>
        <dsp:cNvSpPr/>
      </dsp:nvSpPr>
      <dsp:spPr>
        <a:xfrm>
          <a:off x="3376313" y="2962603"/>
          <a:ext cx="2068655" cy="1083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68534-00BE-472B-9440-7C976E4FFEF1}">
      <dsp:nvSpPr>
        <dsp:cNvPr id="0" name=""/>
        <dsp:cNvSpPr/>
      </dsp:nvSpPr>
      <dsp:spPr>
        <a:xfrm>
          <a:off x="3463941" y="3045849"/>
          <a:ext cx="2068655" cy="1083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Integrazione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Domestica: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Buona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integrazione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con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dispositivi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smart home e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sistemi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automazione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domestica</a:t>
          </a:r>
          <a:endParaRPr lang="en-US" sz="1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495685" y="3077593"/>
        <a:ext cx="2005167" cy="1020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9CE50-0B70-4D3B-A2AE-42599CBD85D8}">
      <dsp:nvSpPr>
        <dsp:cNvPr id="0" name=""/>
        <dsp:cNvSpPr/>
      </dsp:nvSpPr>
      <dsp:spPr>
        <a:xfrm>
          <a:off x="2652655" y="1746472"/>
          <a:ext cx="1814650" cy="680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17"/>
              </a:lnTo>
              <a:lnTo>
                <a:pt x="1814650" y="574317"/>
              </a:lnTo>
              <a:lnTo>
                <a:pt x="1814650" y="6805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DC9BC-F917-48D4-9853-5EB47A0F0167}">
      <dsp:nvSpPr>
        <dsp:cNvPr id="0" name=""/>
        <dsp:cNvSpPr/>
      </dsp:nvSpPr>
      <dsp:spPr>
        <a:xfrm>
          <a:off x="2528099" y="1746472"/>
          <a:ext cx="91440" cy="816055"/>
        </a:xfrm>
        <a:custGeom>
          <a:avLst/>
          <a:gdLst/>
          <a:ahLst/>
          <a:cxnLst/>
          <a:rect l="0" t="0" r="0" b="0"/>
          <a:pathLst>
            <a:path>
              <a:moveTo>
                <a:pt x="124555" y="0"/>
              </a:moveTo>
              <a:lnTo>
                <a:pt x="124555" y="709788"/>
              </a:lnTo>
              <a:lnTo>
                <a:pt x="45720" y="709788"/>
              </a:lnTo>
              <a:lnTo>
                <a:pt x="45720" y="81605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FDA44-6943-4E36-8CCA-D3DCBF8EC716}">
      <dsp:nvSpPr>
        <dsp:cNvPr id="0" name=""/>
        <dsp:cNvSpPr/>
      </dsp:nvSpPr>
      <dsp:spPr>
        <a:xfrm>
          <a:off x="716982" y="1746472"/>
          <a:ext cx="1935672" cy="684612"/>
        </a:xfrm>
        <a:custGeom>
          <a:avLst/>
          <a:gdLst/>
          <a:ahLst/>
          <a:cxnLst/>
          <a:rect l="0" t="0" r="0" b="0"/>
          <a:pathLst>
            <a:path>
              <a:moveTo>
                <a:pt x="1935672" y="0"/>
              </a:moveTo>
              <a:lnTo>
                <a:pt x="1935672" y="578345"/>
              </a:lnTo>
              <a:lnTo>
                <a:pt x="0" y="578345"/>
              </a:lnTo>
              <a:lnTo>
                <a:pt x="0" y="6846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8BE59-D989-47ED-BB61-B550CFA34AC1}">
      <dsp:nvSpPr>
        <dsp:cNvPr id="0" name=""/>
        <dsp:cNvSpPr/>
      </dsp:nvSpPr>
      <dsp:spPr>
        <a:xfrm>
          <a:off x="2079099" y="1348800"/>
          <a:ext cx="1147111" cy="397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61EF7-1EC4-4DB6-8155-45082FDA66D9}">
      <dsp:nvSpPr>
        <dsp:cNvPr id="0" name=""/>
        <dsp:cNvSpPr/>
      </dsp:nvSpPr>
      <dsp:spPr>
        <a:xfrm>
          <a:off x="2206556" y="1469884"/>
          <a:ext cx="1147111" cy="397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CONTRO:</a:t>
          </a:r>
        </a:p>
      </dsp:txBody>
      <dsp:txXfrm>
        <a:off x="2218203" y="1481531"/>
        <a:ext cx="1123817" cy="374377"/>
      </dsp:txXfrm>
    </dsp:sp>
    <dsp:sp modelId="{E7463905-35C2-45FA-9D42-843EF24823B7}">
      <dsp:nvSpPr>
        <dsp:cNvPr id="0" name=""/>
        <dsp:cNvSpPr/>
      </dsp:nvSpPr>
      <dsp:spPr>
        <a:xfrm>
          <a:off x="-59118" y="2431084"/>
          <a:ext cx="1552202" cy="1330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95109-9A15-4B1E-84CB-9F9DC53A6A19}">
      <dsp:nvSpPr>
        <dsp:cNvPr id="0" name=""/>
        <dsp:cNvSpPr/>
      </dsp:nvSpPr>
      <dsp:spPr>
        <a:xfrm>
          <a:off x="68338" y="2552168"/>
          <a:ext cx="1552202" cy="1330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Sicurezza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Limitata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Funzionalità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sicurezza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meno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avanzate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rispetto a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soluzioni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professionali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07293" y="2591123"/>
        <a:ext cx="1474292" cy="1252104"/>
      </dsp:txXfrm>
    </dsp:sp>
    <dsp:sp modelId="{C5587D29-1466-4276-B946-2A69FAC430E8}">
      <dsp:nvSpPr>
        <dsp:cNvPr id="0" name=""/>
        <dsp:cNvSpPr/>
      </dsp:nvSpPr>
      <dsp:spPr>
        <a:xfrm>
          <a:off x="1807933" y="2562527"/>
          <a:ext cx="1531772" cy="1047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44802-C109-4B0C-ACC4-4C60DFCDA1A4}">
      <dsp:nvSpPr>
        <dsp:cNvPr id="0" name=""/>
        <dsp:cNvSpPr/>
      </dsp:nvSpPr>
      <dsp:spPr>
        <a:xfrm>
          <a:off x="1935390" y="2683611"/>
          <a:ext cx="1531772" cy="1047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Affidabilità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Maggiore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possibilità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problemi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connettività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affidabilità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rispetto a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sistemi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professionali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966062" y="2714283"/>
        <a:ext cx="1470428" cy="985877"/>
      </dsp:txXfrm>
    </dsp:sp>
    <dsp:sp modelId="{B4446388-2881-42E8-9C01-B64AFDA2C714}">
      <dsp:nvSpPr>
        <dsp:cNvPr id="0" name=""/>
        <dsp:cNvSpPr/>
      </dsp:nvSpPr>
      <dsp:spPr>
        <a:xfrm>
          <a:off x="3595437" y="2427056"/>
          <a:ext cx="1743735" cy="1051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728DF-1D0F-43AC-8B29-FD288B74890E}">
      <dsp:nvSpPr>
        <dsp:cNvPr id="0" name=""/>
        <dsp:cNvSpPr/>
      </dsp:nvSpPr>
      <dsp:spPr>
        <a:xfrm>
          <a:off x="3722894" y="2548140"/>
          <a:ext cx="1743735" cy="1051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Supporto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Limitato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Supporto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tecnico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meno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robusto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mancanza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monitoraggio</a:t>
          </a: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professionale</a:t>
          </a:r>
          <a:endParaRPr lang="en-US" sz="1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53706" y="2578952"/>
        <a:ext cx="1682111" cy="9903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AF7A3-7F37-4677-B58C-65B78FB0B67A}">
      <dsp:nvSpPr>
        <dsp:cNvPr id="0" name=""/>
        <dsp:cNvSpPr/>
      </dsp:nvSpPr>
      <dsp:spPr>
        <a:xfrm>
          <a:off x="2564887" y="1041211"/>
          <a:ext cx="1824561" cy="568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458"/>
              </a:lnTo>
              <a:lnTo>
                <a:pt x="1824561" y="473458"/>
              </a:lnTo>
              <a:lnTo>
                <a:pt x="1824561" y="5680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CC2B3-0F0C-4730-8109-4E9AC9A9E0FE}">
      <dsp:nvSpPr>
        <dsp:cNvPr id="0" name=""/>
        <dsp:cNvSpPr/>
      </dsp:nvSpPr>
      <dsp:spPr>
        <a:xfrm>
          <a:off x="2499630" y="1041211"/>
          <a:ext cx="91440" cy="644244"/>
        </a:xfrm>
        <a:custGeom>
          <a:avLst/>
          <a:gdLst/>
          <a:ahLst/>
          <a:cxnLst/>
          <a:rect l="0" t="0" r="0" b="0"/>
          <a:pathLst>
            <a:path>
              <a:moveTo>
                <a:pt x="65257" y="0"/>
              </a:moveTo>
              <a:lnTo>
                <a:pt x="65257" y="549658"/>
              </a:lnTo>
              <a:lnTo>
                <a:pt x="45720" y="549658"/>
              </a:lnTo>
              <a:lnTo>
                <a:pt x="45720" y="6442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4A7E8-1831-4B97-9BBD-CEE82820E93A}">
      <dsp:nvSpPr>
        <dsp:cNvPr id="0" name=""/>
        <dsp:cNvSpPr/>
      </dsp:nvSpPr>
      <dsp:spPr>
        <a:xfrm>
          <a:off x="588879" y="1041211"/>
          <a:ext cx="1976008" cy="568044"/>
        </a:xfrm>
        <a:custGeom>
          <a:avLst/>
          <a:gdLst/>
          <a:ahLst/>
          <a:cxnLst/>
          <a:rect l="0" t="0" r="0" b="0"/>
          <a:pathLst>
            <a:path>
              <a:moveTo>
                <a:pt x="1976008" y="0"/>
              </a:moveTo>
              <a:lnTo>
                <a:pt x="1976008" y="473458"/>
              </a:lnTo>
              <a:lnTo>
                <a:pt x="0" y="473458"/>
              </a:lnTo>
              <a:lnTo>
                <a:pt x="0" y="5680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6859B-FBDD-49B5-B4B8-C5B3D95434E3}">
      <dsp:nvSpPr>
        <dsp:cNvPr id="0" name=""/>
        <dsp:cNvSpPr/>
      </dsp:nvSpPr>
      <dsp:spPr>
        <a:xfrm>
          <a:off x="2054380" y="732326"/>
          <a:ext cx="1021015" cy="308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BA1BE-2CBB-42A9-BD00-2960ADF6125A}">
      <dsp:nvSpPr>
        <dsp:cNvPr id="0" name=""/>
        <dsp:cNvSpPr/>
      </dsp:nvSpPr>
      <dsp:spPr>
        <a:xfrm>
          <a:off x="2167826" y="840100"/>
          <a:ext cx="1021015" cy="308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PRO:</a:t>
          </a:r>
          <a:endParaRPr lang="en-US" sz="1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176873" y="849147"/>
        <a:ext cx="1002921" cy="290790"/>
      </dsp:txXfrm>
    </dsp:sp>
    <dsp:sp modelId="{EF1BA705-F870-4D78-8825-5D0B0AAFDAFC}">
      <dsp:nvSpPr>
        <dsp:cNvPr id="0" name=""/>
        <dsp:cNvSpPr/>
      </dsp:nvSpPr>
      <dsp:spPr>
        <a:xfrm>
          <a:off x="-113446" y="1609255"/>
          <a:ext cx="1404651" cy="123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EBB09-EA2D-4FFE-8C6B-702BFA3E35A7}">
      <dsp:nvSpPr>
        <dsp:cNvPr id="0" name=""/>
        <dsp:cNvSpPr/>
      </dsp:nvSpPr>
      <dsp:spPr>
        <a:xfrm>
          <a:off x="0" y="1717029"/>
          <a:ext cx="1404651" cy="12371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Sicurezza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Professionale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Servizio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sicurezza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completo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con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monitoraggio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professionale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24/7.</a:t>
          </a:r>
        </a:p>
      </dsp:txBody>
      <dsp:txXfrm>
        <a:off x="36235" y="1753264"/>
        <a:ext cx="1332181" cy="1164688"/>
      </dsp:txXfrm>
    </dsp:sp>
    <dsp:sp modelId="{AFBAEA1D-806C-452A-8DA6-9F50AE6CAB29}">
      <dsp:nvSpPr>
        <dsp:cNvPr id="0" name=""/>
        <dsp:cNvSpPr/>
      </dsp:nvSpPr>
      <dsp:spPr>
        <a:xfrm>
          <a:off x="1633078" y="1685455"/>
          <a:ext cx="1824543" cy="1282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1F4B9-8F62-4343-A128-AA0A1737FCF1}">
      <dsp:nvSpPr>
        <dsp:cNvPr id="0" name=""/>
        <dsp:cNvSpPr/>
      </dsp:nvSpPr>
      <dsp:spPr>
        <a:xfrm>
          <a:off x="1746524" y="1793229"/>
          <a:ext cx="1824543" cy="1282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Installazione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Manutenzione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Installazione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professionale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manutenzione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regolare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inclusa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1784082" y="1830787"/>
        <a:ext cx="1749427" cy="1207218"/>
      </dsp:txXfrm>
    </dsp:sp>
    <dsp:sp modelId="{0AF29C84-280C-413B-BB21-3C70204CA463}">
      <dsp:nvSpPr>
        <dsp:cNvPr id="0" name=""/>
        <dsp:cNvSpPr/>
      </dsp:nvSpPr>
      <dsp:spPr>
        <a:xfrm>
          <a:off x="3684514" y="1609255"/>
          <a:ext cx="1409868" cy="1237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2D280-1208-4EF8-BF75-E0BCBCD72BDA}">
      <dsp:nvSpPr>
        <dsp:cNvPr id="0" name=""/>
        <dsp:cNvSpPr/>
      </dsp:nvSpPr>
      <dsp:spPr>
        <a:xfrm>
          <a:off x="3797961" y="1717029"/>
          <a:ext cx="1409868" cy="1237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Funzionalità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Avanzate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Sensori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telecamere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e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rilevatori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movimento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integrati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3834197" y="1753265"/>
        <a:ext cx="1337396" cy="11647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839DB-914F-432C-B899-EE061B725FD7}">
      <dsp:nvSpPr>
        <dsp:cNvPr id="0" name=""/>
        <dsp:cNvSpPr/>
      </dsp:nvSpPr>
      <dsp:spPr>
        <a:xfrm>
          <a:off x="2576848" y="1057599"/>
          <a:ext cx="1827514" cy="503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228"/>
              </a:lnTo>
              <a:lnTo>
                <a:pt x="1827514" y="397228"/>
              </a:lnTo>
              <a:lnTo>
                <a:pt x="1827514" y="5034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72854-13C9-4B31-BB21-836CCBC9766E}">
      <dsp:nvSpPr>
        <dsp:cNvPr id="0" name=""/>
        <dsp:cNvSpPr/>
      </dsp:nvSpPr>
      <dsp:spPr>
        <a:xfrm>
          <a:off x="2531128" y="1057599"/>
          <a:ext cx="91440" cy="588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895"/>
              </a:lnTo>
              <a:lnTo>
                <a:pt x="67290" y="481895"/>
              </a:lnTo>
              <a:lnTo>
                <a:pt x="67290" y="58810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41891-9DE6-4637-BBB6-A9AC2B108646}">
      <dsp:nvSpPr>
        <dsp:cNvPr id="0" name=""/>
        <dsp:cNvSpPr/>
      </dsp:nvSpPr>
      <dsp:spPr>
        <a:xfrm>
          <a:off x="770904" y="1057599"/>
          <a:ext cx="1805943" cy="503435"/>
        </a:xfrm>
        <a:custGeom>
          <a:avLst/>
          <a:gdLst/>
          <a:ahLst/>
          <a:cxnLst/>
          <a:rect l="0" t="0" r="0" b="0"/>
          <a:pathLst>
            <a:path>
              <a:moveTo>
                <a:pt x="1805943" y="0"/>
              </a:moveTo>
              <a:lnTo>
                <a:pt x="1805943" y="397228"/>
              </a:lnTo>
              <a:lnTo>
                <a:pt x="0" y="397228"/>
              </a:lnTo>
              <a:lnTo>
                <a:pt x="0" y="5034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57C9B-E2DE-41C5-B213-F2C9FF71C960}">
      <dsp:nvSpPr>
        <dsp:cNvPr id="0" name=""/>
        <dsp:cNvSpPr/>
      </dsp:nvSpPr>
      <dsp:spPr>
        <a:xfrm>
          <a:off x="2003613" y="676814"/>
          <a:ext cx="1146469" cy="380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64552-E722-4AD8-9488-E47512825590}">
      <dsp:nvSpPr>
        <dsp:cNvPr id="0" name=""/>
        <dsp:cNvSpPr/>
      </dsp:nvSpPr>
      <dsp:spPr>
        <a:xfrm>
          <a:off x="2130999" y="797830"/>
          <a:ext cx="1146469" cy="380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CONTRO:</a:t>
          </a:r>
          <a:endParaRPr lang="en-US" sz="1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142152" y="808983"/>
        <a:ext cx="1124163" cy="358478"/>
      </dsp:txXfrm>
    </dsp:sp>
    <dsp:sp modelId="{85375175-61EF-434F-B6EA-AC0B6F92DA20}">
      <dsp:nvSpPr>
        <dsp:cNvPr id="0" name=""/>
        <dsp:cNvSpPr/>
      </dsp:nvSpPr>
      <dsp:spPr>
        <a:xfrm>
          <a:off x="2334" y="1561034"/>
          <a:ext cx="1537140" cy="12886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E8D6C-FE68-46DD-B035-F6CE3FA8530B}">
      <dsp:nvSpPr>
        <dsp:cNvPr id="0" name=""/>
        <dsp:cNvSpPr/>
      </dsp:nvSpPr>
      <dsp:spPr>
        <a:xfrm>
          <a:off x="129719" y="1682051"/>
          <a:ext cx="1537140" cy="1288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Costi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Elevati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Abbonamenti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mensili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costi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installazione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possono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essere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costosi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167464" y="1719796"/>
        <a:ext cx="1461650" cy="1213207"/>
      </dsp:txXfrm>
    </dsp:sp>
    <dsp:sp modelId="{55A2FE71-F9C6-4A39-A361-6A56536740BF}">
      <dsp:nvSpPr>
        <dsp:cNvPr id="0" name=""/>
        <dsp:cNvSpPr/>
      </dsp:nvSpPr>
      <dsp:spPr>
        <a:xfrm>
          <a:off x="1794245" y="1645702"/>
          <a:ext cx="1608347" cy="1350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5A0BA-C172-43A6-855A-A3D4EF550B4F}">
      <dsp:nvSpPr>
        <dsp:cNvPr id="0" name=""/>
        <dsp:cNvSpPr/>
      </dsp:nvSpPr>
      <dsp:spPr>
        <a:xfrm>
          <a:off x="1921630" y="1766718"/>
          <a:ext cx="1608347" cy="1350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Flessibilità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Limitata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Meno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personalizzabile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rispetto a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soluzioni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DIY come Raspberry Pi.</a:t>
          </a:r>
        </a:p>
      </dsp:txBody>
      <dsp:txXfrm>
        <a:off x="1961180" y="1806268"/>
        <a:ext cx="1529247" cy="1271252"/>
      </dsp:txXfrm>
    </dsp:sp>
    <dsp:sp modelId="{DF61C42B-F731-4BD4-987D-1D12025EED43}">
      <dsp:nvSpPr>
        <dsp:cNvPr id="0" name=""/>
        <dsp:cNvSpPr/>
      </dsp:nvSpPr>
      <dsp:spPr>
        <a:xfrm>
          <a:off x="3657363" y="1561034"/>
          <a:ext cx="1493998" cy="124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9CC01-8F97-49FC-8B58-7B7E4D62867F}">
      <dsp:nvSpPr>
        <dsp:cNvPr id="0" name=""/>
        <dsp:cNvSpPr/>
      </dsp:nvSpPr>
      <dsp:spPr>
        <a:xfrm>
          <a:off x="3784749" y="1682051"/>
          <a:ext cx="1493998" cy="1241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Dipendenza</a:t>
          </a: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da Terzi: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Affidamento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servizi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esterni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per la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manutenzione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il </a:t>
          </a:r>
          <a:r>
            <a:rPr lang="en-US" sz="12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monitoraggio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3821115" y="1718417"/>
        <a:ext cx="1421266" cy="1168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EDEB0-8AA0-4006-8489-1E2B84FF2514}">
      <dsp:nvSpPr>
        <dsp:cNvPr id="0" name=""/>
        <dsp:cNvSpPr/>
      </dsp:nvSpPr>
      <dsp:spPr>
        <a:xfrm>
          <a:off x="2317568" y="877999"/>
          <a:ext cx="950315" cy="45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04"/>
              </a:lnTo>
              <a:lnTo>
                <a:pt x="950315" y="308204"/>
              </a:lnTo>
              <a:lnTo>
                <a:pt x="950315" y="4522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E4525-4704-40C7-9973-5968CF00C58A}">
      <dsp:nvSpPr>
        <dsp:cNvPr id="0" name=""/>
        <dsp:cNvSpPr/>
      </dsp:nvSpPr>
      <dsp:spPr>
        <a:xfrm>
          <a:off x="1153851" y="877999"/>
          <a:ext cx="1163716" cy="452263"/>
        </a:xfrm>
        <a:custGeom>
          <a:avLst/>
          <a:gdLst/>
          <a:ahLst/>
          <a:cxnLst/>
          <a:rect l="0" t="0" r="0" b="0"/>
          <a:pathLst>
            <a:path>
              <a:moveTo>
                <a:pt x="1163716" y="0"/>
              </a:moveTo>
              <a:lnTo>
                <a:pt x="1163716" y="308204"/>
              </a:lnTo>
              <a:lnTo>
                <a:pt x="0" y="308204"/>
              </a:lnTo>
              <a:lnTo>
                <a:pt x="0" y="4522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9A1DF-CA79-49CA-A062-E98D8E0012A3}">
      <dsp:nvSpPr>
        <dsp:cNvPr id="0" name=""/>
        <dsp:cNvSpPr/>
      </dsp:nvSpPr>
      <dsp:spPr>
        <a:xfrm>
          <a:off x="1346058" y="884"/>
          <a:ext cx="1943018" cy="877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B316D-3007-4803-9B70-B8784DDDD4A1}">
      <dsp:nvSpPr>
        <dsp:cNvPr id="0" name=""/>
        <dsp:cNvSpPr/>
      </dsp:nvSpPr>
      <dsp:spPr>
        <a:xfrm>
          <a:off x="1518843" y="165030"/>
          <a:ext cx="1943018" cy="877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Connettività</a:t>
          </a:r>
          <a:endParaRPr lang="en-US" sz="1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544533" y="190720"/>
        <a:ext cx="1891638" cy="825735"/>
      </dsp:txXfrm>
    </dsp:sp>
    <dsp:sp modelId="{56AB9BEA-A5CF-4D52-A923-C60DE889CC80}">
      <dsp:nvSpPr>
        <dsp:cNvPr id="0" name=""/>
        <dsp:cNvSpPr/>
      </dsp:nvSpPr>
      <dsp:spPr>
        <a:xfrm>
          <a:off x="376320" y="1330263"/>
          <a:ext cx="1555061" cy="98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EE274-A4F7-4B9B-A5BA-CE1386BF8357}">
      <dsp:nvSpPr>
        <dsp:cNvPr id="0" name=""/>
        <dsp:cNvSpPr/>
      </dsp:nvSpPr>
      <dsp:spPr>
        <a:xfrm>
          <a:off x="549105" y="1494409"/>
          <a:ext cx="1555061" cy="987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Wi-Fi</a:t>
          </a:r>
          <a:r>
            <a:rPr lang="en-US" sz="1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en-US" sz="15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Navigazione</a:t>
          </a:r>
          <a:r>
            <a:rPr lang="en-US" sz="1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senza </a:t>
          </a:r>
          <a:r>
            <a:rPr lang="en-US" sz="15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fili</a:t>
          </a:r>
          <a:endParaRPr lang="en-US" sz="1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78027" y="1523331"/>
        <a:ext cx="1497217" cy="929620"/>
      </dsp:txXfrm>
    </dsp:sp>
    <dsp:sp modelId="{F54D4BD9-9A65-411E-976F-549348498D17}">
      <dsp:nvSpPr>
        <dsp:cNvPr id="0" name=""/>
        <dsp:cNvSpPr/>
      </dsp:nvSpPr>
      <dsp:spPr>
        <a:xfrm>
          <a:off x="2276951" y="1330263"/>
          <a:ext cx="1981864" cy="1266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4B2A3-9637-4403-A4BA-E4F8FB7EA5F6}">
      <dsp:nvSpPr>
        <dsp:cNvPr id="0" name=""/>
        <dsp:cNvSpPr/>
      </dsp:nvSpPr>
      <dsp:spPr>
        <a:xfrm>
          <a:off x="2449736" y="1494409"/>
          <a:ext cx="1981864" cy="1266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Bluetooth</a:t>
          </a:r>
          <a:r>
            <a:rPr lang="en-US" sz="1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en-US" sz="15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Collegamento</a:t>
          </a:r>
          <a:r>
            <a:rPr lang="en-US" sz="1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5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dispositivi</a:t>
          </a:r>
          <a:r>
            <a:rPr lang="en-US" sz="1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senza </a:t>
          </a:r>
          <a:r>
            <a:rPr lang="en-US" sz="15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cavi</a:t>
          </a:r>
          <a:endParaRPr lang="en-US" sz="1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6839" y="1531512"/>
        <a:ext cx="1907658" cy="11925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A7887-C035-46E1-89FC-1AFE0108AFA9}">
      <dsp:nvSpPr>
        <dsp:cNvPr id="0" name=""/>
        <dsp:cNvSpPr/>
      </dsp:nvSpPr>
      <dsp:spPr>
        <a:xfrm>
          <a:off x="1918513" y="664063"/>
          <a:ext cx="1024898" cy="616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965"/>
              </a:lnTo>
              <a:lnTo>
                <a:pt x="1024898" y="419965"/>
              </a:lnTo>
              <a:lnTo>
                <a:pt x="1024898" y="6162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FBFA0-D1EF-42ED-8A90-B16E7AD5C7F9}">
      <dsp:nvSpPr>
        <dsp:cNvPr id="0" name=""/>
        <dsp:cNvSpPr/>
      </dsp:nvSpPr>
      <dsp:spPr>
        <a:xfrm>
          <a:off x="918851" y="664063"/>
          <a:ext cx="999661" cy="616262"/>
        </a:xfrm>
        <a:custGeom>
          <a:avLst/>
          <a:gdLst/>
          <a:ahLst/>
          <a:cxnLst/>
          <a:rect l="0" t="0" r="0" b="0"/>
          <a:pathLst>
            <a:path>
              <a:moveTo>
                <a:pt x="999661" y="0"/>
              </a:moveTo>
              <a:lnTo>
                <a:pt x="999661" y="419965"/>
              </a:lnTo>
              <a:lnTo>
                <a:pt x="0" y="419965"/>
              </a:lnTo>
              <a:lnTo>
                <a:pt x="0" y="6162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67A62-07BE-4ED2-A0AC-C2D805AD9DD8}">
      <dsp:nvSpPr>
        <dsp:cNvPr id="0" name=""/>
        <dsp:cNvSpPr/>
      </dsp:nvSpPr>
      <dsp:spPr>
        <a:xfrm>
          <a:off x="700675" y="161"/>
          <a:ext cx="2435675" cy="66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A013B-98E8-43AF-B53D-DFC8AA047E99}">
      <dsp:nvSpPr>
        <dsp:cNvPr id="0" name=""/>
        <dsp:cNvSpPr/>
      </dsp:nvSpPr>
      <dsp:spPr>
        <a:xfrm>
          <a:off x="936115" y="223829"/>
          <a:ext cx="2435675" cy="663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Processore</a:t>
          </a:r>
          <a:r>
            <a:rPr lang="en-US" sz="15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500" b="1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Grafica</a:t>
          </a:r>
          <a:endParaRPr lang="en-US" sz="1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55560" y="243274"/>
        <a:ext cx="2396785" cy="625011"/>
      </dsp:txXfrm>
    </dsp:sp>
    <dsp:sp modelId="{4D01D1FC-1C78-4866-9378-AED5464AE4C2}">
      <dsp:nvSpPr>
        <dsp:cNvPr id="0" name=""/>
        <dsp:cNvSpPr/>
      </dsp:nvSpPr>
      <dsp:spPr>
        <a:xfrm>
          <a:off x="129392" y="1280326"/>
          <a:ext cx="1578918" cy="1044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F86AA-D304-4811-96BC-E1C44B86C988}">
      <dsp:nvSpPr>
        <dsp:cNvPr id="0" name=""/>
        <dsp:cNvSpPr/>
      </dsp:nvSpPr>
      <dsp:spPr>
        <a:xfrm>
          <a:off x="364832" y="1503993"/>
          <a:ext cx="1578918" cy="1044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Processore</a:t>
          </a:r>
          <a:r>
            <a:rPr lang="en-US" sz="1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quad-core per </a:t>
          </a:r>
          <a:r>
            <a:rPr lang="en-US" sz="15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prestazioni</a:t>
          </a:r>
          <a:r>
            <a:rPr lang="en-US" sz="1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5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veloci</a:t>
          </a:r>
          <a:endParaRPr lang="en-US" sz="1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95419" y="1534580"/>
        <a:ext cx="1517744" cy="983137"/>
      </dsp:txXfrm>
    </dsp:sp>
    <dsp:sp modelId="{D186A9AF-6D63-4847-B9B8-C8DD9747A9BE}">
      <dsp:nvSpPr>
        <dsp:cNvPr id="0" name=""/>
        <dsp:cNvSpPr/>
      </dsp:nvSpPr>
      <dsp:spPr>
        <a:xfrm>
          <a:off x="2179190" y="1280326"/>
          <a:ext cx="1528444" cy="944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C2F11-ADE0-40D7-A722-F748EF714AAA}">
      <dsp:nvSpPr>
        <dsp:cNvPr id="0" name=""/>
        <dsp:cNvSpPr/>
      </dsp:nvSpPr>
      <dsp:spPr>
        <a:xfrm>
          <a:off x="2414629" y="1503993"/>
          <a:ext cx="1528444" cy="944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Capacità</a:t>
          </a:r>
          <a:r>
            <a:rPr lang="en-US" sz="1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15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gestione</a:t>
          </a:r>
          <a:r>
            <a:rPr lang="en-US" sz="1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video e </a:t>
          </a:r>
          <a:r>
            <a:rPr lang="en-US" sz="15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grafica</a:t>
          </a:r>
          <a:endParaRPr lang="en-US" sz="1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42294" y="1531658"/>
        <a:ext cx="1473114" cy="889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F9D1E-F456-4D07-8FC9-073D5B0E1446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4C326-1640-4E4B-8762-9B9E0F42D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99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Python combinato con </a:t>
            </a:r>
            <a:r>
              <a:rPr lang="it-IT" err="1"/>
              <a:t>FastAPI</a:t>
            </a:r>
            <a:r>
              <a:rPr lang="it-IT"/>
              <a:t>(motivare bene), </a:t>
            </a:r>
          </a:p>
          <a:p>
            <a:r>
              <a:rPr lang="it-IT"/>
              <a:t>Suricata </a:t>
            </a:r>
          </a:p>
          <a:p>
            <a:r>
              <a:rPr lang="it-IT" err="1"/>
              <a:t>SQLLite</a:t>
            </a:r>
            <a:r>
              <a:rPr lang="it-IT"/>
              <a:t> (motivare bene 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39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E4A65-60EC-02CB-A9A4-8F458F1AB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05DC74-80A4-63E5-23EC-9E821572F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C0E5B8-8B5B-8CF0-2FFF-A7BFC0F9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23A5FA-F405-C5E4-E493-6B6E39D4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B719B-8D30-2E4A-4F40-6058B86F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9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AB5B1-6D8E-AE6C-9E96-440C35E2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8AC7BB-3E17-AC73-7AD0-CD9B60181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C7F023-E467-63EE-4B4E-EF5743EB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AB2C-449A-50C0-C15C-2C73565C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2D5D02-78B2-3BA5-BC33-F8A64C4A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60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99A1735-3733-64C3-9155-8E6DB675B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C64728-E970-10D0-25E1-054BF75AD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1CABE1-9EF5-2061-EAB6-EFC8AE2E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C3026A-C802-2F54-9591-411BAD61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006834-8B69-029A-9431-D891FE7D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328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A7ADB-433A-D849-DB4D-395C2CC0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7FDEDA-7223-AFA6-2B3D-E112CDB5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39C201-CAA7-38FF-9858-FFB66512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3108BC-2280-8379-FFE6-80AE6F7F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42C4A-AAC8-8597-C1AD-B03D8877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32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4D2C6-26C1-8642-8359-3BBDA8D2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078032-F028-9E84-9089-4899BF632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3A246-1E6C-E9E9-D540-89A2D822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034F9-50C0-F455-2A08-0D17FBF5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6A4DC1-5BD9-CA0E-2E7D-D704C454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57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05717-36C7-6CEA-2DEF-3CFE77E8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9E821A-9CAB-4847-AD60-DC8AA5C73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7A22BE-37E3-36A7-A062-7B6198FC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C4B385-9666-E428-D6E0-F206F8C8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D5C4FC-7B37-CAC4-0354-71B6BCD1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29C311-5918-3EEB-17FD-3D415BE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40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12E02-011A-1D2A-59A3-3A6561B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F21D20-C318-1448-50A9-563F10567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3B8865-EF66-0D98-1489-C760E996D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9F4735E-7379-BC3F-889B-34A26A4C7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A11967-1F84-A020-1697-63438EDB8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B3D53C-3200-C93A-FD08-B2F9B631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7E014-0298-DE70-5396-4B0CF7D8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62F4FAD-6DC3-D5B1-0905-02A030C3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11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178CA7-EC0F-090B-5D9B-8BD4AC0F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8E9CC2-A461-35EA-31D5-CA92097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748B47F-741F-15AD-1CA3-3A4EE878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7C6644-2AEB-6C79-2AD5-35726175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14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6BF24D-A5D7-B368-814E-3F8DC3C4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0FE52E-7F1D-EEEF-7AF6-C5AB4CD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D2DE04-5E0B-8A7F-CEBA-F9BA7098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5F54F-606A-4CAF-B50F-FA337486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2FCF3E-C636-4986-920F-9AFE7B6F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CA677E-3E6E-F3A1-3BA3-5639AF11C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E2F994-3BF9-8201-2E49-6D66C8A5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B54286-4DC1-FD61-8422-CB23E214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10EDE-556E-8AC9-DA1F-9A64DABA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65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E4968-68F6-9939-BF3A-C98A70B5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079F3AA-95C5-C028-A7E8-90A6F72D4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EFD2F7-BB87-D3EE-B94C-56860B24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569689-7007-F12F-05EF-B88ADD56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855FFE-1C29-03B2-AE5D-9FB08957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B20E54-6129-2D2C-7C27-69DE2691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1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996E464-EEDC-CD6D-C048-79A4DF9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41F2CF-8C32-5CD3-4714-B49F0E39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2711DF-2083-4BE4-AE0B-117B4A942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9D73F-AFB8-4189-9DA5-D58B1A7B63F0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483269-A073-EFFB-67B2-C8C296CD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939DB6-23FF-4429-B243-E576BEE56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30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3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3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microsoft.com/office/2007/relationships/diagramDrawing" Target="../diagrams/drawing9.xml"/><Relationship Id="rId18" Type="http://schemas.microsoft.com/office/2007/relationships/diagramDrawing" Target="../diagrams/drawing10.xml"/><Relationship Id="rId3" Type="http://schemas.openxmlformats.org/officeDocument/2006/relationships/image" Target="../media/image42.pn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17" Type="http://schemas.openxmlformats.org/officeDocument/2006/relationships/diagramColors" Target="../diagrams/colors10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5" Type="http://schemas.openxmlformats.org/officeDocument/2006/relationships/diagramLayout" Target="../diagrams/layout8.xml"/><Relationship Id="rId15" Type="http://schemas.openxmlformats.org/officeDocument/2006/relationships/diagramLayout" Target="../diagrams/layout10.xml"/><Relationship Id="rId10" Type="http://schemas.openxmlformats.org/officeDocument/2006/relationships/diagramLayout" Target="../diagrams/layout9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Relationship Id="rId14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6F7EE8-32F5-F4DC-ED64-1852352B4B3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pic>
        <p:nvPicPr>
          <p:cNvPr id="37" name="Immagine 36" descr="Immagine che contiene Elementi grafici, simbolo, grafica, Carattere&#10;&#10;Descrizione generata automaticamente">
            <a:extLst>
              <a:ext uri="{FF2B5EF4-FFF2-40B4-BE49-F238E27FC236}">
                <a16:creationId xmlns:a16="http://schemas.microsoft.com/office/drawing/2014/main" id="{5E649DBE-C445-ED4F-5DB4-E203F9D29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10" y="2222487"/>
            <a:ext cx="3730180" cy="347765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2C5936F-1632-563C-67A0-64C4B5D0F966}"/>
              </a:ext>
            </a:extLst>
          </p:cNvPr>
          <p:cNvSpPr txBox="1"/>
          <p:nvPr/>
        </p:nvSpPr>
        <p:spPr>
          <a:xfrm>
            <a:off x="7266432" y="5625209"/>
            <a:ext cx="5138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bg1"/>
                </a:solidFill>
              </a:rPr>
              <a:t>Coiro Marta matr.0522501611</a:t>
            </a:r>
          </a:p>
          <a:p>
            <a:r>
              <a:rPr lang="it-IT" b="1">
                <a:solidFill>
                  <a:schemeClr val="bg1"/>
                </a:solidFill>
              </a:rPr>
              <a:t>Katia Buonocore matr.0522501744</a:t>
            </a:r>
          </a:p>
          <a:p>
            <a:r>
              <a:rPr lang="it-IT" b="1">
                <a:solidFill>
                  <a:schemeClr val="bg1"/>
                </a:solidFill>
              </a:rPr>
              <a:t>Gabriele Vittorio </a:t>
            </a:r>
            <a:r>
              <a:rPr lang="it-IT" b="1" err="1">
                <a:solidFill>
                  <a:schemeClr val="bg1"/>
                </a:solidFill>
              </a:rPr>
              <a:t>Coralluzzo</a:t>
            </a:r>
            <a:r>
              <a:rPr lang="it-IT" b="1">
                <a:solidFill>
                  <a:schemeClr val="bg1"/>
                </a:solidFill>
              </a:rPr>
              <a:t> matr.0522501784</a:t>
            </a:r>
          </a:p>
          <a:p>
            <a:r>
              <a:rPr lang="it-IT" b="1">
                <a:solidFill>
                  <a:schemeClr val="bg1"/>
                </a:solidFill>
              </a:rPr>
              <a:t>Umberto della Monica matr.0522501617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79E9388-B1C8-C756-E78D-1C92D6AB2768}"/>
              </a:ext>
            </a:extLst>
          </p:cNvPr>
          <p:cNvSpPr txBox="1"/>
          <p:nvPr/>
        </p:nvSpPr>
        <p:spPr>
          <a:xfrm>
            <a:off x="695788" y="468757"/>
            <a:ext cx="10472928" cy="1514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594485" algn="l"/>
                <a:tab pos="3734435" algn="ctr"/>
              </a:tabLst>
            </a:pPr>
            <a:r>
              <a:rPr lang="it-IT" sz="2400" b="1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Corso di Laurea Magistrale in Informatica, prof. </a:t>
            </a:r>
            <a:r>
              <a:rPr lang="it-IT" sz="2400" b="1" i="1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ssa</a:t>
            </a:r>
            <a:r>
              <a:rPr lang="it-IT" sz="2400" b="1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Rita Francese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b="1" i="1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it-IT" sz="2400" b="1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2024/2025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b="1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ENTERPRISE MOBILE APPLICATION DEVELOPMENT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13964D0-221D-E905-DA52-E1F578F2C709}"/>
              </a:ext>
            </a:extLst>
          </p:cNvPr>
          <p:cNvSpPr txBox="1"/>
          <p:nvPr/>
        </p:nvSpPr>
        <p:spPr>
          <a:xfrm>
            <a:off x="1661446" y="5939673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bg1"/>
                </a:solidFill>
              </a:rPr>
              <a:t>Coach Aziendale</a:t>
            </a:r>
          </a:p>
          <a:p>
            <a:r>
              <a:rPr lang="it-IT" b="1">
                <a:solidFill>
                  <a:schemeClr val="bg1"/>
                </a:solidFill>
              </a:rPr>
              <a:t>Gabriele Ciliberti</a:t>
            </a:r>
          </a:p>
        </p:txBody>
      </p:sp>
      <p:pic>
        <p:nvPicPr>
          <p:cNvPr id="44" name="Immagine 43" descr="Immagine che contiene schermata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494E926D-18B6-47DA-D01E-CEA9D9A11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64" y="-337648"/>
            <a:ext cx="1644232" cy="1644232"/>
          </a:xfrm>
          <a:prstGeom prst="rect">
            <a:avLst/>
          </a:prstGeom>
        </p:spPr>
      </p:pic>
      <p:pic>
        <p:nvPicPr>
          <p:cNvPr id="46" name="Immagine 45" descr="Immagine che contiene testo, logo, simbolo, emblema&#10;&#10;Descrizione generata automaticamente">
            <a:extLst>
              <a:ext uri="{FF2B5EF4-FFF2-40B4-BE49-F238E27FC236}">
                <a16:creationId xmlns:a16="http://schemas.microsoft.com/office/drawing/2014/main" id="{14058B44-C07B-EB99-17B2-1B47E34EE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3" r="33814" b="31717"/>
          <a:stretch/>
        </p:blipFill>
        <p:spPr>
          <a:xfrm>
            <a:off x="213360" y="-108518"/>
            <a:ext cx="1554480" cy="14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7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04CE9F-CF7A-A10B-2151-A43CA6B79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39FB696B-65B5-F0A1-0B5A-D020FF35B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221458"/>
              </p:ext>
            </p:extLst>
          </p:nvPr>
        </p:nvGraphicFramePr>
        <p:xfrm>
          <a:off x="479060" y="1118661"/>
          <a:ext cx="5616940" cy="6113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5" name="Segnaposto contenuto 2">
            <a:extLst>
              <a:ext uri="{FF2B5EF4-FFF2-40B4-BE49-F238E27FC236}">
                <a16:creationId xmlns:a16="http://schemas.microsoft.com/office/drawing/2014/main" id="{D7A6F196-E970-6F98-3E25-E6E0F0D0B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616183"/>
              </p:ext>
            </p:extLst>
          </p:nvPr>
        </p:nvGraphicFramePr>
        <p:xfrm>
          <a:off x="6575060" y="1422432"/>
          <a:ext cx="5466630" cy="5506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645" name="Immagine 1644" descr="Immagine che contiene Carattere, Elementi grafici, logo, schermata&#10;&#10;Descrizione generata automaticamente">
            <a:extLst>
              <a:ext uri="{FF2B5EF4-FFF2-40B4-BE49-F238E27FC236}">
                <a16:creationId xmlns:a16="http://schemas.microsoft.com/office/drawing/2014/main" id="{6E68DCC8-67E7-34C2-CE7B-91D13D57ED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05741" y="907538"/>
            <a:ext cx="3962400" cy="12573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46" name="Immagine 1645" descr="Immagine che contiene nero, oscurità, griglia, luce&#10;&#10;Descrizione generata automaticamente">
            <a:extLst>
              <a:ext uri="{FF2B5EF4-FFF2-40B4-BE49-F238E27FC236}">
                <a16:creationId xmlns:a16="http://schemas.microsoft.com/office/drawing/2014/main" id="{CB756266-98F7-AA86-CCA0-3E0940ACC6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27827" y="1717700"/>
            <a:ext cx="2143125" cy="21431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F88D0E1D-C222-41B5-2356-8D41EE963A31}"/>
              </a:ext>
            </a:extLst>
          </p:cNvPr>
          <p:cNvSpPr txBox="1">
            <a:spLocks/>
          </p:cNvSpPr>
          <p:nvPr/>
        </p:nvSpPr>
        <p:spPr>
          <a:xfrm>
            <a:off x="989648" y="240932"/>
            <a:ext cx="10044023" cy="877729"/>
          </a:xfrm>
          <a:prstGeom prst="rect">
            <a:avLst/>
          </a:prstGeom>
        </p:spPr>
        <p:txBody>
          <a:bodyPr vert="horz" lIns="91440" tIns="3600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Principali Competitor (1/2)</a:t>
            </a:r>
          </a:p>
          <a:p>
            <a:r>
              <a:rPr lang="it-IT" sz="4800" b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TP-Link</a:t>
            </a:r>
          </a:p>
        </p:txBody>
      </p:sp>
    </p:spTree>
    <p:extLst>
      <p:ext uri="{BB962C8B-B14F-4D97-AF65-F5344CB8AC3E}">
        <p14:creationId xmlns:p14="http://schemas.microsoft.com/office/powerpoint/2010/main" val="144255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04CE9F-CF7A-A10B-2151-A43CA6B79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72D0073A-1C5E-247E-26BA-DB1FD0BF04E7}"/>
              </a:ext>
            </a:extLst>
          </p:cNvPr>
          <p:cNvSpPr txBox="1">
            <a:spLocks/>
          </p:cNvSpPr>
          <p:nvPr/>
        </p:nvSpPr>
        <p:spPr>
          <a:xfrm>
            <a:off x="1071328" y="300344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Principali Competitor (2/2)</a:t>
            </a:r>
          </a:p>
          <a:p>
            <a:r>
              <a:rPr lang="it-IT" sz="4800" b="1" err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Verisure</a:t>
            </a:r>
            <a:endParaRPr lang="it-IT" sz="4800" b="1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39FB696B-65B5-F0A1-0B5A-D020FF35B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249625"/>
              </p:ext>
            </p:extLst>
          </p:nvPr>
        </p:nvGraphicFramePr>
        <p:xfrm>
          <a:off x="442872" y="2060891"/>
          <a:ext cx="5209365" cy="400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5" name="Segnaposto contenuto 2">
            <a:extLst>
              <a:ext uri="{FF2B5EF4-FFF2-40B4-BE49-F238E27FC236}">
                <a16:creationId xmlns:a16="http://schemas.microsoft.com/office/drawing/2014/main" id="{D7A6F196-E970-6F98-3E25-E6E0F0D0B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789501"/>
              </p:ext>
            </p:extLst>
          </p:nvPr>
        </p:nvGraphicFramePr>
        <p:xfrm>
          <a:off x="6673851" y="2122674"/>
          <a:ext cx="5281082" cy="3879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542" name="Immagine 541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C939FEE0-5E02-9E8B-9334-6B04FC425C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82257" y="1179852"/>
            <a:ext cx="3448051" cy="8902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43" name="Immagine 542" descr="Immagine che contiene Rettangolo, bianco e nero, design, monocromatico&#10;&#10;Descrizione generata automaticamente">
            <a:extLst>
              <a:ext uri="{FF2B5EF4-FFF2-40B4-BE49-F238E27FC236}">
                <a16:creationId xmlns:a16="http://schemas.microsoft.com/office/drawing/2014/main" id="{91BAF25D-9AED-C3B7-6E6A-1216E9931A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2034" y="2103646"/>
            <a:ext cx="1492080" cy="13283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44" name="CasellaDiTesto 543">
            <a:extLst>
              <a:ext uri="{FF2B5EF4-FFF2-40B4-BE49-F238E27FC236}">
                <a16:creationId xmlns:a16="http://schemas.microsoft.com/office/drawing/2014/main" id="{F4DDEE33-CD61-03AA-4AB2-97960DAB4B02}"/>
              </a:ext>
            </a:extLst>
          </p:cNvPr>
          <p:cNvSpPr txBox="1"/>
          <p:nvPr/>
        </p:nvSpPr>
        <p:spPr>
          <a:xfrm>
            <a:off x="5139470" y="3055434"/>
            <a:ext cx="16953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200" b="1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Verisure</a:t>
            </a:r>
            <a:endParaRPr lang="it-IT" sz="2200" b="1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5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228D7B-2198-C04C-B986-8F985D37D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7C31BDF8-C3AA-2453-E2EF-2D8B619C6B4E}"/>
              </a:ext>
            </a:extLst>
          </p:cNvPr>
          <p:cNvSpPr txBox="1">
            <a:spLocks/>
          </p:cNvSpPr>
          <p:nvPr/>
        </p:nvSpPr>
        <p:spPr>
          <a:xfrm>
            <a:off x="1071328" y="300344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Tecnologie utilizzate</a:t>
            </a:r>
            <a:endParaRPr lang="it-IT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Immagine 5" descr="Immagine che contiene clipart, simbolo, design&#10;&#10;Descrizione generata automaticamente">
            <a:extLst>
              <a:ext uri="{FF2B5EF4-FFF2-40B4-BE49-F238E27FC236}">
                <a16:creationId xmlns:a16="http://schemas.microsoft.com/office/drawing/2014/main" id="{E8F4DCF1-E843-29B5-2278-3C785BA13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74" y="3997450"/>
            <a:ext cx="1868689" cy="18608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 descr="Immagine che contiene Carattere, Elementi grafici, logo, testo&#10;&#10;Descrizione generata automaticamente">
            <a:extLst>
              <a:ext uri="{FF2B5EF4-FFF2-40B4-BE49-F238E27FC236}">
                <a16:creationId xmlns:a16="http://schemas.microsoft.com/office/drawing/2014/main" id="{D1FDA588-53E4-A825-F546-7D20C4DB0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92" y="4204978"/>
            <a:ext cx="4097132" cy="14457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 descr="Immagine che contiene silhouette&#10;&#10;Descrizione generata automaticamente">
            <a:extLst>
              <a:ext uri="{FF2B5EF4-FFF2-40B4-BE49-F238E27FC236}">
                <a16:creationId xmlns:a16="http://schemas.microsoft.com/office/drawing/2014/main" id="{9194F8AD-6167-D493-1B12-2E1E7AC97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663" y="1966568"/>
            <a:ext cx="2314299" cy="1462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magine 9" descr="Immagine che contiene Elementi grafici, schermata, Carattere, logo&#10;&#10;Descrizione generata automaticamente">
            <a:extLst>
              <a:ext uri="{FF2B5EF4-FFF2-40B4-BE49-F238E27FC236}">
                <a16:creationId xmlns:a16="http://schemas.microsoft.com/office/drawing/2014/main" id="{102B97E1-B14C-2131-ED5A-D2D3DB40E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3" y="1962150"/>
            <a:ext cx="3114675" cy="1466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magine 3" descr="Immagine che contiene schermata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E6721713-651C-CB6F-13A9-676A00A14F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44" y="1178073"/>
            <a:ext cx="3546949" cy="33873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0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553FFF-8E08-8E2F-1031-4E1977650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738879-CFDC-B676-810E-B932CFCC101A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8B7E94-7AAA-3094-06C5-01DEA4BF295B}"/>
              </a:ext>
            </a:extLst>
          </p:cNvPr>
          <p:cNvSpPr txBox="1">
            <a:spLocks/>
          </p:cNvSpPr>
          <p:nvPr/>
        </p:nvSpPr>
        <p:spPr>
          <a:xfrm>
            <a:off x="1021080" y="281916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 err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Raspberry</a:t>
            </a:r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PI 4 B</a:t>
            </a:r>
          </a:p>
        </p:txBody>
      </p:sp>
      <p:pic>
        <p:nvPicPr>
          <p:cNvPr id="11" name="Immagine 10" descr="Immagine che contiene elettronica, Componente elettrico, Componente di circuito, Ingegneria elettronica&#10;&#10;Descrizione generata automaticamente">
            <a:extLst>
              <a:ext uri="{FF2B5EF4-FFF2-40B4-BE49-F238E27FC236}">
                <a16:creationId xmlns:a16="http://schemas.microsoft.com/office/drawing/2014/main" id="{169A1663-B7A8-BCBC-3C81-A098932F0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21" y="3950879"/>
            <a:ext cx="3971359" cy="23979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7" name="Segnaposto contenuto 2">
            <a:extLst>
              <a:ext uri="{FF2B5EF4-FFF2-40B4-BE49-F238E27FC236}">
                <a16:creationId xmlns:a16="http://schemas.microsoft.com/office/drawing/2014/main" id="{3DB9219A-9B94-D617-AF71-F08539C28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413062"/>
              </p:ext>
            </p:extLst>
          </p:nvPr>
        </p:nvGraphicFramePr>
        <p:xfrm>
          <a:off x="7384079" y="2753941"/>
          <a:ext cx="4807921" cy="276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49" name="Segnaposto contenuto 2">
            <a:extLst>
              <a:ext uri="{FF2B5EF4-FFF2-40B4-BE49-F238E27FC236}">
                <a16:creationId xmlns:a16="http://schemas.microsoft.com/office/drawing/2014/main" id="{26382F46-6636-7FC3-ADE2-6CCEBE68AE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19214"/>
              </p:ext>
            </p:extLst>
          </p:nvPr>
        </p:nvGraphicFramePr>
        <p:xfrm>
          <a:off x="3837368" y="1291977"/>
          <a:ext cx="4072467" cy="2548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026" name="Segnaposto contenuto 2">
            <a:extLst>
              <a:ext uri="{FF2B5EF4-FFF2-40B4-BE49-F238E27FC236}">
                <a16:creationId xmlns:a16="http://schemas.microsoft.com/office/drawing/2014/main" id="{9D237ED1-F884-5F81-0912-C9D103330D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287456"/>
              </p:ext>
            </p:extLst>
          </p:nvPr>
        </p:nvGraphicFramePr>
        <p:xfrm>
          <a:off x="717984" y="3010256"/>
          <a:ext cx="2548835" cy="268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260309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1BE88-7783-8860-6070-D5A43AE0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ED52DC-1F00-A9D8-69CE-FEE1829F97E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1C3933-253D-751E-83E8-13658E42433B}"/>
              </a:ext>
            </a:extLst>
          </p:cNvPr>
          <p:cNvSpPr txBox="1">
            <a:spLocks/>
          </p:cNvSpPr>
          <p:nvPr/>
        </p:nvSpPr>
        <p:spPr>
          <a:xfrm>
            <a:off x="1021080" y="281916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Perché il nostro progetto si distingue?</a:t>
            </a: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88943430-21F6-67CC-44FC-A23505633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560468"/>
              </p:ext>
            </p:extLst>
          </p:nvPr>
        </p:nvGraphicFramePr>
        <p:xfrm>
          <a:off x="912925" y="15747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10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65E1C0-C43A-B5F9-F61B-785663128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FA49CD-B65D-8F5A-2B0D-70DCFD30CB82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0300F-2802-8861-53E9-203B36CDEF0E}"/>
              </a:ext>
            </a:extLst>
          </p:cNvPr>
          <p:cNvSpPr txBox="1">
            <a:spLocks/>
          </p:cNvSpPr>
          <p:nvPr/>
        </p:nvSpPr>
        <p:spPr>
          <a:xfrm>
            <a:off x="-2420115" y="349112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683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Conclusioni</a:t>
            </a:r>
          </a:p>
        </p:txBody>
      </p:sp>
      <p:graphicFrame>
        <p:nvGraphicFramePr>
          <p:cNvPr id="4" name="Segnaposto contenuto 2">
            <a:extLst>
              <a:ext uri="{FF2B5EF4-FFF2-40B4-BE49-F238E27FC236}">
                <a16:creationId xmlns:a16="http://schemas.microsoft.com/office/drawing/2014/main" id="{B848B86B-4306-0624-4F6B-A54F7E6CA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214105"/>
              </p:ext>
            </p:extLst>
          </p:nvPr>
        </p:nvGraphicFramePr>
        <p:xfrm>
          <a:off x="782682" y="182404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149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44A09A-9BEA-E2A9-5ED7-86433948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5503B7-6954-583B-42F1-A2076F217FC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ACCAA-064D-EA4A-A8F3-F2D07BFCFCD2}"/>
              </a:ext>
            </a:extLst>
          </p:cNvPr>
          <p:cNvSpPr txBox="1">
            <a:spLocks/>
          </p:cNvSpPr>
          <p:nvPr/>
        </p:nvSpPr>
        <p:spPr>
          <a:xfrm>
            <a:off x="1408810" y="3174801"/>
            <a:ext cx="10044023" cy="87772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>
                <a:solidFill>
                  <a:srgbClr val="13167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GRAZIE PER L’ATTENZIONE</a:t>
            </a:r>
          </a:p>
        </p:txBody>
      </p:sp>
      <p:pic>
        <p:nvPicPr>
          <p:cNvPr id="16" name="Immagine 15" descr="Immagine che contiene oggetti in metallo, lucchetto/serratura, lucchetto&#10;&#10;Descrizione generata automaticamente">
            <a:extLst>
              <a:ext uri="{FF2B5EF4-FFF2-40B4-BE49-F238E27FC236}">
                <a16:creationId xmlns:a16="http://schemas.microsoft.com/office/drawing/2014/main" id="{5490BFC8-F7E4-3B3B-CD0D-3F08791A5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40" y="184665"/>
            <a:ext cx="4457700" cy="3429000"/>
          </a:xfrm>
          <a:prstGeom prst="rect">
            <a:avLst/>
          </a:prstGeom>
        </p:spPr>
      </p:pic>
      <p:pic>
        <p:nvPicPr>
          <p:cNvPr id="18" name="Immagine 17" descr="Immagine che contiene Elementi grafici, simbolo, grafica, Carattere&#10;&#10;Descrizione generata automaticamente">
            <a:extLst>
              <a:ext uri="{FF2B5EF4-FFF2-40B4-BE49-F238E27FC236}">
                <a16:creationId xmlns:a16="http://schemas.microsoft.com/office/drawing/2014/main" id="{7740F719-87E2-A31A-4D52-383AF87F5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0" y="3613666"/>
            <a:ext cx="2734870" cy="2549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96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A6A7F1-613C-B6A7-7B00-981EC0DC1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1BA3A9-D48D-5719-F51B-B6FC6B555ED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79716C-9BDD-EAC3-1577-111F9A67B3DA}"/>
              </a:ext>
            </a:extLst>
          </p:cNvPr>
          <p:cNvSpPr txBox="1">
            <a:spLocks/>
          </p:cNvSpPr>
          <p:nvPr/>
        </p:nvSpPr>
        <p:spPr>
          <a:xfrm>
            <a:off x="-2334771" y="361304"/>
            <a:ext cx="10044023" cy="877729"/>
          </a:xfrm>
          <a:prstGeom prst="rect">
            <a:avLst/>
          </a:prstGeom>
          <a:effectLst>
            <a:softEdge rad="12700"/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Introduzione</a:t>
            </a:r>
          </a:p>
        </p:txBody>
      </p:sp>
      <p:graphicFrame>
        <p:nvGraphicFramePr>
          <p:cNvPr id="4" name="Rectangle 1">
            <a:extLst>
              <a:ext uri="{FF2B5EF4-FFF2-40B4-BE49-F238E27FC236}">
                <a16:creationId xmlns:a16="http://schemas.microsoft.com/office/drawing/2014/main" id="{8EAB2A47-36D0-27B8-8477-6FC75358DC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452926"/>
              </p:ext>
            </p:extLst>
          </p:nvPr>
        </p:nvGraphicFramePr>
        <p:xfrm>
          <a:off x="241720" y="174681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458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4DD30-B53C-38D2-FDB3-B33B6568C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E9C2B2-AFA7-822E-483C-B61B96DE810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4B4C91-DD3F-3E5D-959D-0D427F751860}"/>
              </a:ext>
            </a:extLst>
          </p:cNvPr>
          <p:cNvSpPr txBox="1">
            <a:spLocks/>
          </p:cNvSpPr>
          <p:nvPr/>
        </p:nvSpPr>
        <p:spPr>
          <a:xfrm>
            <a:off x="-1152147" y="349112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Obiettivi del progetto</a:t>
            </a: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4C4649C9-1174-6BF8-C151-9383179DA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337668"/>
              </p:ext>
            </p:extLst>
          </p:nvPr>
        </p:nvGraphicFramePr>
        <p:xfrm>
          <a:off x="0" y="1382486"/>
          <a:ext cx="12192000" cy="5631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79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249E8-3C04-296D-C55D-3F23BAEF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C95952-3FA0-D17C-A556-F8940B4FD6D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5440B6-6A90-048D-F957-DE1057700086}"/>
              </a:ext>
            </a:extLst>
          </p:cNvPr>
          <p:cNvSpPr txBox="1">
            <a:spLocks/>
          </p:cNvSpPr>
          <p:nvPr/>
        </p:nvSpPr>
        <p:spPr>
          <a:xfrm>
            <a:off x="-1176531" y="300344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Principali funzionalità</a:t>
            </a:r>
          </a:p>
        </p:txBody>
      </p:sp>
      <p:graphicFrame>
        <p:nvGraphicFramePr>
          <p:cNvPr id="4" name="Rectangle 1">
            <a:extLst>
              <a:ext uri="{FF2B5EF4-FFF2-40B4-BE49-F238E27FC236}">
                <a16:creationId xmlns:a16="http://schemas.microsoft.com/office/drawing/2014/main" id="{698A1B68-EECE-2162-221F-2B57B9B16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005693"/>
              </p:ext>
            </p:extLst>
          </p:nvPr>
        </p:nvGraphicFramePr>
        <p:xfrm>
          <a:off x="228601" y="995193"/>
          <a:ext cx="11290300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433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249E8-3C04-296D-C55D-3F23BAEF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A75448-441F-DFF2-680B-970BF8134670}"/>
              </a:ext>
            </a:extLst>
          </p:cNvPr>
          <p:cNvSpPr txBox="1"/>
          <p:nvPr/>
        </p:nvSpPr>
        <p:spPr>
          <a:xfrm>
            <a:off x="6964903" y="1472539"/>
            <a:ext cx="4019212" cy="46901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9A0384-940E-C269-DB76-55C7BD9A66CE}"/>
              </a:ext>
            </a:extLst>
          </p:cNvPr>
          <p:cNvSpPr txBox="1"/>
          <p:nvPr/>
        </p:nvSpPr>
        <p:spPr>
          <a:xfrm>
            <a:off x="1460500" y="1472539"/>
            <a:ext cx="4212883" cy="47170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C95952-3FA0-D17C-A556-F8940B4FD6D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5440B6-6A90-048D-F957-DE1057700086}"/>
              </a:ext>
            </a:extLst>
          </p:cNvPr>
          <p:cNvSpPr txBox="1">
            <a:spLocks/>
          </p:cNvSpPr>
          <p:nvPr/>
        </p:nvSpPr>
        <p:spPr>
          <a:xfrm>
            <a:off x="1071328" y="300344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Cosa è stato Implementato</a:t>
            </a:r>
            <a:endParaRPr lang="it-IT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20" name="CasellaDiTesto 1019">
            <a:extLst>
              <a:ext uri="{FF2B5EF4-FFF2-40B4-BE49-F238E27FC236}">
                <a16:creationId xmlns:a16="http://schemas.microsoft.com/office/drawing/2014/main" id="{5014AAE9-6013-0866-B9D7-094A3EC55B47}"/>
              </a:ext>
            </a:extLst>
          </p:cNvPr>
          <p:cNvSpPr txBox="1"/>
          <p:nvPr/>
        </p:nvSpPr>
        <p:spPr>
          <a:xfrm>
            <a:off x="1959861" y="3908132"/>
            <a:ext cx="3176712" cy="1631216"/>
          </a:xfrm>
          <a:prstGeom prst="rect">
            <a:avLst/>
          </a:prstGeom>
          <a:solidFill>
            <a:schemeClr val="bg1"/>
          </a:solidFill>
          <a:ln w="38100">
            <a:solidFill>
              <a:srgbClr val="67DAE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it-IT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QEMU</a:t>
            </a:r>
            <a:r>
              <a:rPr lang="it-IT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Quick Emulator ) siamo riusciti ad emulare il dispositivo Hardware per studiarne il suo effettivo funzionamento.</a:t>
            </a:r>
          </a:p>
        </p:txBody>
      </p:sp>
      <p:pic>
        <p:nvPicPr>
          <p:cNvPr id="1021" name="Elemento grafico 1020">
            <a:extLst>
              <a:ext uri="{FF2B5EF4-FFF2-40B4-BE49-F238E27FC236}">
                <a16:creationId xmlns:a16="http://schemas.microsoft.com/office/drawing/2014/main" id="{3F7D6A7C-773D-13F9-F554-43839BB0C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5366" y="1855433"/>
            <a:ext cx="1523150" cy="14773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2" name="Elemento grafico 1021">
            <a:extLst>
              <a:ext uri="{FF2B5EF4-FFF2-40B4-BE49-F238E27FC236}">
                <a16:creationId xmlns:a16="http://schemas.microsoft.com/office/drawing/2014/main" id="{B4468FB0-DD5F-4BA9-5AAF-FD43CA3F0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9909" y="1675933"/>
            <a:ext cx="2489200" cy="1747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8" name="CasellaDiTesto 1037">
            <a:extLst>
              <a:ext uri="{FF2B5EF4-FFF2-40B4-BE49-F238E27FC236}">
                <a16:creationId xmlns:a16="http://schemas.microsoft.com/office/drawing/2014/main" id="{290FCFFC-409A-A2C6-1D28-DF767397C7D2}"/>
              </a:ext>
            </a:extLst>
          </p:cNvPr>
          <p:cNvSpPr txBox="1"/>
          <p:nvPr/>
        </p:nvSpPr>
        <p:spPr>
          <a:xfrm>
            <a:off x="7173638" y="3908133"/>
            <a:ext cx="3487081" cy="1631216"/>
          </a:xfrm>
          <a:prstGeom prst="rect">
            <a:avLst/>
          </a:prstGeom>
          <a:solidFill>
            <a:schemeClr val="bg1"/>
          </a:solidFill>
          <a:ln w="38100">
            <a:solidFill>
              <a:srgbClr val="67DAE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Siamo riusciti ad implementare vari attacchi che possono alterare lo stato del dispositivo</a:t>
            </a:r>
            <a:br>
              <a:rPr lang="it-IT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it-IT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ICMP </a:t>
            </a:r>
            <a:r>
              <a:rPr lang="it-IT" sz="20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Flooding</a:t>
            </a:r>
            <a:r>
              <a:rPr lang="it-IT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0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Smurf</a:t>
            </a:r>
            <a:r>
              <a:rPr lang="it-IT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 </a:t>
            </a:r>
            <a:r>
              <a:rPr lang="it-IT" sz="20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Flooding</a:t>
            </a:r>
            <a:r>
              <a:rPr lang="it-IT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UDP </a:t>
            </a:r>
            <a:r>
              <a:rPr lang="it-IT" sz="20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Flooding</a:t>
            </a:r>
            <a:r>
              <a:rPr lang="it-IT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.</a:t>
            </a:r>
          </a:p>
        </p:txBody>
      </p:sp>
    </p:spTree>
    <p:extLst>
      <p:ext uri="{BB962C8B-B14F-4D97-AF65-F5344CB8AC3E}">
        <p14:creationId xmlns:p14="http://schemas.microsoft.com/office/powerpoint/2010/main" val="32163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249E8-3C04-296D-C55D-3F23BAEF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C95952-3FA0-D17C-A556-F8940B4FD6D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5440B6-6A90-048D-F957-DE1057700086}"/>
              </a:ext>
            </a:extLst>
          </p:cNvPr>
          <p:cNvSpPr txBox="1">
            <a:spLocks/>
          </p:cNvSpPr>
          <p:nvPr/>
        </p:nvSpPr>
        <p:spPr>
          <a:xfrm>
            <a:off x="1071328" y="300344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Cosa manca da implementare?</a:t>
            </a:r>
          </a:p>
        </p:txBody>
      </p:sp>
      <p:sp>
        <p:nvSpPr>
          <p:cNvPr id="1020" name="CasellaDiTesto 1019">
            <a:extLst>
              <a:ext uri="{FF2B5EF4-FFF2-40B4-BE49-F238E27FC236}">
                <a16:creationId xmlns:a16="http://schemas.microsoft.com/office/drawing/2014/main" id="{5014AAE9-6013-0866-B9D7-094A3EC55B47}"/>
              </a:ext>
            </a:extLst>
          </p:cNvPr>
          <p:cNvSpPr txBox="1"/>
          <p:nvPr/>
        </p:nvSpPr>
        <p:spPr>
          <a:xfrm>
            <a:off x="1371600" y="3787101"/>
            <a:ext cx="4428190" cy="1708160"/>
          </a:xfrm>
          <a:custGeom>
            <a:avLst/>
            <a:gdLst>
              <a:gd name="connsiteX0" fmla="*/ 0 w 4428190"/>
              <a:gd name="connsiteY0" fmla="*/ 0 h 1708160"/>
              <a:gd name="connsiteX1" fmla="*/ 642088 w 4428190"/>
              <a:gd name="connsiteY1" fmla="*/ 0 h 1708160"/>
              <a:gd name="connsiteX2" fmla="*/ 1239893 w 4428190"/>
              <a:gd name="connsiteY2" fmla="*/ 0 h 1708160"/>
              <a:gd name="connsiteX3" fmla="*/ 1793417 w 4428190"/>
              <a:gd name="connsiteY3" fmla="*/ 0 h 1708160"/>
              <a:gd name="connsiteX4" fmla="*/ 2346941 w 4428190"/>
              <a:gd name="connsiteY4" fmla="*/ 0 h 1708160"/>
              <a:gd name="connsiteX5" fmla="*/ 2989028 w 4428190"/>
              <a:gd name="connsiteY5" fmla="*/ 0 h 1708160"/>
              <a:gd name="connsiteX6" fmla="*/ 3586834 w 4428190"/>
              <a:gd name="connsiteY6" fmla="*/ 0 h 1708160"/>
              <a:gd name="connsiteX7" fmla="*/ 4428190 w 4428190"/>
              <a:gd name="connsiteY7" fmla="*/ 0 h 1708160"/>
              <a:gd name="connsiteX8" fmla="*/ 4428190 w 4428190"/>
              <a:gd name="connsiteY8" fmla="*/ 552305 h 1708160"/>
              <a:gd name="connsiteX9" fmla="*/ 4428190 w 4428190"/>
              <a:gd name="connsiteY9" fmla="*/ 1070447 h 1708160"/>
              <a:gd name="connsiteX10" fmla="*/ 4428190 w 4428190"/>
              <a:gd name="connsiteY10" fmla="*/ 1708160 h 1708160"/>
              <a:gd name="connsiteX11" fmla="*/ 3963230 w 4428190"/>
              <a:gd name="connsiteY11" fmla="*/ 1708160 h 1708160"/>
              <a:gd name="connsiteX12" fmla="*/ 3321143 w 4428190"/>
              <a:gd name="connsiteY12" fmla="*/ 1708160 h 1708160"/>
              <a:gd name="connsiteX13" fmla="*/ 2811901 w 4428190"/>
              <a:gd name="connsiteY13" fmla="*/ 1708160 h 1708160"/>
              <a:gd name="connsiteX14" fmla="*/ 2169813 w 4428190"/>
              <a:gd name="connsiteY14" fmla="*/ 1708160 h 1708160"/>
              <a:gd name="connsiteX15" fmla="*/ 1704853 w 4428190"/>
              <a:gd name="connsiteY15" fmla="*/ 1708160 h 1708160"/>
              <a:gd name="connsiteX16" fmla="*/ 1284175 w 4428190"/>
              <a:gd name="connsiteY16" fmla="*/ 1708160 h 1708160"/>
              <a:gd name="connsiteX17" fmla="*/ 863497 w 4428190"/>
              <a:gd name="connsiteY17" fmla="*/ 1708160 h 1708160"/>
              <a:gd name="connsiteX18" fmla="*/ 0 w 4428190"/>
              <a:gd name="connsiteY18" fmla="*/ 1708160 h 1708160"/>
              <a:gd name="connsiteX19" fmla="*/ 0 w 4428190"/>
              <a:gd name="connsiteY19" fmla="*/ 1190018 h 1708160"/>
              <a:gd name="connsiteX20" fmla="*/ 0 w 4428190"/>
              <a:gd name="connsiteY20" fmla="*/ 586468 h 1708160"/>
              <a:gd name="connsiteX21" fmla="*/ 0 w 4428190"/>
              <a:gd name="connsiteY21" fmla="*/ 0 h 170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428190" h="1708160" fill="none" extrusionOk="0">
                <a:moveTo>
                  <a:pt x="0" y="0"/>
                </a:moveTo>
                <a:cubicBezTo>
                  <a:pt x="286093" y="-67799"/>
                  <a:pt x="344985" y="51444"/>
                  <a:pt x="642088" y="0"/>
                </a:cubicBezTo>
                <a:cubicBezTo>
                  <a:pt x="939191" y="-51444"/>
                  <a:pt x="1088685" y="61451"/>
                  <a:pt x="1239893" y="0"/>
                </a:cubicBezTo>
                <a:cubicBezTo>
                  <a:pt x="1391102" y="-61451"/>
                  <a:pt x="1677313" y="34167"/>
                  <a:pt x="1793417" y="0"/>
                </a:cubicBezTo>
                <a:cubicBezTo>
                  <a:pt x="1909521" y="-34167"/>
                  <a:pt x="2171333" y="12713"/>
                  <a:pt x="2346941" y="0"/>
                </a:cubicBezTo>
                <a:cubicBezTo>
                  <a:pt x="2522549" y="-12713"/>
                  <a:pt x="2690485" y="25403"/>
                  <a:pt x="2989028" y="0"/>
                </a:cubicBezTo>
                <a:cubicBezTo>
                  <a:pt x="3287571" y="-25403"/>
                  <a:pt x="3341168" y="27214"/>
                  <a:pt x="3586834" y="0"/>
                </a:cubicBezTo>
                <a:cubicBezTo>
                  <a:pt x="3832500" y="-27214"/>
                  <a:pt x="4226848" y="65285"/>
                  <a:pt x="4428190" y="0"/>
                </a:cubicBezTo>
                <a:cubicBezTo>
                  <a:pt x="4429942" y="204149"/>
                  <a:pt x="4409909" y="276748"/>
                  <a:pt x="4428190" y="552305"/>
                </a:cubicBezTo>
                <a:cubicBezTo>
                  <a:pt x="4446471" y="827862"/>
                  <a:pt x="4417941" y="940488"/>
                  <a:pt x="4428190" y="1070447"/>
                </a:cubicBezTo>
                <a:cubicBezTo>
                  <a:pt x="4438439" y="1200406"/>
                  <a:pt x="4418712" y="1420936"/>
                  <a:pt x="4428190" y="1708160"/>
                </a:cubicBezTo>
                <a:cubicBezTo>
                  <a:pt x="4286724" y="1717680"/>
                  <a:pt x="4120949" y="1668755"/>
                  <a:pt x="3963230" y="1708160"/>
                </a:cubicBezTo>
                <a:cubicBezTo>
                  <a:pt x="3805511" y="1747565"/>
                  <a:pt x="3527605" y="1650913"/>
                  <a:pt x="3321143" y="1708160"/>
                </a:cubicBezTo>
                <a:cubicBezTo>
                  <a:pt x="3114681" y="1765407"/>
                  <a:pt x="3036271" y="1652564"/>
                  <a:pt x="2811901" y="1708160"/>
                </a:cubicBezTo>
                <a:cubicBezTo>
                  <a:pt x="2587531" y="1763756"/>
                  <a:pt x="2365232" y="1707205"/>
                  <a:pt x="2169813" y="1708160"/>
                </a:cubicBezTo>
                <a:cubicBezTo>
                  <a:pt x="1974394" y="1709115"/>
                  <a:pt x="1886496" y="1673213"/>
                  <a:pt x="1704853" y="1708160"/>
                </a:cubicBezTo>
                <a:cubicBezTo>
                  <a:pt x="1523210" y="1743107"/>
                  <a:pt x="1399777" y="1702983"/>
                  <a:pt x="1284175" y="1708160"/>
                </a:cubicBezTo>
                <a:cubicBezTo>
                  <a:pt x="1168573" y="1713337"/>
                  <a:pt x="978370" y="1695437"/>
                  <a:pt x="863497" y="1708160"/>
                </a:cubicBezTo>
                <a:cubicBezTo>
                  <a:pt x="748624" y="1720883"/>
                  <a:pt x="251316" y="1688356"/>
                  <a:pt x="0" y="1708160"/>
                </a:cubicBezTo>
                <a:cubicBezTo>
                  <a:pt x="-28958" y="1558069"/>
                  <a:pt x="53720" y="1428388"/>
                  <a:pt x="0" y="1190018"/>
                </a:cubicBezTo>
                <a:cubicBezTo>
                  <a:pt x="-53720" y="951648"/>
                  <a:pt x="29019" y="776074"/>
                  <a:pt x="0" y="586468"/>
                </a:cubicBezTo>
                <a:cubicBezTo>
                  <a:pt x="-29019" y="396862"/>
                  <a:pt x="47015" y="160179"/>
                  <a:pt x="0" y="0"/>
                </a:cubicBezTo>
                <a:close/>
              </a:path>
              <a:path w="4428190" h="1708160" stroke="0" extrusionOk="0">
                <a:moveTo>
                  <a:pt x="0" y="0"/>
                </a:moveTo>
                <a:cubicBezTo>
                  <a:pt x="148502" y="-30690"/>
                  <a:pt x="269888" y="13892"/>
                  <a:pt x="509242" y="0"/>
                </a:cubicBezTo>
                <a:cubicBezTo>
                  <a:pt x="748596" y="-13892"/>
                  <a:pt x="787131" y="4598"/>
                  <a:pt x="929920" y="0"/>
                </a:cubicBezTo>
                <a:cubicBezTo>
                  <a:pt x="1072709" y="-4598"/>
                  <a:pt x="1351427" y="40984"/>
                  <a:pt x="1572007" y="0"/>
                </a:cubicBezTo>
                <a:cubicBezTo>
                  <a:pt x="1792587" y="-40984"/>
                  <a:pt x="1896110" y="56840"/>
                  <a:pt x="2081249" y="0"/>
                </a:cubicBezTo>
                <a:cubicBezTo>
                  <a:pt x="2266388" y="-56840"/>
                  <a:pt x="2421874" y="40146"/>
                  <a:pt x="2590491" y="0"/>
                </a:cubicBezTo>
                <a:cubicBezTo>
                  <a:pt x="2759108" y="-40146"/>
                  <a:pt x="3064499" y="19164"/>
                  <a:pt x="3232579" y="0"/>
                </a:cubicBezTo>
                <a:cubicBezTo>
                  <a:pt x="3400659" y="-19164"/>
                  <a:pt x="3509243" y="24958"/>
                  <a:pt x="3697539" y="0"/>
                </a:cubicBezTo>
                <a:cubicBezTo>
                  <a:pt x="3885835" y="-24958"/>
                  <a:pt x="4230275" y="15030"/>
                  <a:pt x="4428190" y="0"/>
                </a:cubicBezTo>
                <a:cubicBezTo>
                  <a:pt x="4448745" y="221765"/>
                  <a:pt x="4423750" y="479780"/>
                  <a:pt x="4428190" y="603550"/>
                </a:cubicBezTo>
                <a:cubicBezTo>
                  <a:pt x="4432630" y="727320"/>
                  <a:pt x="4424293" y="924728"/>
                  <a:pt x="4428190" y="1138773"/>
                </a:cubicBezTo>
                <a:cubicBezTo>
                  <a:pt x="4432087" y="1352818"/>
                  <a:pt x="4395015" y="1476681"/>
                  <a:pt x="4428190" y="1708160"/>
                </a:cubicBezTo>
                <a:cubicBezTo>
                  <a:pt x="4301708" y="1728746"/>
                  <a:pt x="4125588" y="1694026"/>
                  <a:pt x="3830384" y="1708160"/>
                </a:cubicBezTo>
                <a:cubicBezTo>
                  <a:pt x="3535180" y="1722294"/>
                  <a:pt x="3382290" y="1659004"/>
                  <a:pt x="3188297" y="1708160"/>
                </a:cubicBezTo>
                <a:cubicBezTo>
                  <a:pt x="2994304" y="1757316"/>
                  <a:pt x="2743601" y="1652452"/>
                  <a:pt x="2546209" y="1708160"/>
                </a:cubicBezTo>
                <a:cubicBezTo>
                  <a:pt x="2348817" y="1763868"/>
                  <a:pt x="2240539" y="1657197"/>
                  <a:pt x="2081249" y="1708160"/>
                </a:cubicBezTo>
                <a:cubicBezTo>
                  <a:pt x="1921959" y="1759123"/>
                  <a:pt x="1722134" y="1684003"/>
                  <a:pt x="1527726" y="1708160"/>
                </a:cubicBezTo>
                <a:cubicBezTo>
                  <a:pt x="1333318" y="1732317"/>
                  <a:pt x="1163626" y="1692203"/>
                  <a:pt x="885638" y="1708160"/>
                </a:cubicBezTo>
                <a:cubicBezTo>
                  <a:pt x="607650" y="1724117"/>
                  <a:pt x="344886" y="1665414"/>
                  <a:pt x="0" y="1708160"/>
                </a:cubicBezTo>
                <a:cubicBezTo>
                  <a:pt x="-19520" y="1451223"/>
                  <a:pt x="34408" y="1427664"/>
                  <a:pt x="0" y="1190018"/>
                </a:cubicBezTo>
                <a:cubicBezTo>
                  <a:pt x="-34408" y="952372"/>
                  <a:pt x="21736" y="865338"/>
                  <a:pt x="0" y="654795"/>
                </a:cubicBezTo>
                <a:cubicBezTo>
                  <a:pt x="-21736" y="444252"/>
                  <a:pt x="9823" y="20894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gradFill>
              <a:gsLst>
                <a:gs pos="0">
                  <a:srgbClr val="F0F0F0"/>
                </a:gs>
                <a:gs pos="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62000">
                  <a:srgbClr val="131679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 le regole di </a:t>
            </a:r>
            <a:r>
              <a:rPr lang="it-IT" sz="2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Suricata.io</a:t>
            </a:r>
            <a:r>
              <a:rPr lang="it-IT" sz="2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 poter abilitare i servizi sviluppati.</a:t>
            </a:r>
          </a:p>
          <a:p>
            <a:endParaRPr lang="it-IT" sz="21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it-IT" sz="2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AdBlocking</a:t>
            </a:r>
            <a:r>
              <a:rPr lang="it-IT" sz="2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285750" indent="-285750">
              <a:buFont typeface="Arial"/>
              <a:buChar char="•"/>
            </a:pPr>
            <a:r>
              <a:rPr lang="it-IT" sz="2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Identificazione Attacchi effettuati.</a:t>
            </a:r>
          </a:p>
        </p:txBody>
      </p:sp>
      <p:sp>
        <p:nvSpPr>
          <p:cNvPr id="1038" name="CasellaDiTesto 1037">
            <a:extLst>
              <a:ext uri="{FF2B5EF4-FFF2-40B4-BE49-F238E27FC236}">
                <a16:creationId xmlns:a16="http://schemas.microsoft.com/office/drawing/2014/main" id="{290FCFFC-409A-A2C6-1D28-DF767397C7D2}"/>
              </a:ext>
            </a:extLst>
          </p:cNvPr>
          <p:cNvSpPr txBox="1"/>
          <p:nvPr/>
        </p:nvSpPr>
        <p:spPr>
          <a:xfrm>
            <a:off x="6288877" y="3671685"/>
            <a:ext cx="4531523" cy="1938992"/>
          </a:xfrm>
          <a:custGeom>
            <a:avLst/>
            <a:gdLst>
              <a:gd name="connsiteX0" fmla="*/ 0 w 4531523"/>
              <a:gd name="connsiteY0" fmla="*/ 0 h 1938992"/>
              <a:gd name="connsiteX1" fmla="*/ 521125 w 4531523"/>
              <a:gd name="connsiteY1" fmla="*/ 0 h 1938992"/>
              <a:gd name="connsiteX2" fmla="*/ 1087566 w 4531523"/>
              <a:gd name="connsiteY2" fmla="*/ 0 h 1938992"/>
              <a:gd name="connsiteX3" fmla="*/ 1744636 w 4531523"/>
              <a:gd name="connsiteY3" fmla="*/ 0 h 1938992"/>
              <a:gd name="connsiteX4" fmla="*/ 2356392 w 4531523"/>
              <a:gd name="connsiteY4" fmla="*/ 0 h 1938992"/>
              <a:gd name="connsiteX5" fmla="*/ 2786887 w 4531523"/>
              <a:gd name="connsiteY5" fmla="*/ 0 h 1938992"/>
              <a:gd name="connsiteX6" fmla="*/ 3308012 w 4531523"/>
              <a:gd name="connsiteY6" fmla="*/ 0 h 1938992"/>
              <a:gd name="connsiteX7" fmla="*/ 3965083 w 4531523"/>
              <a:gd name="connsiteY7" fmla="*/ 0 h 1938992"/>
              <a:gd name="connsiteX8" fmla="*/ 4531523 w 4531523"/>
              <a:gd name="connsiteY8" fmla="*/ 0 h 1938992"/>
              <a:gd name="connsiteX9" fmla="*/ 4531523 w 4531523"/>
              <a:gd name="connsiteY9" fmla="*/ 504138 h 1938992"/>
              <a:gd name="connsiteX10" fmla="*/ 4531523 w 4531523"/>
              <a:gd name="connsiteY10" fmla="*/ 930716 h 1938992"/>
              <a:gd name="connsiteX11" fmla="*/ 4531523 w 4531523"/>
              <a:gd name="connsiteY11" fmla="*/ 1376684 h 1938992"/>
              <a:gd name="connsiteX12" fmla="*/ 4531523 w 4531523"/>
              <a:gd name="connsiteY12" fmla="*/ 1938992 h 1938992"/>
              <a:gd name="connsiteX13" fmla="*/ 4055713 w 4531523"/>
              <a:gd name="connsiteY13" fmla="*/ 1938992 h 1938992"/>
              <a:gd name="connsiteX14" fmla="*/ 3625218 w 4531523"/>
              <a:gd name="connsiteY14" fmla="*/ 1938992 h 1938992"/>
              <a:gd name="connsiteX15" fmla="*/ 3194724 w 4531523"/>
              <a:gd name="connsiteY15" fmla="*/ 1938992 h 1938992"/>
              <a:gd name="connsiteX16" fmla="*/ 2582968 w 4531523"/>
              <a:gd name="connsiteY16" fmla="*/ 1938992 h 1938992"/>
              <a:gd name="connsiteX17" fmla="*/ 2152473 w 4531523"/>
              <a:gd name="connsiteY17" fmla="*/ 1938992 h 1938992"/>
              <a:gd name="connsiteX18" fmla="*/ 1586033 w 4531523"/>
              <a:gd name="connsiteY18" fmla="*/ 1938992 h 1938992"/>
              <a:gd name="connsiteX19" fmla="*/ 1110223 w 4531523"/>
              <a:gd name="connsiteY19" fmla="*/ 1938992 h 1938992"/>
              <a:gd name="connsiteX20" fmla="*/ 543783 w 4531523"/>
              <a:gd name="connsiteY20" fmla="*/ 1938992 h 1938992"/>
              <a:gd name="connsiteX21" fmla="*/ 0 w 4531523"/>
              <a:gd name="connsiteY21" fmla="*/ 1938992 h 1938992"/>
              <a:gd name="connsiteX22" fmla="*/ 0 w 4531523"/>
              <a:gd name="connsiteY22" fmla="*/ 1454244 h 1938992"/>
              <a:gd name="connsiteX23" fmla="*/ 0 w 4531523"/>
              <a:gd name="connsiteY23" fmla="*/ 988886 h 1938992"/>
              <a:gd name="connsiteX24" fmla="*/ 0 w 4531523"/>
              <a:gd name="connsiteY24" fmla="*/ 523528 h 1938992"/>
              <a:gd name="connsiteX25" fmla="*/ 0 w 4531523"/>
              <a:gd name="connsiteY25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531523" h="1938992" fill="none" extrusionOk="0">
                <a:moveTo>
                  <a:pt x="0" y="0"/>
                </a:moveTo>
                <a:cubicBezTo>
                  <a:pt x="144014" y="-45423"/>
                  <a:pt x="262776" y="37629"/>
                  <a:pt x="521125" y="0"/>
                </a:cubicBezTo>
                <a:cubicBezTo>
                  <a:pt x="779474" y="-37629"/>
                  <a:pt x="832518" y="47604"/>
                  <a:pt x="1087566" y="0"/>
                </a:cubicBezTo>
                <a:cubicBezTo>
                  <a:pt x="1342614" y="-47604"/>
                  <a:pt x="1534587" y="16517"/>
                  <a:pt x="1744636" y="0"/>
                </a:cubicBezTo>
                <a:cubicBezTo>
                  <a:pt x="1954685" y="-16517"/>
                  <a:pt x="2199202" y="12667"/>
                  <a:pt x="2356392" y="0"/>
                </a:cubicBezTo>
                <a:cubicBezTo>
                  <a:pt x="2513582" y="-12667"/>
                  <a:pt x="2676957" y="30599"/>
                  <a:pt x="2786887" y="0"/>
                </a:cubicBezTo>
                <a:cubicBezTo>
                  <a:pt x="2896817" y="-30599"/>
                  <a:pt x="3136822" y="35542"/>
                  <a:pt x="3308012" y="0"/>
                </a:cubicBezTo>
                <a:cubicBezTo>
                  <a:pt x="3479203" y="-35542"/>
                  <a:pt x="3685594" y="67851"/>
                  <a:pt x="3965083" y="0"/>
                </a:cubicBezTo>
                <a:cubicBezTo>
                  <a:pt x="4244572" y="-67851"/>
                  <a:pt x="4309112" y="63287"/>
                  <a:pt x="4531523" y="0"/>
                </a:cubicBezTo>
                <a:cubicBezTo>
                  <a:pt x="4542996" y="156600"/>
                  <a:pt x="4490428" y="308663"/>
                  <a:pt x="4531523" y="504138"/>
                </a:cubicBezTo>
                <a:cubicBezTo>
                  <a:pt x="4572618" y="699613"/>
                  <a:pt x="4517615" y="837229"/>
                  <a:pt x="4531523" y="930716"/>
                </a:cubicBezTo>
                <a:cubicBezTo>
                  <a:pt x="4545431" y="1024203"/>
                  <a:pt x="4487871" y="1202872"/>
                  <a:pt x="4531523" y="1376684"/>
                </a:cubicBezTo>
                <a:cubicBezTo>
                  <a:pt x="4575175" y="1550496"/>
                  <a:pt x="4484308" y="1689690"/>
                  <a:pt x="4531523" y="1938992"/>
                </a:cubicBezTo>
                <a:cubicBezTo>
                  <a:pt x="4425585" y="1966434"/>
                  <a:pt x="4193956" y="1887955"/>
                  <a:pt x="4055713" y="1938992"/>
                </a:cubicBezTo>
                <a:cubicBezTo>
                  <a:pt x="3917470" y="1990029"/>
                  <a:pt x="3795421" y="1912717"/>
                  <a:pt x="3625218" y="1938992"/>
                </a:cubicBezTo>
                <a:cubicBezTo>
                  <a:pt x="3455015" y="1965267"/>
                  <a:pt x="3291535" y="1911245"/>
                  <a:pt x="3194724" y="1938992"/>
                </a:cubicBezTo>
                <a:cubicBezTo>
                  <a:pt x="3097913" y="1966739"/>
                  <a:pt x="2858785" y="1891776"/>
                  <a:pt x="2582968" y="1938992"/>
                </a:cubicBezTo>
                <a:cubicBezTo>
                  <a:pt x="2307151" y="1986208"/>
                  <a:pt x="2260765" y="1930037"/>
                  <a:pt x="2152473" y="1938992"/>
                </a:cubicBezTo>
                <a:cubicBezTo>
                  <a:pt x="2044182" y="1947947"/>
                  <a:pt x="1852718" y="1927142"/>
                  <a:pt x="1586033" y="1938992"/>
                </a:cubicBezTo>
                <a:cubicBezTo>
                  <a:pt x="1319348" y="1950842"/>
                  <a:pt x="1337277" y="1901958"/>
                  <a:pt x="1110223" y="1938992"/>
                </a:cubicBezTo>
                <a:cubicBezTo>
                  <a:pt x="883169" y="1976026"/>
                  <a:pt x="744310" y="1882465"/>
                  <a:pt x="543783" y="1938992"/>
                </a:cubicBezTo>
                <a:cubicBezTo>
                  <a:pt x="343256" y="1995519"/>
                  <a:pt x="206158" y="1914277"/>
                  <a:pt x="0" y="1938992"/>
                </a:cubicBezTo>
                <a:cubicBezTo>
                  <a:pt x="-45389" y="1828800"/>
                  <a:pt x="50621" y="1667962"/>
                  <a:pt x="0" y="1454244"/>
                </a:cubicBezTo>
                <a:cubicBezTo>
                  <a:pt x="-50621" y="1240526"/>
                  <a:pt x="51552" y="1168087"/>
                  <a:pt x="0" y="988886"/>
                </a:cubicBezTo>
                <a:cubicBezTo>
                  <a:pt x="-51552" y="809685"/>
                  <a:pt x="39522" y="656868"/>
                  <a:pt x="0" y="523528"/>
                </a:cubicBezTo>
                <a:cubicBezTo>
                  <a:pt x="-39522" y="390188"/>
                  <a:pt x="38035" y="162941"/>
                  <a:pt x="0" y="0"/>
                </a:cubicBezTo>
                <a:close/>
              </a:path>
              <a:path w="4531523" h="1938992" stroke="0" extrusionOk="0">
                <a:moveTo>
                  <a:pt x="0" y="0"/>
                </a:moveTo>
                <a:cubicBezTo>
                  <a:pt x="115302" y="-21028"/>
                  <a:pt x="346761" y="5897"/>
                  <a:pt x="521125" y="0"/>
                </a:cubicBezTo>
                <a:cubicBezTo>
                  <a:pt x="695489" y="-5897"/>
                  <a:pt x="758708" y="17161"/>
                  <a:pt x="951620" y="0"/>
                </a:cubicBezTo>
                <a:cubicBezTo>
                  <a:pt x="1144533" y="-17161"/>
                  <a:pt x="1340896" y="58544"/>
                  <a:pt x="1608691" y="0"/>
                </a:cubicBezTo>
                <a:cubicBezTo>
                  <a:pt x="1876486" y="-58544"/>
                  <a:pt x="1895809" y="58863"/>
                  <a:pt x="2129816" y="0"/>
                </a:cubicBezTo>
                <a:cubicBezTo>
                  <a:pt x="2363823" y="-58863"/>
                  <a:pt x="2408478" y="46228"/>
                  <a:pt x="2650941" y="0"/>
                </a:cubicBezTo>
                <a:cubicBezTo>
                  <a:pt x="2893404" y="-46228"/>
                  <a:pt x="3150536" y="67340"/>
                  <a:pt x="3308012" y="0"/>
                </a:cubicBezTo>
                <a:cubicBezTo>
                  <a:pt x="3465488" y="-67340"/>
                  <a:pt x="3619326" y="16859"/>
                  <a:pt x="3783822" y="0"/>
                </a:cubicBezTo>
                <a:cubicBezTo>
                  <a:pt x="3948318" y="-16859"/>
                  <a:pt x="4359966" y="42721"/>
                  <a:pt x="4531523" y="0"/>
                </a:cubicBezTo>
                <a:cubicBezTo>
                  <a:pt x="4576266" y="120716"/>
                  <a:pt x="4515287" y="400186"/>
                  <a:pt x="4531523" y="523528"/>
                </a:cubicBezTo>
                <a:cubicBezTo>
                  <a:pt x="4547759" y="646870"/>
                  <a:pt x="4511271" y="750926"/>
                  <a:pt x="4531523" y="969496"/>
                </a:cubicBezTo>
                <a:cubicBezTo>
                  <a:pt x="4551775" y="1188066"/>
                  <a:pt x="4496372" y="1213669"/>
                  <a:pt x="4531523" y="1454244"/>
                </a:cubicBezTo>
                <a:cubicBezTo>
                  <a:pt x="4566674" y="1694819"/>
                  <a:pt x="4477056" y="1774953"/>
                  <a:pt x="4531523" y="1938992"/>
                </a:cubicBezTo>
                <a:cubicBezTo>
                  <a:pt x="4337248" y="1981175"/>
                  <a:pt x="4261374" y="1929836"/>
                  <a:pt x="4101028" y="1938992"/>
                </a:cubicBezTo>
                <a:cubicBezTo>
                  <a:pt x="3940682" y="1948148"/>
                  <a:pt x="3725501" y="1928039"/>
                  <a:pt x="3443957" y="1938992"/>
                </a:cubicBezTo>
                <a:cubicBezTo>
                  <a:pt x="3162413" y="1949945"/>
                  <a:pt x="3165314" y="1909175"/>
                  <a:pt x="2968148" y="1938992"/>
                </a:cubicBezTo>
                <a:cubicBezTo>
                  <a:pt x="2770982" y="1968809"/>
                  <a:pt x="2570574" y="1936424"/>
                  <a:pt x="2401707" y="1938992"/>
                </a:cubicBezTo>
                <a:cubicBezTo>
                  <a:pt x="2232840" y="1941560"/>
                  <a:pt x="1914812" y="1893922"/>
                  <a:pt x="1744636" y="1938992"/>
                </a:cubicBezTo>
                <a:cubicBezTo>
                  <a:pt x="1574460" y="1984062"/>
                  <a:pt x="1315287" y="1934563"/>
                  <a:pt x="1178196" y="1938992"/>
                </a:cubicBezTo>
                <a:cubicBezTo>
                  <a:pt x="1041105" y="1943421"/>
                  <a:pt x="961368" y="1910216"/>
                  <a:pt x="747701" y="1938992"/>
                </a:cubicBezTo>
                <a:cubicBezTo>
                  <a:pt x="534035" y="1967768"/>
                  <a:pt x="350724" y="1851838"/>
                  <a:pt x="0" y="1938992"/>
                </a:cubicBezTo>
                <a:cubicBezTo>
                  <a:pt x="-32613" y="1805465"/>
                  <a:pt x="54095" y="1566793"/>
                  <a:pt x="0" y="1415464"/>
                </a:cubicBezTo>
                <a:cubicBezTo>
                  <a:pt x="-54095" y="1264135"/>
                  <a:pt x="53508" y="1013018"/>
                  <a:pt x="0" y="891936"/>
                </a:cubicBezTo>
                <a:cubicBezTo>
                  <a:pt x="-53508" y="770854"/>
                  <a:pt x="102689" y="370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gradFill>
              <a:gsLst>
                <a:gs pos="0">
                  <a:srgbClr val="03C0DB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62000">
                  <a:srgbClr val="131679"/>
                </a:gs>
              </a:gsLst>
              <a:lin ang="5400000" scaled="1"/>
            </a:gra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 un microservizio sul modello del </a:t>
            </a:r>
            <a:r>
              <a:rPr lang="it-IT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Raspberry-Pi-4B</a:t>
            </a:r>
            <a:r>
              <a:rPr lang="it-IT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 accettare chiamate </a:t>
            </a:r>
            <a:r>
              <a:rPr lang="it-IT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HTTP/HTTPS .</a:t>
            </a:r>
          </a:p>
          <a:p>
            <a:endParaRPr lang="it-IT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salvare, modificare dati degli utenti </a:t>
            </a:r>
          </a:p>
          <a:p>
            <a:r>
              <a:rPr lang="it-IT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servizi che si possono abilitare.</a:t>
            </a:r>
          </a:p>
        </p:txBody>
      </p:sp>
      <p:pic>
        <p:nvPicPr>
          <p:cNvPr id="4" name="Immagine 3" descr="Immagine che contiene Carattere, Elementi grafici, logo, testo&#10;&#10;Descrizione generata automaticamente">
            <a:extLst>
              <a:ext uri="{FF2B5EF4-FFF2-40B4-BE49-F238E27FC236}">
                <a16:creationId xmlns:a16="http://schemas.microsoft.com/office/drawing/2014/main" id="{111C5A71-3C09-08D1-1EE6-1CB075432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90" y="2075928"/>
            <a:ext cx="4097132" cy="14457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 descr="Immagine che contiene disegno, schizzo, illustrazione, bianco e nero&#10;&#10;Descrizione generata automaticamente">
            <a:extLst>
              <a:ext uri="{FF2B5EF4-FFF2-40B4-BE49-F238E27FC236}">
                <a16:creationId xmlns:a16="http://schemas.microsoft.com/office/drawing/2014/main" id="{6047E211-44CE-F09F-CE0D-CC2C23EF6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718" y="2523537"/>
            <a:ext cx="994604" cy="994604"/>
          </a:xfrm>
          <a:prstGeom prst="rect">
            <a:avLst/>
          </a:prstGeom>
          <a:effectLst/>
        </p:spPr>
      </p:pic>
      <p:pic>
        <p:nvPicPr>
          <p:cNvPr id="8" name="Immagine 7" descr="Immagine che contiene silhouette&#10;&#10;Descrizione generata automaticamente">
            <a:extLst>
              <a:ext uri="{FF2B5EF4-FFF2-40B4-BE49-F238E27FC236}">
                <a16:creationId xmlns:a16="http://schemas.microsoft.com/office/drawing/2014/main" id="{90B46511-0904-23E8-72DC-51B82042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742" y="1789458"/>
            <a:ext cx="2314299" cy="1462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185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3A98C-06DF-FC0A-C046-0A9DEDED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E96092-D0DF-2662-81BB-ED6933DC9E44}"/>
              </a:ext>
            </a:extLst>
          </p:cNvPr>
          <p:cNvSpPr txBox="1">
            <a:spLocks/>
          </p:cNvSpPr>
          <p:nvPr/>
        </p:nvSpPr>
        <p:spPr>
          <a:xfrm>
            <a:off x="0" y="107500"/>
            <a:ext cx="11558016" cy="84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Visualizzazione grafica (App Mobile 1/3)</a:t>
            </a:r>
          </a:p>
        </p:txBody>
      </p:sp>
      <p:pic>
        <p:nvPicPr>
          <p:cNvPr id="13" name="Immagine 12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8D2EFBC7-F53F-5115-DA26-B2B8552D5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07" y="1169883"/>
            <a:ext cx="2373723" cy="472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Immagine 1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EB3C5C4-3CB8-DF57-4D1B-AAEEE63E6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30" y="1169883"/>
            <a:ext cx="2373724" cy="472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magine 4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9C9BE500-E3A4-1CB4-175E-4D37FD306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53" y="1169883"/>
            <a:ext cx="2506447" cy="4724400"/>
          </a:xfrm>
          <a:prstGeom prst="rect">
            <a:avLst/>
          </a:prstGeom>
        </p:spPr>
      </p:pic>
      <p:pic>
        <p:nvPicPr>
          <p:cNvPr id="7" name="Immagine 6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C5CEAEC0-7968-4F0B-B1F0-B320AFB2C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900" y="1169884"/>
            <a:ext cx="237372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7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9EE9DE-31F2-A5BF-56D2-5D32CDE8D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DD208-9CDB-DDB2-AA9E-3037E0671742}"/>
              </a:ext>
            </a:extLst>
          </p:cNvPr>
          <p:cNvSpPr txBox="1">
            <a:spLocks/>
          </p:cNvSpPr>
          <p:nvPr/>
        </p:nvSpPr>
        <p:spPr>
          <a:xfrm>
            <a:off x="0" y="107500"/>
            <a:ext cx="11558016" cy="84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Visualizzazione grafica (App Mobile 2/3)</a:t>
            </a:r>
          </a:p>
        </p:txBody>
      </p:sp>
      <p:pic>
        <p:nvPicPr>
          <p:cNvPr id="22" name="Immagine 21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68ACAF0F-26EC-C58B-52B0-A77780DE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07" y="1304016"/>
            <a:ext cx="2365032" cy="44687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magine 23" descr="Immagine che contiene testo, schermata, Sistema operativo, Icona del computer&#10;&#10;Descrizione generata automaticamente">
            <a:extLst>
              <a:ext uri="{FF2B5EF4-FFF2-40B4-BE49-F238E27FC236}">
                <a16:creationId xmlns:a16="http://schemas.microsoft.com/office/drawing/2014/main" id="{39487D6A-8F23-B111-47E2-637A8D21F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39" y="1304016"/>
            <a:ext cx="2547061" cy="44687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Immagine 25" descr="Immagine che contiene testo, schermata, Carattere, Sistema operativo&#10;&#10;Descrizione generata automaticamente">
            <a:extLst>
              <a:ext uri="{FF2B5EF4-FFF2-40B4-BE49-F238E27FC236}">
                <a16:creationId xmlns:a16="http://schemas.microsoft.com/office/drawing/2014/main" id="{0DDF73C8-6B62-8C2D-1130-7138CEF33E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4016"/>
            <a:ext cx="2365032" cy="44687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magine 27" descr="Immagine che contiene testo, schermata, Pubblicità online, Pagina Web&#10;&#10;Descrizione generata automaticamente">
            <a:extLst>
              <a:ext uri="{FF2B5EF4-FFF2-40B4-BE49-F238E27FC236}">
                <a16:creationId xmlns:a16="http://schemas.microsoft.com/office/drawing/2014/main" id="{0DA2AE93-628D-DECD-DD9F-55CF8DA579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32" y="1304016"/>
            <a:ext cx="2365031" cy="4468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32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D0BE11-82BB-C6EF-020E-E70EBFC11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6D098-6477-F273-025C-796C715644BD}"/>
              </a:ext>
            </a:extLst>
          </p:cNvPr>
          <p:cNvSpPr txBox="1">
            <a:spLocks/>
          </p:cNvSpPr>
          <p:nvPr/>
        </p:nvSpPr>
        <p:spPr>
          <a:xfrm>
            <a:off x="0" y="107500"/>
            <a:ext cx="11558016" cy="84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Visualizzazione grafica (App Mobile 3/3)</a:t>
            </a:r>
          </a:p>
        </p:txBody>
      </p:sp>
      <p:pic>
        <p:nvPicPr>
          <p:cNvPr id="4" name="Immagine 3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4EA423F7-DD3E-67EF-AB7D-E90E8ED22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95" y="1088928"/>
            <a:ext cx="2544141" cy="49222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E95449AA-4066-A139-DE12-BC63404C7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13" y="1088928"/>
            <a:ext cx="2630177" cy="49222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magine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6936953-17AE-F6B7-4C82-4E84435E4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36" y="1088928"/>
            <a:ext cx="2630177" cy="49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16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8A34E01316F8439D0AE3BCFE2030F9" ma:contentTypeVersion="15" ma:contentTypeDescription="Creare un nuovo documento." ma:contentTypeScope="" ma:versionID="47eef20b8ecd1636ca3b797aa2b423dd">
  <xsd:schema xmlns:xsd="http://www.w3.org/2001/XMLSchema" xmlns:xs="http://www.w3.org/2001/XMLSchema" xmlns:p="http://schemas.microsoft.com/office/2006/metadata/properties" xmlns:ns3="c1651439-6e46-4f78-9acb-4a905f92618b" xmlns:ns4="25379ffa-1be3-456e-9b5c-56d073d73bb0" targetNamespace="http://schemas.microsoft.com/office/2006/metadata/properties" ma:root="true" ma:fieldsID="f81ec428b7cff14576ec39b9cd6a3861" ns3:_="" ns4:_="">
    <xsd:import namespace="c1651439-6e46-4f78-9acb-4a905f92618b"/>
    <xsd:import namespace="25379ffa-1be3-456e-9b5c-56d073d73b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51439-6e46-4f78-9acb-4a905f926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79ffa-1be3-456e-9b5c-56d073d73b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651439-6e46-4f78-9acb-4a905f92618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786F74-6329-44A7-BC3C-0AEF1197B899}">
  <ds:schemaRefs>
    <ds:schemaRef ds:uri="25379ffa-1be3-456e-9b5c-56d073d73bb0"/>
    <ds:schemaRef ds:uri="c1651439-6e46-4f78-9acb-4a905f9261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403987-3AF1-41B8-A9FE-E5DF8FE9CD2C}">
  <ds:schemaRefs>
    <ds:schemaRef ds:uri="http://purl.org/dc/dcmitype/"/>
    <ds:schemaRef ds:uri="http://schemas.microsoft.com/office/2006/metadata/properties"/>
    <ds:schemaRef ds:uri="25379ffa-1be3-456e-9b5c-56d073d73bb0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1651439-6e46-4f78-9acb-4a905f92618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D47B94-88BA-42B7-A4B0-48E35DA236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Widescreen</PresentationFormat>
  <Paragraphs>78</Paragraphs>
  <Slides>16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MARTA COIRO</dc:creator>
  <cp:lastModifiedBy>MARTA COIRO</cp:lastModifiedBy>
  <cp:revision>2</cp:revision>
  <dcterms:created xsi:type="dcterms:W3CDTF">2024-10-30T09:55:37Z</dcterms:created>
  <dcterms:modified xsi:type="dcterms:W3CDTF">2024-11-15T08:52:29Z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0x010100958A34E01316F8439D0AE3BCFE2030F9</vt:lpwstr>
  </property>
</Properties>
</file>