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22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6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98C6-FD93-48A5-8B2E-FEB198F92D10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F5FD-6B9D-4EAE-9EC2-031E6E997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511864-89EE-41A5-B015-1A6CFD7AA69B}"/>
              </a:ext>
            </a:extLst>
          </p:cNvPr>
          <p:cNvGrpSpPr/>
          <p:nvPr/>
        </p:nvGrpSpPr>
        <p:grpSpPr>
          <a:xfrm>
            <a:off x="71824" y="84139"/>
            <a:ext cx="9000352" cy="7146921"/>
            <a:chOff x="-213" y="0"/>
            <a:chExt cx="9000352" cy="714692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41C0D43-5926-4054-A566-764B96D01575}"/>
                </a:ext>
              </a:extLst>
            </p:cNvPr>
            <p:cNvGrpSpPr/>
            <p:nvPr/>
          </p:nvGrpSpPr>
          <p:grpSpPr>
            <a:xfrm>
              <a:off x="0" y="0"/>
              <a:ext cx="9000139" cy="4032026"/>
              <a:chOff x="0" y="0"/>
              <a:chExt cx="9000139" cy="40320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5FB68EE-D647-4A1B-86C2-0AD8A3E96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730413" cy="402951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5852857-75F5-46E7-830D-BB7088C94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413" y="0"/>
                <a:ext cx="2730413" cy="4029510"/>
              </a:xfrm>
              <a:prstGeom prst="rect">
                <a:avLst/>
              </a:prstGeom>
            </p:spPr>
          </p:pic>
          <p:pic>
            <p:nvPicPr>
              <p:cNvPr id="9" name="Picture 8" descr="A picture containing water, outdoor, sky, person&#10;&#10;Description automatically generated">
                <a:extLst>
                  <a:ext uri="{FF2B5EF4-FFF2-40B4-BE49-F238E27FC236}">
                    <a16:creationId xmlns:a16="http://schemas.microsoft.com/office/drawing/2014/main" id="{DC80D4C2-01C4-4392-8B0D-4C837CD62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2786" y="0"/>
                <a:ext cx="3427353" cy="2017271"/>
              </a:xfrm>
              <a:prstGeom prst="rect">
                <a:avLst/>
              </a:prstGeom>
            </p:spPr>
          </p:pic>
          <p:pic>
            <p:nvPicPr>
              <p:cNvPr id="11" name="Picture 10" descr="A picture containing silhouette&#10;&#10;Description automatically generated">
                <a:extLst>
                  <a:ext uri="{FF2B5EF4-FFF2-40B4-BE49-F238E27FC236}">
                    <a16:creationId xmlns:a16="http://schemas.microsoft.com/office/drawing/2014/main" id="{45CC49F6-45E4-486B-9B15-2708D3070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2785" y="2014755"/>
                <a:ext cx="3427354" cy="2017271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EA535C-0FF7-41C9-9017-66454576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3" y="4147689"/>
              <a:ext cx="4498848" cy="29992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2282481-2149-4EA5-ABA3-BE8325C2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291" y="4147689"/>
              <a:ext cx="4498848" cy="299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926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yucornetto@gmail.com</dc:creator>
  <cp:lastModifiedBy>yucornetto@gmail.com</cp:lastModifiedBy>
  <cp:revision>4</cp:revision>
  <dcterms:created xsi:type="dcterms:W3CDTF">2020-12-15T05:07:35Z</dcterms:created>
  <dcterms:modified xsi:type="dcterms:W3CDTF">2020-12-15T05:13:34Z</dcterms:modified>
</cp:coreProperties>
</file>