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2BC46-454E-4FF2-8A8D-920304B51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3383FA-4D84-4318-BD26-69703CA46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CAF4B-7B18-414A-B43C-D2AAAEF9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D99BD-C074-4152-990B-625FF28C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B0359-3467-4BA7-A5BD-E546121E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781E0-A190-4E7D-8F28-6EC9EA24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EDC1C6-DCA8-49A7-9C3B-5862638F1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BAE52-2FC6-4644-AB09-4DB8A03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076E2-02E7-4FEB-8146-45E0A568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78CC6-0623-418D-A36B-B119D8F5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C79F06-3D87-4CE6-806B-F7427164F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5E935-40B8-4750-A570-CD9C2DEBF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F9392-25E2-422A-857F-E042D709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71C4B-D640-40A8-BBAC-D00E1C38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A02E8-E6EF-4772-A93C-3CCA99F6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3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86843-C370-4403-AB97-7F5B468D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632E7-F553-42C9-8E27-90846AF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AAFF-AD13-42CF-B3F8-42227B88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93AC8-8495-426A-ABF5-3B9B0271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D21B4-25B6-4932-B7BD-85911A41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3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F896-330B-4EC4-ADDB-B22EC57A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31DBA-34F5-4F05-80D0-F3C320F8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F6E08-985E-484D-971D-8CAEFEEB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B723D-9C51-41CB-84CD-B87149A1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E1B73-3D7E-48F1-9B67-2E8BB3B1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4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012E-1C64-4C0E-8D88-4B74F635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01010-1B00-4F0D-BB28-DBC5D9487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42DEF-BB0C-4F92-B3DF-CB3B9E2A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2B047-DDD2-469F-9074-6DE56EC5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A81CA-58D3-4971-A9F4-53C4707F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5DA28-0114-47F2-91DA-0A4697FD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1DA5C-E6C5-400D-9750-7D829432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CB7AD-4148-4DD5-A32C-FB71CCCA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30ED4-317F-46F7-A551-3510FA4F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76118-D0A4-42E8-BF94-72747A4F4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00848E-A288-4266-8801-18C96AFD0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111D25-B2A7-44A7-8066-70374009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46893F-B59F-4480-B322-D49C54D0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F22774-ED70-4A60-9ADD-85291A85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79FD9-4A16-4A27-BD35-3074BC2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D0022-603D-46FA-86B1-BCEAAA8D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699BEA-0186-4BDE-9AEC-45749DA9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5B2CB3-69BE-4797-AD37-AC67E450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F78E8-F3F8-42D2-93F5-100ED537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A0E7F-43B9-40A5-A6DF-79321A3D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D8B1D-1C45-44D5-8C27-25E6212F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6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8AB7A-0C23-4259-BE92-33D7C7B2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58E9B-A083-4F93-B261-A9DA2FBA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55FD3-8162-4627-A29E-A71CFDBA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D7EC0-816B-4001-AAF7-2AB4F5A3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B4033-26E1-4984-B6C8-3AD0C5AB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F6E74-453C-438A-A6D6-ACDAAF5B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1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4FDD4-6360-4FBB-8005-DE5C25F7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E7BE2-E8A7-4C47-A390-E5261D5FB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EB054-E034-406C-BB62-41AF36B6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A6316-BAD7-4A3D-B95B-A697E34F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CE995-E4D1-4D62-A601-4B78FBB7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A379D-E619-466C-99AF-61D6D54D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2DD9B-CE66-4B11-B10A-65F55E24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A3FC1-527B-4716-8B81-58DA0447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878D3-3A83-4589-B863-32AB0E19A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CED8-84AE-48EC-80CB-7B6656CD7E72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1D32-B7EB-46C6-8BEC-540362A1C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E9E7C-2807-4767-A509-F4C95DC4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1CC96-CF4A-4A17-854A-0E52D0C2F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29510C-C978-4CBD-AC37-55DA7A11FA8F}"/>
              </a:ext>
            </a:extLst>
          </p:cNvPr>
          <p:cNvSpPr/>
          <p:nvPr/>
        </p:nvSpPr>
        <p:spPr>
          <a:xfrm>
            <a:off x="3191732" y="2210153"/>
            <a:ext cx="5808536" cy="1807132"/>
          </a:xfrm>
          <a:prstGeom prst="round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TensorRT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Tutorial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A05CDB-3BF1-4E9D-AC70-097198EB3A67}"/>
              </a:ext>
            </a:extLst>
          </p:cNvPr>
          <p:cNvSpPr/>
          <p:nvPr/>
        </p:nvSpPr>
        <p:spPr>
          <a:xfrm>
            <a:off x="5484294" y="421939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leowgyang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9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BCE69A-F642-412F-8195-AF0AC5D49B34}"/>
              </a:ext>
            </a:extLst>
          </p:cNvPr>
          <p:cNvSpPr/>
          <p:nvPr/>
        </p:nvSpPr>
        <p:spPr>
          <a:xfrm>
            <a:off x="551818" y="2501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、编译 </a:t>
            </a:r>
            <a:r>
              <a:rPr lang="en-US" altLang="zh-CN" b="1" dirty="0" err="1"/>
              <a:t>TensorRT</a:t>
            </a:r>
            <a:r>
              <a:rPr lang="en-US" altLang="zh-CN" b="1" dirty="0"/>
              <a:t> </a:t>
            </a:r>
            <a:r>
              <a:rPr lang="zh-CN" altLang="en-US" b="1" dirty="0"/>
              <a:t>的开源源码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8EB39-EDD7-4D54-9D85-645AA455B029}"/>
              </a:ext>
            </a:extLst>
          </p:cNvPr>
          <p:cNvSpPr/>
          <p:nvPr/>
        </p:nvSpPr>
        <p:spPr>
          <a:xfrm>
            <a:off x="491146" y="703189"/>
            <a:ext cx="11608402" cy="545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）编译使用</a:t>
            </a:r>
            <a:r>
              <a:rPr lang="en-US" altLang="zh-CN" dirty="0" err="1"/>
              <a:t>github</a:t>
            </a:r>
            <a:r>
              <a:rPr lang="zh-CN" altLang="en-US" dirty="0"/>
              <a:t>上的源码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环境版本：</a:t>
            </a:r>
            <a:r>
              <a:rPr lang="en-US" altLang="zh-CN" b="1" dirty="0"/>
              <a:t>gcc5.3.1</a:t>
            </a:r>
            <a:r>
              <a:rPr lang="en-US" altLang="zh-CN" dirty="0"/>
              <a:t> cuda10.0 cudnn-7.6.5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下载源码：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git clone -b release/6.0 https://github.com/nvidia/TensorRT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cd </a:t>
            </a:r>
            <a:r>
              <a:rPr lang="en-US" altLang="zh-CN" dirty="0" err="1"/>
              <a:t>TensorRT</a:t>
            </a:r>
            <a:r>
              <a:rPr lang="en-US" altLang="zh-CN" dirty="0"/>
              <a:t> &amp;&amp; git submodule update --</a:t>
            </a:r>
            <a:r>
              <a:rPr lang="en-US" altLang="zh-CN" dirty="0" err="1"/>
              <a:t>init</a:t>
            </a:r>
            <a:r>
              <a:rPr lang="en-US" altLang="zh-CN" dirty="0"/>
              <a:t> --recursive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export TRT_SOURCE=`</a:t>
            </a:r>
            <a:r>
              <a:rPr lang="en-US" altLang="zh-CN" dirty="0" err="1"/>
              <a:t>pwd</a:t>
            </a:r>
            <a:r>
              <a:rPr lang="en-US" altLang="zh-CN" dirty="0"/>
              <a:t>`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下载库：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tar -</a:t>
            </a:r>
            <a:r>
              <a:rPr lang="en-US" altLang="zh-CN" dirty="0" err="1"/>
              <a:t>xvzf</a:t>
            </a:r>
            <a:r>
              <a:rPr lang="en-US" altLang="zh-CN" dirty="0"/>
              <a:t> TensorRT-6.0.1.5.Ubuntu-18.04.2.x86_64-gnu.cuda-10.1.cudnn7.6.tar.gz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export TRT_RELEASE=`</a:t>
            </a:r>
            <a:r>
              <a:rPr lang="en-US" altLang="zh-CN" dirty="0" err="1"/>
              <a:t>pwd</a:t>
            </a:r>
            <a:r>
              <a:rPr lang="en-US" altLang="zh-CN" dirty="0"/>
              <a:t>`/TensorRT-6.0.1.5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编译命令：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cmake</a:t>
            </a:r>
            <a:r>
              <a:rPr lang="en-US" altLang="zh-CN" dirty="0"/>
              <a:t> .. -DTRT_LIB_DIR=$TRT_RELEASE/lib -DTRT_BIN_DIR=`</a:t>
            </a:r>
            <a:r>
              <a:rPr lang="en-US" altLang="zh-CN" dirty="0" err="1"/>
              <a:t>pwd</a:t>
            </a:r>
            <a:r>
              <a:rPr lang="en-US" altLang="zh-CN" dirty="0"/>
              <a:t>`/out -DCUDA_VERISON=10.0 -DPROTOBUF_VERSION=3.6.1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）编译库中带的</a:t>
            </a:r>
            <a:r>
              <a:rPr lang="en-US" altLang="zh-CN" dirty="0"/>
              <a:t>sample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0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BCE69A-F642-412F-8195-AF0AC5D49B34}"/>
              </a:ext>
            </a:extLst>
          </p:cNvPr>
          <p:cNvSpPr/>
          <p:nvPr/>
        </p:nvSpPr>
        <p:spPr>
          <a:xfrm>
            <a:off x="551818" y="2501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、编译 </a:t>
            </a:r>
            <a:r>
              <a:rPr lang="en-US" altLang="zh-CN" b="1" dirty="0" err="1"/>
              <a:t>TensorRT</a:t>
            </a:r>
            <a:r>
              <a:rPr lang="en-US" altLang="zh-CN" b="1" dirty="0"/>
              <a:t> </a:t>
            </a:r>
            <a:r>
              <a:rPr lang="zh-CN" altLang="en-US" b="1" dirty="0"/>
              <a:t>的开源源码</a:t>
            </a:r>
            <a:r>
              <a:rPr lang="en-US" altLang="zh-CN" b="1" dirty="0"/>
              <a:t>-</a:t>
            </a:r>
            <a:r>
              <a:rPr lang="zh-CN" altLang="en-US" b="1" dirty="0"/>
              <a:t>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B8EB39-EDD7-4D54-9D85-645AA455B029}"/>
              </a:ext>
            </a:extLst>
          </p:cNvPr>
          <p:cNvSpPr/>
          <p:nvPr/>
        </p:nvSpPr>
        <p:spPr>
          <a:xfrm>
            <a:off x="551818" y="835180"/>
            <a:ext cx="6096000" cy="16775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dirty="0"/>
              <a:t>GCC </a:t>
            </a:r>
            <a:r>
              <a:rPr lang="zh-CN" altLang="en-US" dirty="0"/>
              <a:t>版本 </a:t>
            </a:r>
            <a:r>
              <a:rPr lang="en-US" altLang="zh-CN" dirty="0"/>
              <a:t>&gt;= 5.x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需要联网下载</a:t>
            </a:r>
            <a:r>
              <a:rPr lang="en-US" altLang="zh-CN" dirty="0" err="1"/>
              <a:t>protobuf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/>
              <a:t>如果只需要</a:t>
            </a:r>
            <a:r>
              <a:rPr lang="en-US" altLang="zh-CN" dirty="0"/>
              <a:t>sample</a:t>
            </a:r>
            <a:r>
              <a:rPr lang="zh-CN" altLang="en-US" dirty="0"/>
              <a:t>的话，可以用库里带的源码</a:t>
            </a:r>
          </a:p>
        </p:txBody>
      </p:sp>
    </p:spTree>
    <p:extLst>
      <p:ext uri="{BB962C8B-B14F-4D97-AF65-F5344CB8AC3E}">
        <p14:creationId xmlns:p14="http://schemas.microsoft.com/office/powerpoint/2010/main" val="327988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6761F6E-BD7B-4D01-8C95-E5DECEB5A6B0}"/>
              </a:ext>
            </a:extLst>
          </p:cNvPr>
          <p:cNvSpPr/>
          <p:nvPr/>
        </p:nvSpPr>
        <p:spPr>
          <a:xfrm>
            <a:off x="898578" y="366829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createInferBuilder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C884B1-4D87-4CCB-973B-0A4E1846FC69}"/>
              </a:ext>
            </a:extLst>
          </p:cNvPr>
          <p:cNvSpPr/>
          <p:nvPr/>
        </p:nvSpPr>
        <p:spPr>
          <a:xfrm>
            <a:off x="898578" y="885767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network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createNetwork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1410C0-CCB3-4AF3-AFAA-263F81D6E0F6}"/>
              </a:ext>
            </a:extLst>
          </p:cNvPr>
          <p:cNvSpPr/>
          <p:nvPr/>
        </p:nvSpPr>
        <p:spPr>
          <a:xfrm>
            <a:off x="898578" y="1428071"/>
            <a:ext cx="4801684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2A4C09-8A7B-421A-83D3-40CF2CDB08E8}"/>
              </a:ext>
            </a:extLst>
          </p:cNvPr>
          <p:cNvSpPr/>
          <p:nvPr/>
        </p:nvSpPr>
        <p:spPr>
          <a:xfrm>
            <a:off x="1773975" y="2369844"/>
            <a:ext cx="3050889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Network Definition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919AE9-4CFE-45E4-8D18-107E68619841}"/>
              </a:ext>
            </a:extLst>
          </p:cNvPr>
          <p:cNvSpPr/>
          <p:nvPr/>
        </p:nvSpPr>
        <p:spPr>
          <a:xfrm>
            <a:off x="5238007" y="1954183"/>
            <a:ext cx="1238993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C10C6A-36D2-4D75-80FB-9F2BCEE55B43}"/>
              </a:ext>
            </a:extLst>
          </p:cNvPr>
          <p:cNvSpPr/>
          <p:nvPr/>
        </p:nvSpPr>
        <p:spPr>
          <a:xfrm>
            <a:off x="5238006" y="2739956"/>
            <a:ext cx="1238993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Parser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DDE971-2E82-4F01-ACA2-277B76F8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387" y="1060478"/>
            <a:ext cx="5382438" cy="15303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A52557-CD36-4993-80B8-D21BD86C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50" y="2518635"/>
            <a:ext cx="6153225" cy="10338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171C16D-B878-4FDB-AEC8-8C2AD7E8B3B8}"/>
              </a:ext>
            </a:extLst>
          </p:cNvPr>
          <p:cNvSpPr/>
          <p:nvPr/>
        </p:nvSpPr>
        <p:spPr>
          <a:xfrm>
            <a:off x="1773974" y="3966582"/>
            <a:ext cx="3050889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Builder Config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467ED2-5DBE-4210-B300-8F80C8181A5C}"/>
              </a:ext>
            </a:extLst>
          </p:cNvPr>
          <p:cNvSpPr/>
          <p:nvPr/>
        </p:nvSpPr>
        <p:spPr>
          <a:xfrm>
            <a:off x="491157" y="5001017"/>
            <a:ext cx="5616522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buildEngineWithConfig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network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*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config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7668A49-89D6-4FD7-A6B5-788B63FC7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955" y="3592335"/>
            <a:ext cx="3571874" cy="1236259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984F6-4083-46A0-BB67-991E1A0F664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299420" y="808700"/>
            <a:ext cx="0" cy="7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B5E5AF3-4ED1-4304-BC66-1D8A12BE1DD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99419" y="2811715"/>
            <a:ext cx="1" cy="115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FD8F0D-39A1-49BA-83A2-CF6B6903CFF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99420" y="1327638"/>
            <a:ext cx="0" cy="10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3C97D2E-AD7B-4A41-9E79-A25AC923C57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99420" y="1869942"/>
            <a:ext cx="0" cy="499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77D93F1-4298-4CBF-8F27-16AFCBA8FE09}"/>
              </a:ext>
            </a:extLst>
          </p:cNvPr>
          <p:cNvCxnSpPr>
            <a:cxnSpLocks/>
            <a:stCxn id="57" idx="1"/>
            <a:endCxn id="47" idx="3"/>
          </p:cNvCxnSpPr>
          <p:nvPr/>
        </p:nvCxnSpPr>
        <p:spPr>
          <a:xfrm flipH="1">
            <a:off x="6101839" y="6049957"/>
            <a:ext cx="493411" cy="61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F72677F-CDA1-43C1-A466-DD0141EA5A8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3299418" y="4408453"/>
            <a:ext cx="1" cy="59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1065AE-2B64-4A1C-8273-6AA8744EC5A9}"/>
              </a:ext>
            </a:extLst>
          </p:cNvPr>
          <p:cNvCxnSpPr>
            <a:cxnSpLocks/>
            <a:stCxn id="17" idx="2"/>
            <a:endCxn id="47" idx="0"/>
          </p:cNvCxnSpPr>
          <p:nvPr/>
        </p:nvCxnSpPr>
        <p:spPr>
          <a:xfrm>
            <a:off x="3299418" y="5442888"/>
            <a:ext cx="0" cy="38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D7A4A60-D77D-4F1D-974D-9FAF1D5C90F3}"/>
              </a:ext>
            </a:extLst>
          </p:cNvPr>
          <p:cNvSpPr/>
          <p:nvPr/>
        </p:nvSpPr>
        <p:spPr>
          <a:xfrm>
            <a:off x="496996" y="5829021"/>
            <a:ext cx="5604843" cy="56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createExecutionContext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execute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batchSize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buffers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BAD9C49-3F64-43CB-945C-EF199D04B592}"/>
              </a:ext>
            </a:extLst>
          </p:cNvPr>
          <p:cNvSpPr/>
          <p:nvPr/>
        </p:nvSpPr>
        <p:spPr>
          <a:xfrm>
            <a:off x="6815041" y="5194083"/>
            <a:ext cx="4447556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memory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>
                <a:solidFill>
                  <a:srgbClr val="795E26"/>
                </a:solidFill>
                <a:latin typeface="Consolas" panose="020B0609020204030204" pitchFamily="49" charset="0"/>
              </a:rPr>
              <a:t> engine-&gt;serialize()</a:t>
            </a:r>
            <a:endParaRPr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4BCB2E-6474-4ABE-B384-0C2EC70D85C5}"/>
              </a:ext>
            </a:extLst>
          </p:cNvPr>
          <p:cNvSpPr/>
          <p:nvPr/>
        </p:nvSpPr>
        <p:spPr>
          <a:xfrm>
            <a:off x="6595250" y="5829021"/>
            <a:ext cx="4887138" cy="44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engine = </a:t>
            </a:r>
            <a:r>
              <a:rPr lang="en-US" altLang="zh-CN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deserializeCudaEngine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blob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773161B-05C8-4497-940E-139412F54C67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>
            <a:off x="6107679" y="5221953"/>
            <a:ext cx="707362" cy="19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D7BDAEF-BC18-4E3B-BC71-38429228102A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9038819" y="5635954"/>
            <a:ext cx="0" cy="193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3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242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T118505</dc:creator>
  <cp:lastModifiedBy>T118505</cp:lastModifiedBy>
  <cp:revision>61</cp:revision>
  <dcterms:created xsi:type="dcterms:W3CDTF">2021-01-10T05:09:55Z</dcterms:created>
  <dcterms:modified xsi:type="dcterms:W3CDTF">2021-01-10T14:54:14Z</dcterms:modified>
</cp:coreProperties>
</file>