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89" r:id="rId10"/>
    <p:sldId id="269" r:id="rId11"/>
    <p:sldId id="270" r:id="rId12"/>
    <p:sldId id="271" r:id="rId13"/>
    <p:sldId id="272" r:id="rId14"/>
    <p:sldId id="273" r:id="rId15"/>
    <p:sldId id="274" r:id="rId16"/>
    <p:sldId id="279" r:id="rId17"/>
    <p:sldId id="280" r:id="rId18"/>
    <p:sldId id="281" r:id="rId19"/>
    <p:sldId id="282" r:id="rId20"/>
    <p:sldId id="283" r:id="rId21"/>
    <p:sldId id="284" r:id="rId22"/>
    <p:sldId id="2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10D"/>
    <a:srgbClr val="D90A10"/>
    <a:srgbClr val="E63E0B"/>
    <a:srgbClr val="DF330D"/>
    <a:srgbClr val="E0260F"/>
    <a:srgbClr val="D90710"/>
    <a:srgbClr val="DC250F"/>
    <a:srgbClr val="DA0B10"/>
    <a:srgbClr val="DA0D10"/>
    <a:srgbClr val="DB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>
        <p:scale>
          <a:sx n="66" d="100"/>
          <a:sy n="66" d="100"/>
        </p:scale>
        <p:origin x="-408" y="-48"/>
      </p:cViewPr>
      <p:guideLst>
        <p:guide orient="horz" pos="2117"/>
        <p:guide pos="38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8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8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8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9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9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5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90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3"/>
          <p:cNvSpPr/>
          <p:nvPr userDrawn="1"/>
        </p:nvSpPr>
        <p:spPr>
          <a:xfrm>
            <a:off x="8325228" y="6545425"/>
            <a:ext cx="775136" cy="218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48582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63F0A"/>
              </a:gs>
              <a:gs pos="100000">
                <a:srgbClr val="D7001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7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5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5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0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7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7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0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8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6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9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29" name="直接连接符 6"/>
          <p:cNvCxnSpPr/>
          <p:nvPr/>
        </p:nvCxnSpPr>
        <p:spPr>
          <a:xfrm>
            <a:off x="3221860" y="4234380"/>
            <a:ext cx="534402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0" name="文本框 7"/>
          <p:cNvSpPr txBox="1"/>
          <p:nvPr/>
        </p:nvSpPr>
        <p:spPr>
          <a:xfrm>
            <a:off x="2720832" y="377371"/>
            <a:ext cx="6423168" cy="3672841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上网安全隐患</a:t>
            </a:r>
            <a:endParaRPr lang="en-US" altLang="zh-CN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&amp;</a:t>
            </a:r>
            <a:endParaRPr lang="en-US" altLang="zh-CN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如何安全上网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48711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2" name="文本框 8"/>
          <p:cNvSpPr txBox="1"/>
          <p:nvPr/>
        </p:nvSpPr>
        <p:spPr>
          <a:xfrm>
            <a:off x="3945086" y="4353098"/>
            <a:ext cx="4500880" cy="10147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组长：童晓珍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组员：郑晟、谭莹莹、郑鹏龙、佘隐花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官方发言人：苏婷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1" grpId="0" animBg="1"/>
      <p:bldP spid="1048702" grpId="0" animBg="1"/>
      <p:bldP spid="1048703" grpId="0" animBg="1"/>
      <p:bldP spid="1048704" grpId="0" animBg="1"/>
      <p:bldP spid="1048705" grpId="0" animBg="1"/>
      <p:bldP spid="1048706" grpId="0" animBg="1"/>
      <p:bldP spid="1048707" grpId="0" animBg="1"/>
      <p:bldP spid="1048708" grpId="0" animBg="1"/>
      <p:bldP spid="1048709" grpId="0" animBg="1"/>
      <p:bldP spid="1048710" grpId="0"/>
      <p:bldP spid="1048711" grpId="0" animBg="1"/>
      <p:bldP spid="104871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文本框 3"/>
          <p:cNvSpPr txBox="1"/>
          <p:nvPr/>
        </p:nvSpPr>
        <p:spPr>
          <a:xfrm>
            <a:off x="1158975" y="167204"/>
            <a:ext cx="3404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经典案例之免费</a:t>
            </a:r>
            <a:r>
              <a:rPr lang="en-US" altLang="zh-CN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wifi</a:t>
            </a:r>
            <a:endParaRPr lang="en-US" altLang="zh-CN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07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08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763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64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765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766" name="TextBox 38"/>
          <p:cNvSpPr txBox="1"/>
          <p:nvPr/>
        </p:nvSpPr>
        <p:spPr>
          <a:xfrm>
            <a:off x="2089785" y="1205230"/>
            <a:ext cx="93814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▌据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《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中国新闻网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》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报道，家住株洲市芦淞区的张女士，在一家商场内发现一个没设密码的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WiFi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，连接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WiFi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后进行了网购。随后，张女士的手机连续收到短信提醒，其信用卡被盗刷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笔，总金额高达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8000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多元。</a:t>
            </a:r>
            <a:br>
              <a:rPr lang="zh-CN" altLang="en-US" sz="2800" b="1" dirty="0" smtClean="0">
                <a:solidFill>
                  <a:schemeClr val="bg1"/>
                </a:solidFill>
              </a:rPr>
            </a:b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048767" name="TextBox 51"/>
          <p:cNvSpPr txBox="1"/>
          <p:nvPr/>
        </p:nvSpPr>
        <p:spPr>
          <a:xfrm>
            <a:off x="2089785" y="3667760"/>
            <a:ext cx="96348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▌江苏南京的张先生使用公共场所的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WIFI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后，电脑被黑客入侵，在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U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盾、银行卡都在的情况下，他网银上的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6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万多元被人在两天内盗刷了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69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次。经调查，张先生的钱是通过三个第三方支付平台“溜走”，并且他的手机还被黑客做了手脚，收短信的功能被屏蔽，所以发生的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69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次交易他根本没收到任何短信提示。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grpSp>
        <p:nvGrpSpPr>
          <p:cNvPr id="10" name="组合 55"/>
          <p:cNvGrpSpPr/>
          <p:nvPr/>
        </p:nvGrpSpPr>
        <p:grpSpPr>
          <a:xfrm>
            <a:off x="449943" y="1277258"/>
            <a:ext cx="783772" cy="783771"/>
            <a:chOff x="1512853" y="2073286"/>
            <a:chExt cx="1514237" cy="1675751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1" name="图片 3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2853" y="2085870"/>
              <a:ext cx="1499724" cy="1663167"/>
            </a:xfrm>
            <a:custGeom>
              <a:avLst/>
              <a:gdLst>
                <a:gd name="connsiteX0" fmla="*/ 744639 w 1499724"/>
                <a:gd name="connsiteY0" fmla="*/ 0 h 1670042"/>
                <a:gd name="connsiteX1" fmla="*/ 750678 w 1499724"/>
                <a:gd name="connsiteY1" fmla="*/ 159 h 1670042"/>
                <a:gd name="connsiteX2" fmla="*/ 756720 w 1499724"/>
                <a:gd name="connsiteY2" fmla="*/ 0 h 1670042"/>
                <a:gd name="connsiteX3" fmla="*/ 758967 w 1499724"/>
                <a:gd name="connsiteY3" fmla="*/ 377 h 1670042"/>
                <a:gd name="connsiteX4" fmla="*/ 774976 w 1499724"/>
                <a:gd name="connsiteY4" fmla="*/ 799 h 1670042"/>
                <a:gd name="connsiteX5" fmla="*/ 834076 w 1499724"/>
                <a:gd name="connsiteY5" fmla="*/ 20672 h 1670042"/>
                <a:gd name="connsiteX6" fmla="*/ 1416332 w 1499724"/>
                <a:gd name="connsiteY6" fmla="*/ 356838 h 1670042"/>
                <a:gd name="connsiteX7" fmla="*/ 1428021 w 1499724"/>
                <a:gd name="connsiteY7" fmla="*/ 365255 h 1670042"/>
                <a:gd name="connsiteX8" fmla="*/ 1430496 w 1499724"/>
                <a:gd name="connsiteY8" fmla="*/ 366598 h 1670042"/>
                <a:gd name="connsiteX9" fmla="*/ 1434675 w 1499724"/>
                <a:gd name="connsiteY9" fmla="*/ 370046 h 1670042"/>
                <a:gd name="connsiteX10" fmla="*/ 1442142 w 1499724"/>
                <a:gd name="connsiteY10" fmla="*/ 375423 h 1670042"/>
                <a:gd name="connsiteX11" fmla="*/ 1445199 w 1499724"/>
                <a:gd name="connsiteY11" fmla="*/ 378729 h 1670042"/>
                <a:gd name="connsiteX12" fmla="*/ 1453734 w 1499724"/>
                <a:gd name="connsiteY12" fmla="*/ 385772 h 1670042"/>
                <a:gd name="connsiteX13" fmla="*/ 1499724 w 1499724"/>
                <a:gd name="connsiteY13" fmla="*/ 496801 h 1670042"/>
                <a:gd name="connsiteX14" fmla="*/ 1499724 w 1499724"/>
                <a:gd name="connsiteY14" fmla="*/ 1169134 h 1670042"/>
                <a:gd name="connsiteX15" fmla="*/ 1472908 w 1499724"/>
                <a:gd name="connsiteY15" fmla="*/ 1256925 h 1670042"/>
                <a:gd name="connsiteX16" fmla="*/ 1469646 w 1499724"/>
                <a:gd name="connsiteY16" fmla="*/ 1260877 h 1670042"/>
                <a:gd name="connsiteX17" fmla="*/ 1463094 w 1499724"/>
                <a:gd name="connsiteY17" fmla="*/ 1271568 h 1670042"/>
                <a:gd name="connsiteX18" fmla="*/ 1416333 w 1499724"/>
                <a:gd name="connsiteY18" fmla="*/ 1312813 h 1670042"/>
                <a:gd name="connsiteX19" fmla="*/ 834076 w 1499724"/>
                <a:gd name="connsiteY19" fmla="*/ 1648980 h 1670042"/>
                <a:gd name="connsiteX20" fmla="*/ 714927 w 1499724"/>
                <a:gd name="connsiteY20" fmla="*/ 1664666 h 1670042"/>
                <a:gd name="connsiteX21" fmla="*/ 703168 w 1499724"/>
                <a:gd name="connsiteY21" fmla="*/ 1660275 h 1670042"/>
                <a:gd name="connsiteX22" fmla="*/ 696283 w 1499724"/>
                <a:gd name="connsiteY22" fmla="*/ 1658717 h 1670042"/>
                <a:gd name="connsiteX23" fmla="*/ 667283 w 1499724"/>
                <a:gd name="connsiteY23" fmla="*/ 1645657 h 1670042"/>
                <a:gd name="connsiteX24" fmla="*/ 85026 w 1499724"/>
                <a:gd name="connsiteY24" fmla="*/ 1309490 h 1670042"/>
                <a:gd name="connsiteX25" fmla="*/ 75001 w 1499724"/>
                <a:gd name="connsiteY25" fmla="*/ 1302272 h 1670042"/>
                <a:gd name="connsiteX26" fmla="*/ 69228 w 1499724"/>
                <a:gd name="connsiteY26" fmla="*/ 1299138 h 1670042"/>
                <a:gd name="connsiteX27" fmla="*/ 59482 w 1499724"/>
                <a:gd name="connsiteY27" fmla="*/ 1291097 h 1670042"/>
                <a:gd name="connsiteX28" fmla="*/ 59216 w 1499724"/>
                <a:gd name="connsiteY28" fmla="*/ 1290905 h 1670042"/>
                <a:gd name="connsiteX29" fmla="*/ 59107 w 1499724"/>
                <a:gd name="connsiteY29" fmla="*/ 1290787 h 1670042"/>
                <a:gd name="connsiteX30" fmla="*/ 45990 w 1499724"/>
                <a:gd name="connsiteY30" fmla="*/ 1279965 h 1670042"/>
                <a:gd name="connsiteX31" fmla="*/ 0 w 1499724"/>
                <a:gd name="connsiteY31" fmla="*/ 1168935 h 1670042"/>
                <a:gd name="connsiteX32" fmla="*/ 0 w 1499724"/>
                <a:gd name="connsiteY32" fmla="*/ 496603 h 1670042"/>
                <a:gd name="connsiteX33" fmla="*/ 69228 w 1499724"/>
                <a:gd name="connsiteY33" fmla="*/ 366400 h 1670042"/>
                <a:gd name="connsiteX34" fmla="*/ 79457 w 1499724"/>
                <a:gd name="connsiteY34" fmla="*/ 360848 h 1670042"/>
                <a:gd name="connsiteX35" fmla="*/ 85026 w 1499724"/>
                <a:gd name="connsiteY35" fmla="*/ 356838 h 1670042"/>
                <a:gd name="connsiteX36" fmla="*/ 667282 w 1499724"/>
                <a:gd name="connsiteY36" fmla="*/ 20672 h 1670042"/>
                <a:gd name="connsiteX37" fmla="*/ 726383 w 1499724"/>
                <a:gd name="connsiteY37" fmla="*/ 799 h 1670042"/>
                <a:gd name="connsiteX38" fmla="*/ 742391 w 1499724"/>
                <a:gd name="connsiteY38" fmla="*/ 377 h 167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99724" h="1670042">
                  <a:moveTo>
                    <a:pt x="744639" y="0"/>
                  </a:moveTo>
                  <a:lnTo>
                    <a:pt x="750678" y="159"/>
                  </a:lnTo>
                  <a:lnTo>
                    <a:pt x="756720" y="0"/>
                  </a:lnTo>
                  <a:lnTo>
                    <a:pt x="758967" y="377"/>
                  </a:lnTo>
                  <a:lnTo>
                    <a:pt x="774976" y="799"/>
                  </a:lnTo>
                  <a:cubicBezTo>
                    <a:pt x="795217" y="3310"/>
                    <a:pt x="815300" y="9831"/>
                    <a:pt x="834076" y="20672"/>
                  </a:cubicBezTo>
                  <a:lnTo>
                    <a:pt x="1416332" y="356838"/>
                  </a:lnTo>
                  <a:lnTo>
                    <a:pt x="1428021" y="365255"/>
                  </a:lnTo>
                  <a:lnTo>
                    <a:pt x="1430496" y="366598"/>
                  </a:lnTo>
                  <a:lnTo>
                    <a:pt x="1434675" y="370046"/>
                  </a:lnTo>
                  <a:lnTo>
                    <a:pt x="1442142" y="375423"/>
                  </a:lnTo>
                  <a:lnTo>
                    <a:pt x="1445199" y="378729"/>
                  </a:lnTo>
                  <a:lnTo>
                    <a:pt x="1453734" y="385772"/>
                  </a:lnTo>
                  <a:cubicBezTo>
                    <a:pt x="1482149" y="414187"/>
                    <a:pt x="1499724" y="453442"/>
                    <a:pt x="1499724" y="496801"/>
                  </a:cubicBezTo>
                  <a:lnTo>
                    <a:pt x="1499724" y="1169134"/>
                  </a:lnTo>
                  <a:cubicBezTo>
                    <a:pt x="1499724" y="1201653"/>
                    <a:pt x="1489838" y="1231864"/>
                    <a:pt x="1472908" y="1256925"/>
                  </a:cubicBezTo>
                  <a:lnTo>
                    <a:pt x="1469646" y="1260877"/>
                  </a:lnTo>
                  <a:lnTo>
                    <a:pt x="1463094" y="1271568"/>
                  </a:lnTo>
                  <a:cubicBezTo>
                    <a:pt x="1450798" y="1287841"/>
                    <a:pt x="1435108" y="1301973"/>
                    <a:pt x="1416333" y="1312813"/>
                  </a:cubicBezTo>
                  <a:lnTo>
                    <a:pt x="834076" y="1648980"/>
                  </a:lnTo>
                  <a:cubicBezTo>
                    <a:pt x="796525" y="1670659"/>
                    <a:pt x="753743" y="1675066"/>
                    <a:pt x="714927" y="1664666"/>
                  </a:cubicBezTo>
                  <a:lnTo>
                    <a:pt x="703168" y="1660275"/>
                  </a:lnTo>
                  <a:lnTo>
                    <a:pt x="696283" y="1658717"/>
                  </a:lnTo>
                  <a:cubicBezTo>
                    <a:pt x="686385" y="1655417"/>
                    <a:pt x="676671" y="1651077"/>
                    <a:pt x="667283" y="1645657"/>
                  </a:cubicBezTo>
                  <a:lnTo>
                    <a:pt x="85026" y="1309490"/>
                  </a:lnTo>
                  <a:lnTo>
                    <a:pt x="75001" y="1302272"/>
                  </a:lnTo>
                  <a:lnTo>
                    <a:pt x="69228" y="1299138"/>
                  </a:lnTo>
                  <a:lnTo>
                    <a:pt x="59482" y="1291097"/>
                  </a:lnTo>
                  <a:lnTo>
                    <a:pt x="59216" y="1290905"/>
                  </a:lnTo>
                  <a:lnTo>
                    <a:pt x="59107" y="1290787"/>
                  </a:lnTo>
                  <a:lnTo>
                    <a:pt x="45990" y="1279965"/>
                  </a:lnTo>
                  <a:cubicBezTo>
                    <a:pt x="17575" y="1251550"/>
                    <a:pt x="0" y="1212295"/>
                    <a:pt x="0" y="1168935"/>
                  </a:cubicBezTo>
                  <a:lnTo>
                    <a:pt x="0" y="496603"/>
                  </a:lnTo>
                  <a:cubicBezTo>
                    <a:pt x="0" y="442403"/>
                    <a:pt x="27461" y="394617"/>
                    <a:pt x="69228" y="366400"/>
                  </a:cubicBezTo>
                  <a:lnTo>
                    <a:pt x="79457" y="360848"/>
                  </a:lnTo>
                  <a:lnTo>
                    <a:pt x="85026" y="356838"/>
                  </a:lnTo>
                  <a:lnTo>
                    <a:pt x="667282" y="20672"/>
                  </a:lnTo>
                  <a:cubicBezTo>
                    <a:pt x="686058" y="9831"/>
                    <a:pt x="706141" y="3310"/>
                    <a:pt x="726383" y="799"/>
                  </a:cubicBezTo>
                  <a:lnTo>
                    <a:pt x="742391" y="377"/>
                  </a:lnTo>
                  <a:close/>
                </a:path>
              </a:pathLst>
            </a:custGeom>
          </p:spPr>
        </p:pic>
        <p:sp>
          <p:nvSpPr>
            <p:cNvPr id="12" name="任意多边形 50"/>
            <p:cNvSpPr/>
            <p:nvPr/>
          </p:nvSpPr>
          <p:spPr>
            <a:xfrm rot="5400000">
              <a:off x="1442212" y="2158444"/>
              <a:ext cx="1670036" cy="149972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6" grpId="0"/>
      <p:bldP spid="10487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文本框 3"/>
          <p:cNvSpPr txBox="1"/>
          <p:nvPr/>
        </p:nvSpPr>
        <p:spPr>
          <a:xfrm>
            <a:off x="1158975" y="167204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经典案例之路由器安全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10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11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769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70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771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772" name="TextBox 10"/>
          <p:cNvSpPr txBox="1"/>
          <p:nvPr/>
        </p:nvSpPr>
        <p:spPr>
          <a:xfrm>
            <a:off x="2044700" y="1111250"/>
            <a:ext cx="92246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▌在北京市的一个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WiFi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安全测试志愿者家里，手机安全工程师对用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WiFi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密码进行了分析破解。测试中，网络分析渗透软件不仅破解了路由器的加密密码，而且也分析出了个人设置的个性化密码。这也意味着在这个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WiFi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环境下的上网行为都可能被监控。实验者在这个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WiFi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环境下登录了自己的邮箱，几乎就在登录邮箱的瞬间，监测手机上跳出了一组数据链接，手机安全工程师点击之后，竟然直接进入了该用户的邮箱。随后用户手机的页面显示无法连接网络，但是手机安全工程师却毫无阻碍地进到邮箱，里面的稿件、照片等信息一览无余。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grpSp>
        <p:nvGrpSpPr>
          <p:cNvPr id="9" name="组合 54"/>
          <p:cNvGrpSpPr/>
          <p:nvPr/>
        </p:nvGrpSpPr>
        <p:grpSpPr>
          <a:xfrm>
            <a:off x="464457" y="1262743"/>
            <a:ext cx="783772" cy="856344"/>
            <a:chOff x="5465956" y="2054293"/>
            <a:chExt cx="1499724" cy="1680230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0" name="图片 4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65956" y="2054293"/>
              <a:ext cx="1499724" cy="1680230"/>
            </a:xfrm>
            <a:custGeom>
              <a:avLst/>
              <a:gdLst>
                <a:gd name="connsiteX0" fmla="*/ 744639 w 1499724"/>
                <a:gd name="connsiteY0" fmla="*/ 0 h 1670042"/>
                <a:gd name="connsiteX1" fmla="*/ 750678 w 1499724"/>
                <a:gd name="connsiteY1" fmla="*/ 159 h 1670042"/>
                <a:gd name="connsiteX2" fmla="*/ 756720 w 1499724"/>
                <a:gd name="connsiteY2" fmla="*/ 0 h 1670042"/>
                <a:gd name="connsiteX3" fmla="*/ 758967 w 1499724"/>
                <a:gd name="connsiteY3" fmla="*/ 377 h 1670042"/>
                <a:gd name="connsiteX4" fmla="*/ 774976 w 1499724"/>
                <a:gd name="connsiteY4" fmla="*/ 799 h 1670042"/>
                <a:gd name="connsiteX5" fmla="*/ 834076 w 1499724"/>
                <a:gd name="connsiteY5" fmla="*/ 20672 h 1670042"/>
                <a:gd name="connsiteX6" fmla="*/ 1416332 w 1499724"/>
                <a:gd name="connsiteY6" fmla="*/ 356838 h 1670042"/>
                <a:gd name="connsiteX7" fmla="*/ 1428021 w 1499724"/>
                <a:gd name="connsiteY7" fmla="*/ 365255 h 1670042"/>
                <a:gd name="connsiteX8" fmla="*/ 1430496 w 1499724"/>
                <a:gd name="connsiteY8" fmla="*/ 366598 h 1670042"/>
                <a:gd name="connsiteX9" fmla="*/ 1434675 w 1499724"/>
                <a:gd name="connsiteY9" fmla="*/ 370046 h 1670042"/>
                <a:gd name="connsiteX10" fmla="*/ 1442142 w 1499724"/>
                <a:gd name="connsiteY10" fmla="*/ 375423 h 1670042"/>
                <a:gd name="connsiteX11" fmla="*/ 1445199 w 1499724"/>
                <a:gd name="connsiteY11" fmla="*/ 378729 h 1670042"/>
                <a:gd name="connsiteX12" fmla="*/ 1453734 w 1499724"/>
                <a:gd name="connsiteY12" fmla="*/ 385772 h 1670042"/>
                <a:gd name="connsiteX13" fmla="*/ 1499724 w 1499724"/>
                <a:gd name="connsiteY13" fmla="*/ 496801 h 1670042"/>
                <a:gd name="connsiteX14" fmla="*/ 1499724 w 1499724"/>
                <a:gd name="connsiteY14" fmla="*/ 1169134 h 1670042"/>
                <a:gd name="connsiteX15" fmla="*/ 1472908 w 1499724"/>
                <a:gd name="connsiteY15" fmla="*/ 1256925 h 1670042"/>
                <a:gd name="connsiteX16" fmla="*/ 1469647 w 1499724"/>
                <a:gd name="connsiteY16" fmla="*/ 1260877 h 1670042"/>
                <a:gd name="connsiteX17" fmla="*/ 1463094 w 1499724"/>
                <a:gd name="connsiteY17" fmla="*/ 1271568 h 1670042"/>
                <a:gd name="connsiteX18" fmla="*/ 1416333 w 1499724"/>
                <a:gd name="connsiteY18" fmla="*/ 1312813 h 1670042"/>
                <a:gd name="connsiteX19" fmla="*/ 834076 w 1499724"/>
                <a:gd name="connsiteY19" fmla="*/ 1648980 h 1670042"/>
                <a:gd name="connsiteX20" fmla="*/ 714927 w 1499724"/>
                <a:gd name="connsiteY20" fmla="*/ 1664666 h 1670042"/>
                <a:gd name="connsiteX21" fmla="*/ 703168 w 1499724"/>
                <a:gd name="connsiteY21" fmla="*/ 1660275 h 1670042"/>
                <a:gd name="connsiteX22" fmla="*/ 696283 w 1499724"/>
                <a:gd name="connsiteY22" fmla="*/ 1658717 h 1670042"/>
                <a:gd name="connsiteX23" fmla="*/ 667283 w 1499724"/>
                <a:gd name="connsiteY23" fmla="*/ 1645657 h 1670042"/>
                <a:gd name="connsiteX24" fmla="*/ 85026 w 1499724"/>
                <a:gd name="connsiteY24" fmla="*/ 1309490 h 1670042"/>
                <a:gd name="connsiteX25" fmla="*/ 75001 w 1499724"/>
                <a:gd name="connsiteY25" fmla="*/ 1302272 h 1670042"/>
                <a:gd name="connsiteX26" fmla="*/ 69228 w 1499724"/>
                <a:gd name="connsiteY26" fmla="*/ 1299138 h 1670042"/>
                <a:gd name="connsiteX27" fmla="*/ 59483 w 1499724"/>
                <a:gd name="connsiteY27" fmla="*/ 1291097 h 1670042"/>
                <a:gd name="connsiteX28" fmla="*/ 59216 w 1499724"/>
                <a:gd name="connsiteY28" fmla="*/ 1290905 h 1670042"/>
                <a:gd name="connsiteX29" fmla="*/ 59107 w 1499724"/>
                <a:gd name="connsiteY29" fmla="*/ 1290787 h 1670042"/>
                <a:gd name="connsiteX30" fmla="*/ 45990 w 1499724"/>
                <a:gd name="connsiteY30" fmla="*/ 1279965 h 1670042"/>
                <a:gd name="connsiteX31" fmla="*/ 0 w 1499724"/>
                <a:gd name="connsiteY31" fmla="*/ 1168935 h 1670042"/>
                <a:gd name="connsiteX32" fmla="*/ 0 w 1499724"/>
                <a:gd name="connsiteY32" fmla="*/ 496603 h 1670042"/>
                <a:gd name="connsiteX33" fmla="*/ 69228 w 1499724"/>
                <a:gd name="connsiteY33" fmla="*/ 366400 h 1670042"/>
                <a:gd name="connsiteX34" fmla="*/ 79457 w 1499724"/>
                <a:gd name="connsiteY34" fmla="*/ 360848 h 1670042"/>
                <a:gd name="connsiteX35" fmla="*/ 85026 w 1499724"/>
                <a:gd name="connsiteY35" fmla="*/ 356838 h 1670042"/>
                <a:gd name="connsiteX36" fmla="*/ 667282 w 1499724"/>
                <a:gd name="connsiteY36" fmla="*/ 20672 h 1670042"/>
                <a:gd name="connsiteX37" fmla="*/ 726383 w 1499724"/>
                <a:gd name="connsiteY37" fmla="*/ 799 h 1670042"/>
                <a:gd name="connsiteX38" fmla="*/ 742391 w 1499724"/>
                <a:gd name="connsiteY38" fmla="*/ 377 h 167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99724" h="1670042">
                  <a:moveTo>
                    <a:pt x="744639" y="0"/>
                  </a:moveTo>
                  <a:lnTo>
                    <a:pt x="750678" y="159"/>
                  </a:lnTo>
                  <a:lnTo>
                    <a:pt x="756720" y="0"/>
                  </a:lnTo>
                  <a:lnTo>
                    <a:pt x="758967" y="377"/>
                  </a:lnTo>
                  <a:lnTo>
                    <a:pt x="774976" y="799"/>
                  </a:lnTo>
                  <a:cubicBezTo>
                    <a:pt x="795217" y="3310"/>
                    <a:pt x="815300" y="9831"/>
                    <a:pt x="834076" y="20672"/>
                  </a:cubicBezTo>
                  <a:lnTo>
                    <a:pt x="1416332" y="356838"/>
                  </a:lnTo>
                  <a:lnTo>
                    <a:pt x="1428021" y="365255"/>
                  </a:lnTo>
                  <a:lnTo>
                    <a:pt x="1430496" y="366598"/>
                  </a:lnTo>
                  <a:lnTo>
                    <a:pt x="1434675" y="370046"/>
                  </a:lnTo>
                  <a:lnTo>
                    <a:pt x="1442142" y="375423"/>
                  </a:lnTo>
                  <a:lnTo>
                    <a:pt x="1445199" y="378729"/>
                  </a:lnTo>
                  <a:lnTo>
                    <a:pt x="1453734" y="385772"/>
                  </a:lnTo>
                  <a:cubicBezTo>
                    <a:pt x="1482149" y="414187"/>
                    <a:pt x="1499724" y="453442"/>
                    <a:pt x="1499724" y="496801"/>
                  </a:cubicBezTo>
                  <a:lnTo>
                    <a:pt x="1499724" y="1169134"/>
                  </a:lnTo>
                  <a:cubicBezTo>
                    <a:pt x="1499724" y="1201653"/>
                    <a:pt x="1489838" y="1231864"/>
                    <a:pt x="1472908" y="1256925"/>
                  </a:cubicBezTo>
                  <a:lnTo>
                    <a:pt x="1469647" y="1260877"/>
                  </a:lnTo>
                  <a:lnTo>
                    <a:pt x="1463094" y="1271568"/>
                  </a:lnTo>
                  <a:cubicBezTo>
                    <a:pt x="1450798" y="1287841"/>
                    <a:pt x="1435108" y="1301973"/>
                    <a:pt x="1416333" y="1312813"/>
                  </a:cubicBezTo>
                  <a:lnTo>
                    <a:pt x="834076" y="1648980"/>
                  </a:lnTo>
                  <a:cubicBezTo>
                    <a:pt x="796525" y="1670659"/>
                    <a:pt x="753743" y="1675066"/>
                    <a:pt x="714927" y="1664666"/>
                  </a:cubicBezTo>
                  <a:lnTo>
                    <a:pt x="703168" y="1660275"/>
                  </a:lnTo>
                  <a:lnTo>
                    <a:pt x="696283" y="1658717"/>
                  </a:lnTo>
                  <a:cubicBezTo>
                    <a:pt x="686385" y="1655417"/>
                    <a:pt x="676671" y="1651077"/>
                    <a:pt x="667283" y="1645657"/>
                  </a:cubicBezTo>
                  <a:lnTo>
                    <a:pt x="85026" y="1309490"/>
                  </a:lnTo>
                  <a:lnTo>
                    <a:pt x="75001" y="1302272"/>
                  </a:lnTo>
                  <a:lnTo>
                    <a:pt x="69228" y="1299138"/>
                  </a:lnTo>
                  <a:lnTo>
                    <a:pt x="59483" y="1291097"/>
                  </a:lnTo>
                  <a:lnTo>
                    <a:pt x="59216" y="1290905"/>
                  </a:lnTo>
                  <a:lnTo>
                    <a:pt x="59107" y="1290787"/>
                  </a:lnTo>
                  <a:lnTo>
                    <a:pt x="45990" y="1279965"/>
                  </a:lnTo>
                  <a:cubicBezTo>
                    <a:pt x="17575" y="1251550"/>
                    <a:pt x="0" y="1212295"/>
                    <a:pt x="0" y="1168935"/>
                  </a:cubicBezTo>
                  <a:lnTo>
                    <a:pt x="0" y="496603"/>
                  </a:lnTo>
                  <a:cubicBezTo>
                    <a:pt x="0" y="442403"/>
                    <a:pt x="27461" y="394617"/>
                    <a:pt x="69228" y="366400"/>
                  </a:cubicBezTo>
                  <a:lnTo>
                    <a:pt x="79457" y="360848"/>
                  </a:lnTo>
                  <a:lnTo>
                    <a:pt x="85026" y="356838"/>
                  </a:lnTo>
                  <a:lnTo>
                    <a:pt x="667282" y="20672"/>
                  </a:lnTo>
                  <a:cubicBezTo>
                    <a:pt x="686058" y="9831"/>
                    <a:pt x="706141" y="3310"/>
                    <a:pt x="726383" y="799"/>
                  </a:cubicBezTo>
                  <a:lnTo>
                    <a:pt x="742391" y="377"/>
                  </a:lnTo>
                  <a:close/>
                </a:path>
              </a:pathLst>
            </a:custGeom>
          </p:spPr>
        </p:pic>
        <p:sp>
          <p:nvSpPr>
            <p:cNvPr id="11" name="任意多边形 51"/>
            <p:cNvSpPr/>
            <p:nvPr/>
          </p:nvSpPr>
          <p:spPr>
            <a:xfrm rot="5400000">
              <a:off x="5380802" y="2147490"/>
              <a:ext cx="1670036" cy="149972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 3"/>
          <p:cNvSpPr txBox="1"/>
          <p:nvPr/>
        </p:nvSpPr>
        <p:spPr>
          <a:xfrm>
            <a:off x="1158975" y="167204"/>
            <a:ext cx="23279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经典案例之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手机权限管理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13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1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774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75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776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097163" name="图片 11" descr="QQ图片20180916172407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331962" y="0"/>
            <a:ext cx="3860038" cy="6858000"/>
          </a:xfrm>
          <a:prstGeom prst="rect">
            <a:avLst/>
          </a:prstGeom>
        </p:spPr>
      </p:pic>
      <p:pic>
        <p:nvPicPr>
          <p:cNvPr id="2097164" name="图片 12" descr="QQ图片201809161724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4324" y="0"/>
            <a:ext cx="3860038" cy="6858000"/>
          </a:xfrm>
          <a:prstGeom prst="rect">
            <a:avLst/>
          </a:prstGeom>
        </p:spPr>
      </p:pic>
      <p:grpSp>
        <p:nvGrpSpPr>
          <p:cNvPr id="10" name="组合 53"/>
          <p:cNvGrpSpPr/>
          <p:nvPr/>
        </p:nvGrpSpPr>
        <p:grpSpPr>
          <a:xfrm>
            <a:off x="478972" y="1248227"/>
            <a:ext cx="798285" cy="885373"/>
            <a:chOff x="9404546" y="2040911"/>
            <a:chExt cx="1499724" cy="1737155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1" name="图片 44"/>
            <p:cNvPicPr preferRelativeResize="0"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4546" y="2040911"/>
              <a:ext cx="1499724" cy="1737155"/>
            </a:xfrm>
            <a:custGeom>
              <a:avLst/>
              <a:gdLst>
                <a:gd name="connsiteX0" fmla="*/ 744638 w 1499724"/>
                <a:gd name="connsiteY0" fmla="*/ 0 h 1670042"/>
                <a:gd name="connsiteX1" fmla="*/ 750678 w 1499724"/>
                <a:gd name="connsiteY1" fmla="*/ 159 h 1670042"/>
                <a:gd name="connsiteX2" fmla="*/ 756720 w 1499724"/>
                <a:gd name="connsiteY2" fmla="*/ 0 h 1670042"/>
                <a:gd name="connsiteX3" fmla="*/ 758967 w 1499724"/>
                <a:gd name="connsiteY3" fmla="*/ 377 h 1670042"/>
                <a:gd name="connsiteX4" fmla="*/ 774976 w 1499724"/>
                <a:gd name="connsiteY4" fmla="*/ 799 h 1670042"/>
                <a:gd name="connsiteX5" fmla="*/ 834075 w 1499724"/>
                <a:gd name="connsiteY5" fmla="*/ 20672 h 1670042"/>
                <a:gd name="connsiteX6" fmla="*/ 1416332 w 1499724"/>
                <a:gd name="connsiteY6" fmla="*/ 356838 h 1670042"/>
                <a:gd name="connsiteX7" fmla="*/ 1428020 w 1499724"/>
                <a:gd name="connsiteY7" fmla="*/ 365255 h 1670042"/>
                <a:gd name="connsiteX8" fmla="*/ 1430496 w 1499724"/>
                <a:gd name="connsiteY8" fmla="*/ 366598 h 1670042"/>
                <a:gd name="connsiteX9" fmla="*/ 1434675 w 1499724"/>
                <a:gd name="connsiteY9" fmla="*/ 370046 h 1670042"/>
                <a:gd name="connsiteX10" fmla="*/ 1442142 w 1499724"/>
                <a:gd name="connsiteY10" fmla="*/ 375423 h 1670042"/>
                <a:gd name="connsiteX11" fmla="*/ 1445199 w 1499724"/>
                <a:gd name="connsiteY11" fmla="*/ 378729 h 1670042"/>
                <a:gd name="connsiteX12" fmla="*/ 1453734 w 1499724"/>
                <a:gd name="connsiteY12" fmla="*/ 385772 h 1670042"/>
                <a:gd name="connsiteX13" fmla="*/ 1499724 w 1499724"/>
                <a:gd name="connsiteY13" fmla="*/ 496801 h 1670042"/>
                <a:gd name="connsiteX14" fmla="*/ 1499724 w 1499724"/>
                <a:gd name="connsiteY14" fmla="*/ 1169134 h 1670042"/>
                <a:gd name="connsiteX15" fmla="*/ 1472908 w 1499724"/>
                <a:gd name="connsiteY15" fmla="*/ 1256925 h 1670042"/>
                <a:gd name="connsiteX16" fmla="*/ 1469646 w 1499724"/>
                <a:gd name="connsiteY16" fmla="*/ 1260877 h 1670042"/>
                <a:gd name="connsiteX17" fmla="*/ 1463094 w 1499724"/>
                <a:gd name="connsiteY17" fmla="*/ 1271568 h 1670042"/>
                <a:gd name="connsiteX18" fmla="*/ 1416333 w 1499724"/>
                <a:gd name="connsiteY18" fmla="*/ 1312813 h 1670042"/>
                <a:gd name="connsiteX19" fmla="*/ 834076 w 1499724"/>
                <a:gd name="connsiteY19" fmla="*/ 1648980 h 1670042"/>
                <a:gd name="connsiteX20" fmla="*/ 714927 w 1499724"/>
                <a:gd name="connsiteY20" fmla="*/ 1664666 h 1670042"/>
                <a:gd name="connsiteX21" fmla="*/ 703167 w 1499724"/>
                <a:gd name="connsiteY21" fmla="*/ 1660275 h 1670042"/>
                <a:gd name="connsiteX22" fmla="*/ 696283 w 1499724"/>
                <a:gd name="connsiteY22" fmla="*/ 1658717 h 1670042"/>
                <a:gd name="connsiteX23" fmla="*/ 667283 w 1499724"/>
                <a:gd name="connsiteY23" fmla="*/ 1645657 h 1670042"/>
                <a:gd name="connsiteX24" fmla="*/ 85026 w 1499724"/>
                <a:gd name="connsiteY24" fmla="*/ 1309490 h 1670042"/>
                <a:gd name="connsiteX25" fmla="*/ 75001 w 1499724"/>
                <a:gd name="connsiteY25" fmla="*/ 1302272 h 1670042"/>
                <a:gd name="connsiteX26" fmla="*/ 69228 w 1499724"/>
                <a:gd name="connsiteY26" fmla="*/ 1299138 h 1670042"/>
                <a:gd name="connsiteX27" fmla="*/ 59482 w 1499724"/>
                <a:gd name="connsiteY27" fmla="*/ 1291097 h 1670042"/>
                <a:gd name="connsiteX28" fmla="*/ 59215 w 1499724"/>
                <a:gd name="connsiteY28" fmla="*/ 1290905 h 1670042"/>
                <a:gd name="connsiteX29" fmla="*/ 59107 w 1499724"/>
                <a:gd name="connsiteY29" fmla="*/ 1290787 h 1670042"/>
                <a:gd name="connsiteX30" fmla="*/ 45990 w 1499724"/>
                <a:gd name="connsiteY30" fmla="*/ 1279965 h 1670042"/>
                <a:gd name="connsiteX31" fmla="*/ 0 w 1499724"/>
                <a:gd name="connsiteY31" fmla="*/ 1168935 h 1670042"/>
                <a:gd name="connsiteX32" fmla="*/ 0 w 1499724"/>
                <a:gd name="connsiteY32" fmla="*/ 496603 h 1670042"/>
                <a:gd name="connsiteX33" fmla="*/ 69228 w 1499724"/>
                <a:gd name="connsiteY33" fmla="*/ 366400 h 1670042"/>
                <a:gd name="connsiteX34" fmla="*/ 79457 w 1499724"/>
                <a:gd name="connsiteY34" fmla="*/ 360848 h 1670042"/>
                <a:gd name="connsiteX35" fmla="*/ 85025 w 1499724"/>
                <a:gd name="connsiteY35" fmla="*/ 356838 h 1670042"/>
                <a:gd name="connsiteX36" fmla="*/ 667282 w 1499724"/>
                <a:gd name="connsiteY36" fmla="*/ 20672 h 1670042"/>
                <a:gd name="connsiteX37" fmla="*/ 726383 w 1499724"/>
                <a:gd name="connsiteY37" fmla="*/ 799 h 1670042"/>
                <a:gd name="connsiteX38" fmla="*/ 742391 w 1499724"/>
                <a:gd name="connsiteY38" fmla="*/ 377 h 167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99724" h="1670042">
                  <a:moveTo>
                    <a:pt x="744638" y="0"/>
                  </a:moveTo>
                  <a:lnTo>
                    <a:pt x="750678" y="159"/>
                  </a:lnTo>
                  <a:lnTo>
                    <a:pt x="756720" y="0"/>
                  </a:lnTo>
                  <a:lnTo>
                    <a:pt x="758967" y="377"/>
                  </a:lnTo>
                  <a:lnTo>
                    <a:pt x="774976" y="799"/>
                  </a:lnTo>
                  <a:cubicBezTo>
                    <a:pt x="795217" y="3310"/>
                    <a:pt x="815300" y="9831"/>
                    <a:pt x="834075" y="20672"/>
                  </a:cubicBezTo>
                  <a:lnTo>
                    <a:pt x="1416332" y="356838"/>
                  </a:lnTo>
                  <a:lnTo>
                    <a:pt x="1428020" y="365255"/>
                  </a:lnTo>
                  <a:lnTo>
                    <a:pt x="1430496" y="366598"/>
                  </a:lnTo>
                  <a:lnTo>
                    <a:pt x="1434675" y="370046"/>
                  </a:lnTo>
                  <a:lnTo>
                    <a:pt x="1442142" y="375423"/>
                  </a:lnTo>
                  <a:lnTo>
                    <a:pt x="1445199" y="378729"/>
                  </a:lnTo>
                  <a:lnTo>
                    <a:pt x="1453734" y="385772"/>
                  </a:lnTo>
                  <a:cubicBezTo>
                    <a:pt x="1482149" y="414187"/>
                    <a:pt x="1499724" y="453442"/>
                    <a:pt x="1499724" y="496801"/>
                  </a:cubicBezTo>
                  <a:lnTo>
                    <a:pt x="1499724" y="1169134"/>
                  </a:lnTo>
                  <a:cubicBezTo>
                    <a:pt x="1499724" y="1201653"/>
                    <a:pt x="1489838" y="1231864"/>
                    <a:pt x="1472908" y="1256925"/>
                  </a:cubicBezTo>
                  <a:lnTo>
                    <a:pt x="1469646" y="1260877"/>
                  </a:lnTo>
                  <a:lnTo>
                    <a:pt x="1463094" y="1271568"/>
                  </a:lnTo>
                  <a:cubicBezTo>
                    <a:pt x="1450798" y="1287841"/>
                    <a:pt x="1435108" y="1301973"/>
                    <a:pt x="1416333" y="1312813"/>
                  </a:cubicBezTo>
                  <a:lnTo>
                    <a:pt x="834076" y="1648980"/>
                  </a:lnTo>
                  <a:cubicBezTo>
                    <a:pt x="796525" y="1670659"/>
                    <a:pt x="753742" y="1675066"/>
                    <a:pt x="714927" y="1664666"/>
                  </a:cubicBezTo>
                  <a:lnTo>
                    <a:pt x="703167" y="1660275"/>
                  </a:lnTo>
                  <a:lnTo>
                    <a:pt x="696283" y="1658717"/>
                  </a:lnTo>
                  <a:cubicBezTo>
                    <a:pt x="686385" y="1655417"/>
                    <a:pt x="676670" y="1651077"/>
                    <a:pt x="667283" y="1645657"/>
                  </a:cubicBezTo>
                  <a:lnTo>
                    <a:pt x="85026" y="1309490"/>
                  </a:lnTo>
                  <a:lnTo>
                    <a:pt x="75001" y="1302272"/>
                  </a:lnTo>
                  <a:lnTo>
                    <a:pt x="69228" y="1299138"/>
                  </a:lnTo>
                  <a:lnTo>
                    <a:pt x="59482" y="1291097"/>
                  </a:lnTo>
                  <a:lnTo>
                    <a:pt x="59215" y="1290905"/>
                  </a:lnTo>
                  <a:lnTo>
                    <a:pt x="59107" y="1290787"/>
                  </a:lnTo>
                  <a:lnTo>
                    <a:pt x="45990" y="1279965"/>
                  </a:lnTo>
                  <a:cubicBezTo>
                    <a:pt x="17575" y="1251550"/>
                    <a:pt x="0" y="1212295"/>
                    <a:pt x="0" y="1168935"/>
                  </a:cubicBezTo>
                  <a:lnTo>
                    <a:pt x="0" y="496603"/>
                  </a:lnTo>
                  <a:cubicBezTo>
                    <a:pt x="0" y="442403"/>
                    <a:pt x="27461" y="394617"/>
                    <a:pt x="69228" y="366400"/>
                  </a:cubicBezTo>
                  <a:lnTo>
                    <a:pt x="79457" y="360848"/>
                  </a:lnTo>
                  <a:lnTo>
                    <a:pt x="85025" y="356838"/>
                  </a:lnTo>
                  <a:lnTo>
                    <a:pt x="667282" y="20672"/>
                  </a:lnTo>
                  <a:cubicBezTo>
                    <a:pt x="686057" y="9831"/>
                    <a:pt x="706141" y="3310"/>
                    <a:pt x="726383" y="799"/>
                  </a:cubicBezTo>
                  <a:lnTo>
                    <a:pt x="742391" y="377"/>
                  </a:lnTo>
                  <a:close/>
                </a:path>
              </a:pathLst>
            </a:custGeom>
          </p:spPr>
        </p:pic>
        <p:sp>
          <p:nvSpPr>
            <p:cNvPr id="12" name="任意多边形 52"/>
            <p:cNvSpPr/>
            <p:nvPr/>
          </p:nvSpPr>
          <p:spPr>
            <a:xfrm rot="5400000">
              <a:off x="9319389" y="2144324"/>
              <a:ext cx="1670036" cy="149972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 3"/>
          <p:cNvSpPr txBox="1"/>
          <p:nvPr/>
        </p:nvSpPr>
        <p:spPr>
          <a:xfrm>
            <a:off x="1158975" y="167204"/>
            <a:ext cx="3400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经典案例之未知链接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16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17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778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79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780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097165" name="图片 11" descr="QQ图片2018091616322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88886" y="783770"/>
            <a:ext cx="8400144" cy="5040086"/>
          </a:xfrm>
          <a:prstGeom prst="rect">
            <a:avLst/>
          </a:prstGeom>
        </p:spPr>
      </p:pic>
      <p:sp>
        <p:nvSpPr>
          <p:cNvPr id="1048781" name="TextBox 12"/>
          <p:cNvSpPr txBox="1"/>
          <p:nvPr/>
        </p:nvSpPr>
        <p:spPr>
          <a:xfrm>
            <a:off x="958215" y="5948680"/>
            <a:ext cx="10597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2018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16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日，某高校数计学院一学生点击未知链接进入钓鱼网站后被盗号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10" name="组合 59"/>
          <p:cNvGrpSpPr/>
          <p:nvPr/>
        </p:nvGrpSpPr>
        <p:grpSpPr>
          <a:xfrm>
            <a:off x="473669" y="1291772"/>
            <a:ext cx="789074" cy="841828"/>
            <a:chOff x="3786778" y="3727797"/>
            <a:chExt cx="908142" cy="1019645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1" name="图片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8881" y="3727797"/>
              <a:ext cx="895284" cy="1012097"/>
            </a:xfrm>
            <a:custGeom>
              <a:avLst/>
              <a:gdLst>
                <a:gd name="connsiteX0" fmla="*/ 444524 w 895284"/>
                <a:gd name="connsiteY0" fmla="*/ 0 h 996958"/>
                <a:gd name="connsiteX1" fmla="*/ 448130 w 895284"/>
                <a:gd name="connsiteY1" fmla="*/ 95 h 996958"/>
                <a:gd name="connsiteX2" fmla="*/ 451736 w 895284"/>
                <a:gd name="connsiteY2" fmla="*/ 0 h 996958"/>
                <a:gd name="connsiteX3" fmla="*/ 453078 w 895284"/>
                <a:gd name="connsiteY3" fmla="*/ 225 h 996958"/>
                <a:gd name="connsiteX4" fmla="*/ 462634 w 895284"/>
                <a:gd name="connsiteY4" fmla="*/ 477 h 996958"/>
                <a:gd name="connsiteX5" fmla="*/ 497915 w 895284"/>
                <a:gd name="connsiteY5" fmla="*/ 12340 h 996958"/>
                <a:gd name="connsiteX6" fmla="*/ 845502 w 895284"/>
                <a:gd name="connsiteY6" fmla="*/ 213020 h 996958"/>
                <a:gd name="connsiteX7" fmla="*/ 852480 w 895284"/>
                <a:gd name="connsiteY7" fmla="*/ 218045 h 996958"/>
                <a:gd name="connsiteX8" fmla="*/ 853957 w 895284"/>
                <a:gd name="connsiteY8" fmla="*/ 218847 h 996958"/>
                <a:gd name="connsiteX9" fmla="*/ 856452 w 895284"/>
                <a:gd name="connsiteY9" fmla="*/ 220905 h 996958"/>
                <a:gd name="connsiteX10" fmla="*/ 860910 w 895284"/>
                <a:gd name="connsiteY10" fmla="*/ 224115 h 996958"/>
                <a:gd name="connsiteX11" fmla="*/ 862735 w 895284"/>
                <a:gd name="connsiteY11" fmla="*/ 226088 h 996958"/>
                <a:gd name="connsiteX12" fmla="*/ 867830 w 895284"/>
                <a:gd name="connsiteY12" fmla="*/ 230293 h 996958"/>
                <a:gd name="connsiteX13" fmla="*/ 895284 w 895284"/>
                <a:gd name="connsiteY13" fmla="*/ 296573 h 996958"/>
                <a:gd name="connsiteX14" fmla="*/ 895284 w 895284"/>
                <a:gd name="connsiteY14" fmla="*/ 697933 h 996958"/>
                <a:gd name="connsiteX15" fmla="*/ 879276 w 895284"/>
                <a:gd name="connsiteY15" fmla="*/ 750341 h 996958"/>
                <a:gd name="connsiteX16" fmla="*/ 877329 w 895284"/>
                <a:gd name="connsiteY16" fmla="*/ 752701 h 996958"/>
                <a:gd name="connsiteX17" fmla="*/ 873417 w 895284"/>
                <a:gd name="connsiteY17" fmla="*/ 759082 h 996958"/>
                <a:gd name="connsiteX18" fmla="*/ 845502 w 895284"/>
                <a:gd name="connsiteY18" fmla="*/ 783705 h 996958"/>
                <a:gd name="connsiteX19" fmla="*/ 497915 w 895284"/>
                <a:gd name="connsiteY19" fmla="*/ 984385 h 996958"/>
                <a:gd name="connsiteX20" fmla="*/ 426787 w 895284"/>
                <a:gd name="connsiteY20" fmla="*/ 993749 h 996958"/>
                <a:gd name="connsiteX21" fmla="*/ 419767 w 895284"/>
                <a:gd name="connsiteY21" fmla="*/ 991128 h 996958"/>
                <a:gd name="connsiteX22" fmla="*/ 415657 w 895284"/>
                <a:gd name="connsiteY22" fmla="*/ 990197 h 996958"/>
                <a:gd name="connsiteX23" fmla="*/ 398345 w 895284"/>
                <a:gd name="connsiteY23" fmla="*/ 982401 h 996958"/>
                <a:gd name="connsiteX24" fmla="*/ 50758 w 895284"/>
                <a:gd name="connsiteY24" fmla="*/ 781721 h 996958"/>
                <a:gd name="connsiteX25" fmla="*/ 44773 w 895284"/>
                <a:gd name="connsiteY25" fmla="*/ 777412 h 996958"/>
                <a:gd name="connsiteX26" fmla="*/ 41327 w 895284"/>
                <a:gd name="connsiteY26" fmla="*/ 775541 h 996958"/>
                <a:gd name="connsiteX27" fmla="*/ 35509 w 895284"/>
                <a:gd name="connsiteY27" fmla="*/ 770741 h 996958"/>
                <a:gd name="connsiteX28" fmla="*/ 35350 w 895284"/>
                <a:gd name="connsiteY28" fmla="*/ 770627 h 996958"/>
                <a:gd name="connsiteX29" fmla="*/ 35285 w 895284"/>
                <a:gd name="connsiteY29" fmla="*/ 770556 h 996958"/>
                <a:gd name="connsiteX30" fmla="*/ 27454 w 895284"/>
                <a:gd name="connsiteY30" fmla="*/ 764095 h 996958"/>
                <a:gd name="connsiteX31" fmla="*/ 0 w 895284"/>
                <a:gd name="connsiteY31" fmla="*/ 697815 h 996958"/>
                <a:gd name="connsiteX32" fmla="*/ 0 w 895284"/>
                <a:gd name="connsiteY32" fmla="*/ 296455 h 996958"/>
                <a:gd name="connsiteX33" fmla="*/ 41327 w 895284"/>
                <a:gd name="connsiteY33" fmla="*/ 218728 h 996958"/>
                <a:gd name="connsiteX34" fmla="*/ 47433 w 895284"/>
                <a:gd name="connsiteY34" fmla="*/ 215414 h 996958"/>
                <a:gd name="connsiteX35" fmla="*/ 50758 w 895284"/>
                <a:gd name="connsiteY35" fmla="*/ 213020 h 996958"/>
                <a:gd name="connsiteX36" fmla="*/ 398345 w 895284"/>
                <a:gd name="connsiteY36" fmla="*/ 12340 h 996958"/>
                <a:gd name="connsiteX37" fmla="*/ 433626 w 895284"/>
                <a:gd name="connsiteY37" fmla="*/ 477 h 996958"/>
                <a:gd name="connsiteX38" fmla="*/ 443182 w 895284"/>
                <a:gd name="connsiteY38" fmla="*/ 225 h 99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95284" h="996958">
                  <a:moveTo>
                    <a:pt x="444524" y="0"/>
                  </a:moveTo>
                  <a:lnTo>
                    <a:pt x="448130" y="95"/>
                  </a:lnTo>
                  <a:lnTo>
                    <a:pt x="451736" y="0"/>
                  </a:lnTo>
                  <a:lnTo>
                    <a:pt x="453078" y="225"/>
                  </a:lnTo>
                  <a:lnTo>
                    <a:pt x="462634" y="477"/>
                  </a:lnTo>
                  <a:cubicBezTo>
                    <a:pt x="474717" y="1976"/>
                    <a:pt x="486707" y="5869"/>
                    <a:pt x="497915" y="12340"/>
                  </a:cubicBezTo>
                  <a:lnTo>
                    <a:pt x="845502" y="213020"/>
                  </a:lnTo>
                  <a:lnTo>
                    <a:pt x="852480" y="218045"/>
                  </a:lnTo>
                  <a:lnTo>
                    <a:pt x="853957" y="218847"/>
                  </a:lnTo>
                  <a:lnTo>
                    <a:pt x="856452" y="220905"/>
                  </a:lnTo>
                  <a:lnTo>
                    <a:pt x="860910" y="224115"/>
                  </a:lnTo>
                  <a:lnTo>
                    <a:pt x="862735" y="226088"/>
                  </a:lnTo>
                  <a:lnTo>
                    <a:pt x="867830" y="230293"/>
                  </a:lnTo>
                  <a:cubicBezTo>
                    <a:pt x="884793" y="247255"/>
                    <a:pt x="895284" y="270689"/>
                    <a:pt x="895284" y="296573"/>
                  </a:cubicBezTo>
                  <a:lnTo>
                    <a:pt x="895284" y="697933"/>
                  </a:lnTo>
                  <a:cubicBezTo>
                    <a:pt x="895284" y="717346"/>
                    <a:pt x="889383" y="735381"/>
                    <a:pt x="879276" y="750341"/>
                  </a:cubicBezTo>
                  <a:lnTo>
                    <a:pt x="877329" y="752701"/>
                  </a:lnTo>
                  <a:lnTo>
                    <a:pt x="873417" y="759082"/>
                  </a:lnTo>
                  <a:cubicBezTo>
                    <a:pt x="866077" y="768797"/>
                    <a:pt x="856711" y="777234"/>
                    <a:pt x="845502" y="783705"/>
                  </a:cubicBezTo>
                  <a:lnTo>
                    <a:pt x="497915" y="984385"/>
                  </a:lnTo>
                  <a:cubicBezTo>
                    <a:pt x="475499" y="997326"/>
                    <a:pt x="449959" y="999958"/>
                    <a:pt x="426787" y="993749"/>
                  </a:cubicBezTo>
                  <a:lnTo>
                    <a:pt x="419767" y="991128"/>
                  </a:lnTo>
                  <a:lnTo>
                    <a:pt x="415657" y="990197"/>
                  </a:lnTo>
                  <a:cubicBezTo>
                    <a:pt x="409749" y="988228"/>
                    <a:pt x="403949" y="985637"/>
                    <a:pt x="398345" y="982401"/>
                  </a:cubicBezTo>
                  <a:lnTo>
                    <a:pt x="50758" y="781721"/>
                  </a:lnTo>
                  <a:lnTo>
                    <a:pt x="44773" y="777412"/>
                  </a:lnTo>
                  <a:lnTo>
                    <a:pt x="41327" y="775541"/>
                  </a:lnTo>
                  <a:lnTo>
                    <a:pt x="35509" y="770741"/>
                  </a:lnTo>
                  <a:lnTo>
                    <a:pt x="35350" y="770627"/>
                  </a:lnTo>
                  <a:lnTo>
                    <a:pt x="35285" y="770556"/>
                  </a:lnTo>
                  <a:lnTo>
                    <a:pt x="27454" y="764095"/>
                  </a:lnTo>
                  <a:cubicBezTo>
                    <a:pt x="10492" y="747133"/>
                    <a:pt x="0" y="723699"/>
                    <a:pt x="0" y="697815"/>
                  </a:cubicBezTo>
                  <a:lnTo>
                    <a:pt x="0" y="296455"/>
                  </a:lnTo>
                  <a:cubicBezTo>
                    <a:pt x="0" y="264100"/>
                    <a:pt x="16393" y="235573"/>
                    <a:pt x="41327" y="218728"/>
                  </a:cubicBezTo>
                  <a:lnTo>
                    <a:pt x="47433" y="215414"/>
                  </a:lnTo>
                  <a:lnTo>
                    <a:pt x="50758" y="213020"/>
                  </a:lnTo>
                  <a:lnTo>
                    <a:pt x="398345" y="12340"/>
                  </a:lnTo>
                  <a:cubicBezTo>
                    <a:pt x="409553" y="5869"/>
                    <a:pt x="421542" y="1976"/>
                    <a:pt x="433626" y="477"/>
                  </a:cubicBezTo>
                  <a:lnTo>
                    <a:pt x="443182" y="225"/>
                  </a:lnTo>
                  <a:close/>
                </a:path>
              </a:pathLst>
            </a:custGeom>
          </p:spPr>
        </p:pic>
        <p:sp>
          <p:nvSpPr>
            <p:cNvPr id="12" name="任意多边形 56"/>
            <p:cNvSpPr/>
            <p:nvPr/>
          </p:nvSpPr>
          <p:spPr>
            <a:xfrm rot="5400000">
              <a:off x="3735211" y="3787733"/>
              <a:ext cx="1011276" cy="90814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 3"/>
          <p:cNvSpPr txBox="1"/>
          <p:nvPr/>
        </p:nvSpPr>
        <p:spPr>
          <a:xfrm>
            <a:off x="1158975" y="167204"/>
            <a:ext cx="19704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经典案例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之密码管理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19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20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783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84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785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097166" name="图片 10" descr="QQ图片2018091617264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578860" y="0"/>
            <a:ext cx="8625205" cy="6858000"/>
          </a:xfrm>
          <a:prstGeom prst="rect">
            <a:avLst/>
          </a:prstGeom>
        </p:spPr>
      </p:pic>
      <p:grpSp>
        <p:nvGrpSpPr>
          <p:cNvPr id="9" name="组合 58"/>
          <p:cNvGrpSpPr/>
          <p:nvPr/>
        </p:nvGrpSpPr>
        <p:grpSpPr>
          <a:xfrm>
            <a:off x="474057" y="1263545"/>
            <a:ext cx="788686" cy="884555"/>
            <a:chOff x="7737785" y="3724696"/>
            <a:chExt cx="908142" cy="1044210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0" name="图片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7785" y="3724696"/>
              <a:ext cx="908124" cy="1044210"/>
            </a:xfrm>
            <a:custGeom>
              <a:avLst/>
              <a:gdLst>
                <a:gd name="connsiteX0" fmla="*/ 444524 w 895284"/>
                <a:gd name="connsiteY0" fmla="*/ 0 h 996958"/>
                <a:gd name="connsiteX1" fmla="*/ 448130 w 895284"/>
                <a:gd name="connsiteY1" fmla="*/ 95 h 996958"/>
                <a:gd name="connsiteX2" fmla="*/ 451736 w 895284"/>
                <a:gd name="connsiteY2" fmla="*/ 0 h 996958"/>
                <a:gd name="connsiteX3" fmla="*/ 453078 w 895284"/>
                <a:gd name="connsiteY3" fmla="*/ 225 h 996958"/>
                <a:gd name="connsiteX4" fmla="*/ 462634 w 895284"/>
                <a:gd name="connsiteY4" fmla="*/ 477 h 996958"/>
                <a:gd name="connsiteX5" fmla="*/ 497915 w 895284"/>
                <a:gd name="connsiteY5" fmla="*/ 12340 h 996958"/>
                <a:gd name="connsiteX6" fmla="*/ 845502 w 895284"/>
                <a:gd name="connsiteY6" fmla="*/ 213020 h 996958"/>
                <a:gd name="connsiteX7" fmla="*/ 852479 w 895284"/>
                <a:gd name="connsiteY7" fmla="*/ 218045 h 996958"/>
                <a:gd name="connsiteX8" fmla="*/ 853957 w 895284"/>
                <a:gd name="connsiteY8" fmla="*/ 218847 h 996958"/>
                <a:gd name="connsiteX9" fmla="*/ 856452 w 895284"/>
                <a:gd name="connsiteY9" fmla="*/ 220905 h 996958"/>
                <a:gd name="connsiteX10" fmla="*/ 860910 w 895284"/>
                <a:gd name="connsiteY10" fmla="*/ 224115 h 996958"/>
                <a:gd name="connsiteX11" fmla="*/ 862734 w 895284"/>
                <a:gd name="connsiteY11" fmla="*/ 226088 h 996958"/>
                <a:gd name="connsiteX12" fmla="*/ 867830 w 895284"/>
                <a:gd name="connsiteY12" fmla="*/ 230293 h 996958"/>
                <a:gd name="connsiteX13" fmla="*/ 895284 w 895284"/>
                <a:gd name="connsiteY13" fmla="*/ 296573 h 996958"/>
                <a:gd name="connsiteX14" fmla="*/ 895284 w 895284"/>
                <a:gd name="connsiteY14" fmla="*/ 697933 h 996958"/>
                <a:gd name="connsiteX15" fmla="*/ 879276 w 895284"/>
                <a:gd name="connsiteY15" fmla="*/ 750341 h 996958"/>
                <a:gd name="connsiteX16" fmla="*/ 877329 w 895284"/>
                <a:gd name="connsiteY16" fmla="*/ 752701 h 996958"/>
                <a:gd name="connsiteX17" fmla="*/ 873417 w 895284"/>
                <a:gd name="connsiteY17" fmla="*/ 759082 h 996958"/>
                <a:gd name="connsiteX18" fmla="*/ 845502 w 895284"/>
                <a:gd name="connsiteY18" fmla="*/ 783705 h 996958"/>
                <a:gd name="connsiteX19" fmla="*/ 497915 w 895284"/>
                <a:gd name="connsiteY19" fmla="*/ 984385 h 996958"/>
                <a:gd name="connsiteX20" fmla="*/ 426787 w 895284"/>
                <a:gd name="connsiteY20" fmla="*/ 993749 h 996958"/>
                <a:gd name="connsiteX21" fmla="*/ 419767 w 895284"/>
                <a:gd name="connsiteY21" fmla="*/ 991128 h 996958"/>
                <a:gd name="connsiteX22" fmla="*/ 415657 w 895284"/>
                <a:gd name="connsiteY22" fmla="*/ 990197 h 996958"/>
                <a:gd name="connsiteX23" fmla="*/ 398345 w 895284"/>
                <a:gd name="connsiteY23" fmla="*/ 982401 h 996958"/>
                <a:gd name="connsiteX24" fmla="*/ 50758 w 895284"/>
                <a:gd name="connsiteY24" fmla="*/ 781721 h 996958"/>
                <a:gd name="connsiteX25" fmla="*/ 44773 w 895284"/>
                <a:gd name="connsiteY25" fmla="*/ 777412 h 996958"/>
                <a:gd name="connsiteX26" fmla="*/ 41327 w 895284"/>
                <a:gd name="connsiteY26" fmla="*/ 775541 h 996958"/>
                <a:gd name="connsiteX27" fmla="*/ 35509 w 895284"/>
                <a:gd name="connsiteY27" fmla="*/ 770741 h 996958"/>
                <a:gd name="connsiteX28" fmla="*/ 35350 w 895284"/>
                <a:gd name="connsiteY28" fmla="*/ 770627 h 996958"/>
                <a:gd name="connsiteX29" fmla="*/ 35285 w 895284"/>
                <a:gd name="connsiteY29" fmla="*/ 770556 h 996958"/>
                <a:gd name="connsiteX30" fmla="*/ 27455 w 895284"/>
                <a:gd name="connsiteY30" fmla="*/ 764095 h 996958"/>
                <a:gd name="connsiteX31" fmla="*/ 0 w 895284"/>
                <a:gd name="connsiteY31" fmla="*/ 697815 h 996958"/>
                <a:gd name="connsiteX32" fmla="*/ 0 w 895284"/>
                <a:gd name="connsiteY32" fmla="*/ 296455 h 996958"/>
                <a:gd name="connsiteX33" fmla="*/ 41327 w 895284"/>
                <a:gd name="connsiteY33" fmla="*/ 218728 h 996958"/>
                <a:gd name="connsiteX34" fmla="*/ 47433 w 895284"/>
                <a:gd name="connsiteY34" fmla="*/ 215414 h 996958"/>
                <a:gd name="connsiteX35" fmla="*/ 50758 w 895284"/>
                <a:gd name="connsiteY35" fmla="*/ 213020 h 996958"/>
                <a:gd name="connsiteX36" fmla="*/ 398345 w 895284"/>
                <a:gd name="connsiteY36" fmla="*/ 12340 h 996958"/>
                <a:gd name="connsiteX37" fmla="*/ 433626 w 895284"/>
                <a:gd name="connsiteY37" fmla="*/ 477 h 996958"/>
                <a:gd name="connsiteX38" fmla="*/ 443182 w 895284"/>
                <a:gd name="connsiteY38" fmla="*/ 225 h 99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95284" h="996958">
                  <a:moveTo>
                    <a:pt x="444524" y="0"/>
                  </a:moveTo>
                  <a:lnTo>
                    <a:pt x="448130" y="95"/>
                  </a:lnTo>
                  <a:lnTo>
                    <a:pt x="451736" y="0"/>
                  </a:lnTo>
                  <a:lnTo>
                    <a:pt x="453078" y="225"/>
                  </a:lnTo>
                  <a:lnTo>
                    <a:pt x="462634" y="477"/>
                  </a:lnTo>
                  <a:cubicBezTo>
                    <a:pt x="474717" y="1976"/>
                    <a:pt x="486707" y="5869"/>
                    <a:pt x="497915" y="12340"/>
                  </a:cubicBezTo>
                  <a:lnTo>
                    <a:pt x="845502" y="213020"/>
                  </a:lnTo>
                  <a:lnTo>
                    <a:pt x="852479" y="218045"/>
                  </a:lnTo>
                  <a:lnTo>
                    <a:pt x="853957" y="218847"/>
                  </a:lnTo>
                  <a:lnTo>
                    <a:pt x="856452" y="220905"/>
                  </a:lnTo>
                  <a:lnTo>
                    <a:pt x="860910" y="224115"/>
                  </a:lnTo>
                  <a:lnTo>
                    <a:pt x="862734" y="226088"/>
                  </a:lnTo>
                  <a:lnTo>
                    <a:pt x="867830" y="230293"/>
                  </a:lnTo>
                  <a:cubicBezTo>
                    <a:pt x="884792" y="247255"/>
                    <a:pt x="895284" y="270689"/>
                    <a:pt x="895284" y="296573"/>
                  </a:cubicBezTo>
                  <a:lnTo>
                    <a:pt x="895284" y="697933"/>
                  </a:lnTo>
                  <a:cubicBezTo>
                    <a:pt x="895284" y="717346"/>
                    <a:pt x="889382" y="735381"/>
                    <a:pt x="879276" y="750341"/>
                  </a:cubicBezTo>
                  <a:lnTo>
                    <a:pt x="877329" y="752701"/>
                  </a:lnTo>
                  <a:lnTo>
                    <a:pt x="873417" y="759082"/>
                  </a:lnTo>
                  <a:cubicBezTo>
                    <a:pt x="866077" y="768797"/>
                    <a:pt x="856710" y="777234"/>
                    <a:pt x="845502" y="783705"/>
                  </a:cubicBezTo>
                  <a:lnTo>
                    <a:pt x="497915" y="984385"/>
                  </a:lnTo>
                  <a:cubicBezTo>
                    <a:pt x="475499" y="997326"/>
                    <a:pt x="449959" y="999958"/>
                    <a:pt x="426787" y="993749"/>
                  </a:cubicBezTo>
                  <a:lnTo>
                    <a:pt x="419767" y="991128"/>
                  </a:lnTo>
                  <a:lnTo>
                    <a:pt x="415657" y="990197"/>
                  </a:lnTo>
                  <a:cubicBezTo>
                    <a:pt x="409749" y="988228"/>
                    <a:pt x="403949" y="985637"/>
                    <a:pt x="398345" y="982401"/>
                  </a:cubicBezTo>
                  <a:lnTo>
                    <a:pt x="50758" y="781721"/>
                  </a:lnTo>
                  <a:lnTo>
                    <a:pt x="44773" y="777412"/>
                  </a:lnTo>
                  <a:lnTo>
                    <a:pt x="41327" y="775541"/>
                  </a:lnTo>
                  <a:lnTo>
                    <a:pt x="35509" y="770741"/>
                  </a:lnTo>
                  <a:lnTo>
                    <a:pt x="35350" y="770627"/>
                  </a:lnTo>
                  <a:lnTo>
                    <a:pt x="35285" y="770556"/>
                  </a:lnTo>
                  <a:lnTo>
                    <a:pt x="27455" y="764095"/>
                  </a:lnTo>
                  <a:cubicBezTo>
                    <a:pt x="10492" y="747133"/>
                    <a:pt x="0" y="723699"/>
                    <a:pt x="0" y="697815"/>
                  </a:cubicBezTo>
                  <a:lnTo>
                    <a:pt x="0" y="296455"/>
                  </a:lnTo>
                  <a:cubicBezTo>
                    <a:pt x="0" y="264100"/>
                    <a:pt x="16393" y="235573"/>
                    <a:pt x="41327" y="218728"/>
                  </a:cubicBezTo>
                  <a:lnTo>
                    <a:pt x="47433" y="215414"/>
                  </a:lnTo>
                  <a:lnTo>
                    <a:pt x="50758" y="213020"/>
                  </a:lnTo>
                  <a:lnTo>
                    <a:pt x="398345" y="12340"/>
                  </a:lnTo>
                  <a:cubicBezTo>
                    <a:pt x="409553" y="5869"/>
                    <a:pt x="421542" y="1976"/>
                    <a:pt x="433626" y="477"/>
                  </a:cubicBezTo>
                  <a:lnTo>
                    <a:pt x="443182" y="225"/>
                  </a:lnTo>
                  <a:close/>
                </a:path>
              </a:pathLst>
            </a:custGeom>
          </p:spPr>
        </p:pic>
        <p:sp>
          <p:nvSpPr>
            <p:cNvPr id="11" name="任意多边形 57"/>
            <p:cNvSpPr/>
            <p:nvPr/>
          </p:nvSpPr>
          <p:spPr>
            <a:xfrm rot="5400000">
              <a:off x="7686218" y="3787733"/>
              <a:ext cx="1011276" cy="90814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任意多边形 6"/>
          <p:cNvSpPr/>
          <p:nvPr/>
        </p:nvSpPr>
        <p:spPr>
          <a:xfrm>
            <a:off x="4233928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7" name="组合 17"/>
          <p:cNvGrpSpPr/>
          <p:nvPr/>
        </p:nvGrpSpPr>
        <p:grpSpPr>
          <a:xfrm>
            <a:off x="4690522" y="1365948"/>
            <a:ext cx="2828456" cy="2621856"/>
            <a:chOff x="4706287" y="1365948"/>
            <a:chExt cx="2828456" cy="2621856"/>
          </a:xfrm>
        </p:grpSpPr>
        <p:sp>
          <p:nvSpPr>
            <p:cNvPr id="1048937" name="任意多边形 5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38" name="文本框 3"/>
            <p:cNvSpPr txBox="1"/>
            <p:nvPr/>
          </p:nvSpPr>
          <p:spPr>
            <a:xfrm>
              <a:off x="5121080" y="1365948"/>
              <a:ext cx="163057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138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939" name="文本框 4"/>
            <p:cNvSpPr txBox="1"/>
            <p:nvPr/>
          </p:nvSpPr>
          <p:spPr>
            <a:xfrm>
              <a:off x="5308179" y="3167093"/>
              <a:ext cx="18806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smtClean="0">
                  <a:solidFill>
                    <a:srgbClr val="D90A10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 Four</a:t>
              </a:r>
              <a:endParaRPr lang="zh-CN" altLang="en-US" sz="2800" b="1" dirty="0">
                <a:solidFill>
                  <a:srgbClr val="D90A10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1048940" name="文本框 18"/>
          <p:cNvSpPr txBox="1"/>
          <p:nvPr/>
        </p:nvSpPr>
        <p:spPr>
          <a:xfrm>
            <a:off x="4610328" y="4796433"/>
            <a:ext cx="3246120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如何安全上网</a:t>
            </a:r>
            <a:endParaRPr lang="zh-CN" altLang="en-US" sz="40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48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6" grpId="0" animBg="1"/>
      <p:bldP spid="104894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文本框 3"/>
          <p:cNvSpPr txBox="1"/>
          <p:nvPr/>
        </p:nvSpPr>
        <p:spPr>
          <a:xfrm>
            <a:off x="1158975" y="167204"/>
            <a:ext cx="3404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安全上网之免费</a:t>
            </a:r>
            <a:r>
              <a:rPr lang="en-US" altLang="zh-CN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wifi</a:t>
            </a:r>
            <a:endParaRPr lang="en-US" altLang="zh-CN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59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60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942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43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944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945" name="TextBox 38"/>
          <p:cNvSpPr txBox="1"/>
          <p:nvPr/>
        </p:nvSpPr>
        <p:spPr>
          <a:xfrm>
            <a:off x="1654810" y="1383030"/>
            <a:ext cx="994029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一些公共场合搜到的免费、无锁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WiFi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安全防护功能较弱，不要贪图共享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WiFi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的小便宜，而导致手机上的银行卡信息、应用账号密码等被盗取。</a:t>
            </a:r>
            <a:endParaRPr lang="en-US" altLang="zh-CN" sz="2200" b="1" dirty="0" smtClean="0">
              <a:solidFill>
                <a:schemeClr val="bg1"/>
              </a:solidFill>
            </a:endParaRPr>
          </a:p>
          <a:p>
            <a:endParaRPr lang="en-US" altLang="zh-CN" sz="2200" b="1" dirty="0" smtClean="0">
              <a:solidFill>
                <a:schemeClr val="bg1"/>
              </a:solidFill>
            </a:endParaRPr>
          </a:p>
          <a:p>
            <a:endParaRPr lang="en-US" altLang="zh-CN" sz="2200" b="1" dirty="0" smtClean="0">
              <a:solidFill>
                <a:schemeClr val="bg1"/>
              </a:solidFill>
            </a:endParaRPr>
          </a:p>
          <a:p>
            <a:endParaRPr lang="en-US" altLang="zh-CN" sz="2200" b="1" dirty="0" smtClean="0">
              <a:solidFill>
                <a:schemeClr val="bg1"/>
              </a:solidFill>
            </a:endParaRPr>
          </a:p>
          <a:p>
            <a:endParaRPr lang="en-US" altLang="zh-CN" sz="2200" b="1" dirty="0" smtClean="0">
              <a:solidFill>
                <a:schemeClr val="bg1"/>
              </a:solidFill>
            </a:endParaRPr>
          </a:p>
          <a:p>
            <a:endParaRPr lang="en-US" altLang="zh-CN" sz="2200" b="1" dirty="0" smtClean="0">
              <a:solidFill>
                <a:schemeClr val="bg1"/>
              </a:solidFill>
            </a:endParaRPr>
          </a:p>
          <a:p>
            <a:endParaRPr lang="en-US" altLang="zh-CN" sz="2200" b="1" dirty="0" smtClean="0">
              <a:solidFill>
                <a:schemeClr val="bg1"/>
              </a:solidFill>
            </a:endParaRPr>
          </a:p>
          <a:p>
            <a:endParaRPr lang="en-US" altLang="zh-CN" sz="2200" b="1" dirty="0" smtClean="0">
              <a:solidFill>
                <a:schemeClr val="bg1"/>
              </a:solidFill>
            </a:endParaRPr>
          </a:p>
          <a:p>
            <a:endParaRPr lang="en-US" altLang="zh-CN" sz="2200" b="1" dirty="0" smtClean="0">
              <a:solidFill>
                <a:schemeClr val="bg1"/>
              </a:solidFill>
            </a:endParaRPr>
          </a:p>
          <a:p>
            <a:endParaRPr lang="zh-CN" altLang="zh-CN" sz="2200" b="1" dirty="0" smtClean="0">
              <a:solidFill>
                <a:schemeClr val="bg1"/>
              </a:solidFill>
            </a:endParaRPr>
          </a:p>
          <a:p>
            <a:br>
              <a:rPr lang="zh-CN" altLang="en-US" sz="2200" b="1" dirty="0" smtClean="0">
                <a:solidFill>
                  <a:schemeClr val="bg1"/>
                </a:solidFill>
              </a:rPr>
            </a:br>
            <a:endParaRPr lang="zh-CN" altLang="en-US" sz="2200" b="1" dirty="0" smtClean="0">
              <a:solidFill>
                <a:schemeClr val="bg1"/>
              </a:solidFill>
            </a:endParaRPr>
          </a:p>
        </p:txBody>
      </p:sp>
      <p:grpSp>
        <p:nvGrpSpPr>
          <p:cNvPr id="9" name="组合 55"/>
          <p:cNvGrpSpPr/>
          <p:nvPr/>
        </p:nvGrpSpPr>
        <p:grpSpPr>
          <a:xfrm>
            <a:off x="449943" y="1277258"/>
            <a:ext cx="783772" cy="783771"/>
            <a:chOff x="1512853" y="2073286"/>
            <a:chExt cx="1514237" cy="1675751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0" name="图片 3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2853" y="2085870"/>
              <a:ext cx="1499724" cy="1663167"/>
            </a:xfrm>
            <a:custGeom>
              <a:avLst/>
              <a:gdLst>
                <a:gd name="connsiteX0" fmla="*/ 744639 w 1499724"/>
                <a:gd name="connsiteY0" fmla="*/ 0 h 1670042"/>
                <a:gd name="connsiteX1" fmla="*/ 750678 w 1499724"/>
                <a:gd name="connsiteY1" fmla="*/ 159 h 1670042"/>
                <a:gd name="connsiteX2" fmla="*/ 756720 w 1499724"/>
                <a:gd name="connsiteY2" fmla="*/ 0 h 1670042"/>
                <a:gd name="connsiteX3" fmla="*/ 758967 w 1499724"/>
                <a:gd name="connsiteY3" fmla="*/ 377 h 1670042"/>
                <a:gd name="connsiteX4" fmla="*/ 774976 w 1499724"/>
                <a:gd name="connsiteY4" fmla="*/ 799 h 1670042"/>
                <a:gd name="connsiteX5" fmla="*/ 834076 w 1499724"/>
                <a:gd name="connsiteY5" fmla="*/ 20672 h 1670042"/>
                <a:gd name="connsiteX6" fmla="*/ 1416332 w 1499724"/>
                <a:gd name="connsiteY6" fmla="*/ 356838 h 1670042"/>
                <a:gd name="connsiteX7" fmla="*/ 1428021 w 1499724"/>
                <a:gd name="connsiteY7" fmla="*/ 365255 h 1670042"/>
                <a:gd name="connsiteX8" fmla="*/ 1430496 w 1499724"/>
                <a:gd name="connsiteY8" fmla="*/ 366598 h 1670042"/>
                <a:gd name="connsiteX9" fmla="*/ 1434675 w 1499724"/>
                <a:gd name="connsiteY9" fmla="*/ 370046 h 1670042"/>
                <a:gd name="connsiteX10" fmla="*/ 1442142 w 1499724"/>
                <a:gd name="connsiteY10" fmla="*/ 375423 h 1670042"/>
                <a:gd name="connsiteX11" fmla="*/ 1445199 w 1499724"/>
                <a:gd name="connsiteY11" fmla="*/ 378729 h 1670042"/>
                <a:gd name="connsiteX12" fmla="*/ 1453734 w 1499724"/>
                <a:gd name="connsiteY12" fmla="*/ 385772 h 1670042"/>
                <a:gd name="connsiteX13" fmla="*/ 1499724 w 1499724"/>
                <a:gd name="connsiteY13" fmla="*/ 496801 h 1670042"/>
                <a:gd name="connsiteX14" fmla="*/ 1499724 w 1499724"/>
                <a:gd name="connsiteY14" fmla="*/ 1169134 h 1670042"/>
                <a:gd name="connsiteX15" fmla="*/ 1472908 w 1499724"/>
                <a:gd name="connsiteY15" fmla="*/ 1256925 h 1670042"/>
                <a:gd name="connsiteX16" fmla="*/ 1469646 w 1499724"/>
                <a:gd name="connsiteY16" fmla="*/ 1260877 h 1670042"/>
                <a:gd name="connsiteX17" fmla="*/ 1463094 w 1499724"/>
                <a:gd name="connsiteY17" fmla="*/ 1271568 h 1670042"/>
                <a:gd name="connsiteX18" fmla="*/ 1416333 w 1499724"/>
                <a:gd name="connsiteY18" fmla="*/ 1312813 h 1670042"/>
                <a:gd name="connsiteX19" fmla="*/ 834076 w 1499724"/>
                <a:gd name="connsiteY19" fmla="*/ 1648980 h 1670042"/>
                <a:gd name="connsiteX20" fmla="*/ 714927 w 1499724"/>
                <a:gd name="connsiteY20" fmla="*/ 1664666 h 1670042"/>
                <a:gd name="connsiteX21" fmla="*/ 703168 w 1499724"/>
                <a:gd name="connsiteY21" fmla="*/ 1660275 h 1670042"/>
                <a:gd name="connsiteX22" fmla="*/ 696283 w 1499724"/>
                <a:gd name="connsiteY22" fmla="*/ 1658717 h 1670042"/>
                <a:gd name="connsiteX23" fmla="*/ 667283 w 1499724"/>
                <a:gd name="connsiteY23" fmla="*/ 1645657 h 1670042"/>
                <a:gd name="connsiteX24" fmla="*/ 85026 w 1499724"/>
                <a:gd name="connsiteY24" fmla="*/ 1309490 h 1670042"/>
                <a:gd name="connsiteX25" fmla="*/ 75001 w 1499724"/>
                <a:gd name="connsiteY25" fmla="*/ 1302272 h 1670042"/>
                <a:gd name="connsiteX26" fmla="*/ 69228 w 1499724"/>
                <a:gd name="connsiteY26" fmla="*/ 1299138 h 1670042"/>
                <a:gd name="connsiteX27" fmla="*/ 59482 w 1499724"/>
                <a:gd name="connsiteY27" fmla="*/ 1291097 h 1670042"/>
                <a:gd name="connsiteX28" fmla="*/ 59216 w 1499724"/>
                <a:gd name="connsiteY28" fmla="*/ 1290905 h 1670042"/>
                <a:gd name="connsiteX29" fmla="*/ 59107 w 1499724"/>
                <a:gd name="connsiteY29" fmla="*/ 1290787 h 1670042"/>
                <a:gd name="connsiteX30" fmla="*/ 45990 w 1499724"/>
                <a:gd name="connsiteY30" fmla="*/ 1279965 h 1670042"/>
                <a:gd name="connsiteX31" fmla="*/ 0 w 1499724"/>
                <a:gd name="connsiteY31" fmla="*/ 1168935 h 1670042"/>
                <a:gd name="connsiteX32" fmla="*/ 0 w 1499724"/>
                <a:gd name="connsiteY32" fmla="*/ 496603 h 1670042"/>
                <a:gd name="connsiteX33" fmla="*/ 69228 w 1499724"/>
                <a:gd name="connsiteY33" fmla="*/ 366400 h 1670042"/>
                <a:gd name="connsiteX34" fmla="*/ 79457 w 1499724"/>
                <a:gd name="connsiteY34" fmla="*/ 360848 h 1670042"/>
                <a:gd name="connsiteX35" fmla="*/ 85026 w 1499724"/>
                <a:gd name="connsiteY35" fmla="*/ 356838 h 1670042"/>
                <a:gd name="connsiteX36" fmla="*/ 667282 w 1499724"/>
                <a:gd name="connsiteY36" fmla="*/ 20672 h 1670042"/>
                <a:gd name="connsiteX37" fmla="*/ 726383 w 1499724"/>
                <a:gd name="connsiteY37" fmla="*/ 799 h 1670042"/>
                <a:gd name="connsiteX38" fmla="*/ 742391 w 1499724"/>
                <a:gd name="connsiteY38" fmla="*/ 377 h 167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99724" h="1670042">
                  <a:moveTo>
                    <a:pt x="744639" y="0"/>
                  </a:moveTo>
                  <a:lnTo>
                    <a:pt x="750678" y="159"/>
                  </a:lnTo>
                  <a:lnTo>
                    <a:pt x="756720" y="0"/>
                  </a:lnTo>
                  <a:lnTo>
                    <a:pt x="758967" y="377"/>
                  </a:lnTo>
                  <a:lnTo>
                    <a:pt x="774976" y="799"/>
                  </a:lnTo>
                  <a:cubicBezTo>
                    <a:pt x="795217" y="3310"/>
                    <a:pt x="815300" y="9831"/>
                    <a:pt x="834076" y="20672"/>
                  </a:cubicBezTo>
                  <a:lnTo>
                    <a:pt x="1416332" y="356838"/>
                  </a:lnTo>
                  <a:lnTo>
                    <a:pt x="1428021" y="365255"/>
                  </a:lnTo>
                  <a:lnTo>
                    <a:pt x="1430496" y="366598"/>
                  </a:lnTo>
                  <a:lnTo>
                    <a:pt x="1434675" y="370046"/>
                  </a:lnTo>
                  <a:lnTo>
                    <a:pt x="1442142" y="375423"/>
                  </a:lnTo>
                  <a:lnTo>
                    <a:pt x="1445199" y="378729"/>
                  </a:lnTo>
                  <a:lnTo>
                    <a:pt x="1453734" y="385772"/>
                  </a:lnTo>
                  <a:cubicBezTo>
                    <a:pt x="1482149" y="414187"/>
                    <a:pt x="1499724" y="453442"/>
                    <a:pt x="1499724" y="496801"/>
                  </a:cubicBezTo>
                  <a:lnTo>
                    <a:pt x="1499724" y="1169134"/>
                  </a:lnTo>
                  <a:cubicBezTo>
                    <a:pt x="1499724" y="1201653"/>
                    <a:pt x="1489838" y="1231864"/>
                    <a:pt x="1472908" y="1256925"/>
                  </a:cubicBezTo>
                  <a:lnTo>
                    <a:pt x="1469646" y="1260877"/>
                  </a:lnTo>
                  <a:lnTo>
                    <a:pt x="1463094" y="1271568"/>
                  </a:lnTo>
                  <a:cubicBezTo>
                    <a:pt x="1450798" y="1287841"/>
                    <a:pt x="1435108" y="1301973"/>
                    <a:pt x="1416333" y="1312813"/>
                  </a:cubicBezTo>
                  <a:lnTo>
                    <a:pt x="834076" y="1648980"/>
                  </a:lnTo>
                  <a:cubicBezTo>
                    <a:pt x="796525" y="1670659"/>
                    <a:pt x="753743" y="1675066"/>
                    <a:pt x="714927" y="1664666"/>
                  </a:cubicBezTo>
                  <a:lnTo>
                    <a:pt x="703168" y="1660275"/>
                  </a:lnTo>
                  <a:lnTo>
                    <a:pt x="696283" y="1658717"/>
                  </a:lnTo>
                  <a:cubicBezTo>
                    <a:pt x="686385" y="1655417"/>
                    <a:pt x="676671" y="1651077"/>
                    <a:pt x="667283" y="1645657"/>
                  </a:cubicBezTo>
                  <a:lnTo>
                    <a:pt x="85026" y="1309490"/>
                  </a:lnTo>
                  <a:lnTo>
                    <a:pt x="75001" y="1302272"/>
                  </a:lnTo>
                  <a:lnTo>
                    <a:pt x="69228" y="1299138"/>
                  </a:lnTo>
                  <a:lnTo>
                    <a:pt x="59482" y="1291097"/>
                  </a:lnTo>
                  <a:lnTo>
                    <a:pt x="59216" y="1290905"/>
                  </a:lnTo>
                  <a:lnTo>
                    <a:pt x="59107" y="1290787"/>
                  </a:lnTo>
                  <a:lnTo>
                    <a:pt x="45990" y="1279965"/>
                  </a:lnTo>
                  <a:cubicBezTo>
                    <a:pt x="17575" y="1251550"/>
                    <a:pt x="0" y="1212295"/>
                    <a:pt x="0" y="1168935"/>
                  </a:cubicBezTo>
                  <a:lnTo>
                    <a:pt x="0" y="496603"/>
                  </a:lnTo>
                  <a:cubicBezTo>
                    <a:pt x="0" y="442403"/>
                    <a:pt x="27461" y="394617"/>
                    <a:pt x="69228" y="366400"/>
                  </a:cubicBezTo>
                  <a:lnTo>
                    <a:pt x="79457" y="360848"/>
                  </a:lnTo>
                  <a:lnTo>
                    <a:pt x="85026" y="356838"/>
                  </a:lnTo>
                  <a:lnTo>
                    <a:pt x="667282" y="20672"/>
                  </a:lnTo>
                  <a:cubicBezTo>
                    <a:pt x="686058" y="9831"/>
                    <a:pt x="706141" y="3310"/>
                    <a:pt x="726383" y="799"/>
                  </a:cubicBezTo>
                  <a:lnTo>
                    <a:pt x="742391" y="377"/>
                  </a:lnTo>
                  <a:close/>
                </a:path>
              </a:pathLst>
            </a:custGeom>
          </p:spPr>
        </p:pic>
        <p:sp>
          <p:nvSpPr>
            <p:cNvPr id="11" name="任意多边形 50"/>
            <p:cNvSpPr/>
            <p:nvPr/>
          </p:nvSpPr>
          <p:spPr>
            <a:xfrm rot="5400000">
              <a:off x="1442212" y="2158444"/>
              <a:ext cx="1670036" cy="149972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54810" y="5367655"/>
            <a:ext cx="95967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谨慎选择和使用智能物联网设备，目前大部分设备仍需依赖手机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APP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等途径获取联网凭证。</a:t>
            </a:r>
            <a:endParaRPr lang="zh-CN" altLang="zh-CN" sz="22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629" y="4522287"/>
            <a:ext cx="7387771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在不使用</a:t>
            </a:r>
            <a:r>
              <a:rPr lang="en-US" altLang="zh-CN" sz="2200" b="1" dirty="0" err="1" smtClean="0">
                <a:solidFill>
                  <a:schemeClr val="bg1"/>
                </a:solidFill>
              </a:rPr>
              <a:t>WiFi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时，最好将</a:t>
            </a:r>
            <a:r>
              <a:rPr lang="en-US" altLang="zh-CN" sz="2200" b="1" dirty="0" err="1" smtClean="0">
                <a:solidFill>
                  <a:schemeClr val="bg1"/>
                </a:solidFill>
              </a:rPr>
              <a:t>WiFi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自动连接功能关闭。</a:t>
            </a:r>
            <a:endParaRPr lang="zh-CN" altLang="zh-CN" sz="22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4810" y="2397125"/>
            <a:ext cx="95973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对来历不明的无验证或无密码的</a:t>
            </a:r>
            <a:r>
              <a:rPr lang="en-US" altLang="zh-CN" sz="2200" b="1" dirty="0" err="1" smtClean="0">
                <a:solidFill>
                  <a:schemeClr val="bg1"/>
                </a:solidFill>
              </a:rPr>
              <a:t>WiFi</a:t>
            </a:r>
            <a:r>
              <a:rPr lang="zh-CN" altLang="zh-CN" sz="2200" b="1" dirty="0" smtClean="0">
                <a:solidFill>
                  <a:schemeClr val="bg1"/>
                </a:solidFill>
              </a:rPr>
              <a:t>热点，尽量不要使用。</a:t>
            </a:r>
            <a:endParaRPr lang="zh-CN" altLang="zh-CN" sz="2200" b="1" dirty="0" smtClean="0">
              <a:solidFill>
                <a:schemeClr val="bg1"/>
              </a:solidFill>
            </a:endParaRPr>
          </a:p>
          <a:p>
            <a:endParaRPr lang="zh-CN" altLang="zh-CN" sz="2200" b="1" dirty="0" smtClean="0">
              <a:solidFill>
                <a:schemeClr val="bg1"/>
              </a:solidFill>
            </a:endParaRPr>
          </a:p>
          <a:p>
            <a:endParaRPr lang="zh-CN" altLang="zh-CN" sz="2200" b="1" dirty="0" smtClean="0">
              <a:solidFill>
                <a:schemeClr val="bg1"/>
              </a:solidFill>
            </a:endParaRPr>
          </a:p>
          <a:p>
            <a:endParaRPr lang="zh-CN" altLang="zh-CN" sz="22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4810" y="3408680"/>
            <a:ext cx="95129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 dirty="0" smtClean="0">
                <a:solidFill>
                  <a:schemeClr val="bg1"/>
                </a:solidFill>
                <a:sym typeface="+mn-ea"/>
              </a:rPr>
              <a:t>▌</a:t>
            </a:r>
            <a:r>
              <a:rPr lang="zh-CN" altLang="zh-CN" sz="2200" b="1" dirty="0" smtClean="0">
                <a:solidFill>
                  <a:schemeClr val="bg1"/>
                </a:solidFill>
                <a:sym typeface="+mn-ea"/>
              </a:rPr>
              <a:t>网银、支付宝等切记通过专门</a:t>
            </a:r>
            <a:r>
              <a:rPr lang="en-US" altLang="zh-CN" sz="2200" b="1" dirty="0" smtClean="0">
                <a:solidFill>
                  <a:schemeClr val="bg1"/>
                </a:solidFill>
                <a:sym typeface="+mn-ea"/>
              </a:rPr>
              <a:t>APP</a:t>
            </a:r>
            <a:r>
              <a:rPr lang="zh-CN" altLang="zh-CN" sz="2200" b="1" dirty="0" smtClean="0">
                <a:solidFill>
                  <a:schemeClr val="bg1"/>
                </a:solidFill>
                <a:sym typeface="+mn-ea"/>
              </a:rPr>
              <a:t>客户端登录</a:t>
            </a:r>
            <a:r>
              <a:rPr lang="zh-CN" altLang="en-US" sz="2200" b="1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zh-CN" sz="2200" b="1" dirty="0" smtClean="0">
                <a:solidFill>
                  <a:schemeClr val="bg1"/>
                </a:solidFill>
                <a:sym typeface="+mn-ea"/>
              </a:rPr>
              <a:t>使用支付</a:t>
            </a:r>
            <a:r>
              <a:rPr lang="en-US" altLang="zh-CN" sz="2200" b="1" dirty="0" smtClean="0">
                <a:solidFill>
                  <a:schemeClr val="bg1"/>
                </a:solidFill>
                <a:sym typeface="+mn-ea"/>
              </a:rPr>
              <a:t>APP</a:t>
            </a:r>
            <a:r>
              <a:rPr lang="zh-CN" altLang="zh-CN" sz="2200" b="1" dirty="0" smtClean="0">
                <a:solidFill>
                  <a:schemeClr val="bg1"/>
                </a:solidFill>
                <a:sym typeface="+mn-ea"/>
              </a:rPr>
              <a:t>时，尽量使用运营商的</a:t>
            </a:r>
            <a:r>
              <a:rPr lang="en-US" altLang="zh-CN" sz="2200" b="1" dirty="0" smtClean="0">
                <a:solidFill>
                  <a:schemeClr val="bg1"/>
                </a:solidFill>
                <a:sym typeface="+mn-ea"/>
              </a:rPr>
              <a:t>4G</a:t>
            </a:r>
            <a:r>
              <a:rPr lang="zh-CN" altLang="zh-CN" sz="2200" b="1" dirty="0" smtClean="0">
                <a:solidFill>
                  <a:schemeClr val="bg1"/>
                </a:solidFill>
                <a:sym typeface="+mn-ea"/>
              </a:rPr>
              <a:t>网络</a:t>
            </a:r>
            <a:r>
              <a:rPr lang="zh-CN" altLang="en-US" sz="2200" b="1" dirty="0" smtClean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5" grpId="0"/>
      <p:bldP spid="12" grpId="0"/>
      <p:bldP spid="13" grpId="0"/>
      <p:bldP spid="1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文本框 3"/>
          <p:cNvSpPr txBox="1"/>
          <p:nvPr/>
        </p:nvSpPr>
        <p:spPr>
          <a:xfrm>
            <a:off x="1158975" y="167204"/>
            <a:ext cx="41154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安全上网之手机权限管理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62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63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947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48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949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950" name="TextBox 10"/>
          <p:cNvSpPr txBox="1"/>
          <p:nvPr/>
        </p:nvSpPr>
        <p:spPr>
          <a:xfrm>
            <a:off x="1698171" y="1422399"/>
            <a:ext cx="85198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调取部分隐私权限是手机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APP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运行的必经步骤，但过度索权可能导致隐私泄露。安装手机软件时，要仔细阅读隐私条款，明确手机软件调用了哪些隐私权限，尤其是否涉及访问短信记录、修改通话记录、开启麦克风或摄像头等敏感权限。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9" name="组合 53"/>
          <p:cNvGrpSpPr/>
          <p:nvPr/>
        </p:nvGrpSpPr>
        <p:grpSpPr>
          <a:xfrm>
            <a:off x="478972" y="1248227"/>
            <a:ext cx="798285" cy="885373"/>
            <a:chOff x="9404546" y="2040911"/>
            <a:chExt cx="1499724" cy="1737155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0" name="图片 44"/>
            <p:cNvPicPr preferRelativeResize="0"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04546" y="2040911"/>
              <a:ext cx="1499724" cy="1737155"/>
            </a:xfrm>
            <a:custGeom>
              <a:avLst/>
              <a:gdLst>
                <a:gd name="connsiteX0" fmla="*/ 744638 w 1499724"/>
                <a:gd name="connsiteY0" fmla="*/ 0 h 1670042"/>
                <a:gd name="connsiteX1" fmla="*/ 750678 w 1499724"/>
                <a:gd name="connsiteY1" fmla="*/ 159 h 1670042"/>
                <a:gd name="connsiteX2" fmla="*/ 756720 w 1499724"/>
                <a:gd name="connsiteY2" fmla="*/ 0 h 1670042"/>
                <a:gd name="connsiteX3" fmla="*/ 758967 w 1499724"/>
                <a:gd name="connsiteY3" fmla="*/ 377 h 1670042"/>
                <a:gd name="connsiteX4" fmla="*/ 774976 w 1499724"/>
                <a:gd name="connsiteY4" fmla="*/ 799 h 1670042"/>
                <a:gd name="connsiteX5" fmla="*/ 834075 w 1499724"/>
                <a:gd name="connsiteY5" fmla="*/ 20672 h 1670042"/>
                <a:gd name="connsiteX6" fmla="*/ 1416332 w 1499724"/>
                <a:gd name="connsiteY6" fmla="*/ 356838 h 1670042"/>
                <a:gd name="connsiteX7" fmla="*/ 1428020 w 1499724"/>
                <a:gd name="connsiteY7" fmla="*/ 365255 h 1670042"/>
                <a:gd name="connsiteX8" fmla="*/ 1430496 w 1499724"/>
                <a:gd name="connsiteY8" fmla="*/ 366598 h 1670042"/>
                <a:gd name="connsiteX9" fmla="*/ 1434675 w 1499724"/>
                <a:gd name="connsiteY9" fmla="*/ 370046 h 1670042"/>
                <a:gd name="connsiteX10" fmla="*/ 1442142 w 1499724"/>
                <a:gd name="connsiteY10" fmla="*/ 375423 h 1670042"/>
                <a:gd name="connsiteX11" fmla="*/ 1445199 w 1499724"/>
                <a:gd name="connsiteY11" fmla="*/ 378729 h 1670042"/>
                <a:gd name="connsiteX12" fmla="*/ 1453734 w 1499724"/>
                <a:gd name="connsiteY12" fmla="*/ 385772 h 1670042"/>
                <a:gd name="connsiteX13" fmla="*/ 1499724 w 1499724"/>
                <a:gd name="connsiteY13" fmla="*/ 496801 h 1670042"/>
                <a:gd name="connsiteX14" fmla="*/ 1499724 w 1499724"/>
                <a:gd name="connsiteY14" fmla="*/ 1169134 h 1670042"/>
                <a:gd name="connsiteX15" fmla="*/ 1472908 w 1499724"/>
                <a:gd name="connsiteY15" fmla="*/ 1256925 h 1670042"/>
                <a:gd name="connsiteX16" fmla="*/ 1469646 w 1499724"/>
                <a:gd name="connsiteY16" fmla="*/ 1260877 h 1670042"/>
                <a:gd name="connsiteX17" fmla="*/ 1463094 w 1499724"/>
                <a:gd name="connsiteY17" fmla="*/ 1271568 h 1670042"/>
                <a:gd name="connsiteX18" fmla="*/ 1416333 w 1499724"/>
                <a:gd name="connsiteY18" fmla="*/ 1312813 h 1670042"/>
                <a:gd name="connsiteX19" fmla="*/ 834076 w 1499724"/>
                <a:gd name="connsiteY19" fmla="*/ 1648980 h 1670042"/>
                <a:gd name="connsiteX20" fmla="*/ 714927 w 1499724"/>
                <a:gd name="connsiteY20" fmla="*/ 1664666 h 1670042"/>
                <a:gd name="connsiteX21" fmla="*/ 703167 w 1499724"/>
                <a:gd name="connsiteY21" fmla="*/ 1660275 h 1670042"/>
                <a:gd name="connsiteX22" fmla="*/ 696283 w 1499724"/>
                <a:gd name="connsiteY22" fmla="*/ 1658717 h 1670042"/>
                <a:gd name="connsiteX23" fmla="*/ 667283 w 1499724"/>
                <a:gd name="connsiteY23" fmla="*/ 1645657 h 1670042"/>
                <a:gd name="connsiteX24" fmla="*/ 85026 w 1499724"/>
                <a:gd name="connsiteY24" fmla="*/ 1309490 h 1670042"/>
                <a:gd name="connsiteX25" fmla="*/ 75001 w 1499724"/>
                <a:gd name="connsiteY25" fmla="*/ 1302272 h 1670042"/>
                <a:gd name="connsiteX26" fmla="*/ 69228 w 1499724"/>
                <a:gd name="connsiteY26" fmla="*/ 1299138 h 1670042"/>
                <a:gd name="connsiteX27" fmla="*/ 59482 w 1499724"/>
                <a:gd name="connsiteY27" fmla="*/ 1291097 h 1670042"/>
                <a:gd name="connsiteX28" fmla="*/ 59215 w 1499724"/>
                <a:gd name="connsiteY28" fmla="*/ 1290905 h 1670042"/>
                <a:gd name="connsiteX29" fmla="*/ 59107 w 1499724"/>
                <a:gd name="connsiteY29" fmla="*/ 1290787 h 1670042"/>
                <a:gd name="connsiteX30" fmla="*/ 45990 w 1499724"/>
                <a:gd name="connsiteY30" fmla="*/ 1279965 h 1670042"/>
                <a:gd name="connsiteX31" fmla="*/ 0 w 1499724"/>
                <a:gd name="connsiteY31" fmla="*/ 1168935 h 1670042"/>
                <a:gd name="connsiteX32" fmla="*/ 0 w 1499724"/>
                <a:gd name="connsiteY32" fmla="*/ 496603 h 1670042"/>
                <a:gd name="connsiteX33" fmla="*/ 69228 w 1499724"/>
                <a:gd name="connsiteY33" fmla="*/ 366400 h 1670042"/>
                <a:gd name="connsiteX34" fmla="*/ 79457 w 1499724"/>
                <a:gd name="connsiteY34" fmla="*/ 360848 h 1670042"/>
                <a:gd name="connsiteX35" fmla="*/ 85025 w 1499724"/>
                <a:gd name="connsiteY35" fmla="*/ 356838 h 1670042"/>
                <a:gd name="connsiteX36" fmla="*/ 667282 w 1499724"/>
                <a:gd name="connsiteY36" fmla="*/ 20672 h 1670042"/>
                <a:gd name="connsiteX37" fmla="*/ 726383 w 1499724"/>
                <a:gd name="connsiteY37" fmla="*/ 799 h 1670042"/>
                <a:gd name="connsiteX38" fmla="*/ 742391 w 1499724"/>
                <a:gd name="connsiteY38" fmla="*/ 377 h 167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99724" h="1670042">
                  <a:moveTo>
                    <a:pt x="744638" y="0"/>
                  </a:moveTo>
                  <a:lnTo>
                    <a:pt x="750678" y="159"/>
                  </a:lnTo>
                  <a:lnTo>
                    <a:pt x="756720" y="0"/>
                  </a:lnTo>
                  <a:lnTo>
                    <a:pt x="758967" y="377"/>
                  </a:lnTo>
                  <a:lnTo>
                    <a:pt x="774976" y="799"/>
                  </a:lnTo>
                  <a:cubicBezTo>
                    <a:pt x="795217" y="3310"/>
                    <a:pt x="815300" y="9831"/>
                    <a:pt x="834075" y="20672"/>
                  </a:cubicBezTo>
                  <a:lnTo>
                    <a:pt x="1416332" y="356838"/>
                  </a:lnTo>
                  <a:lnTo>
                    <a:pt x="1428020" y="365255"/>
                  </a:lnTo>
                  <a:lnTo>
                    <a:pt x="1430496" y="366598"/>
                  </a:lnTo>
                  <a:lnTo>
                    <a:pt x="1434675" y="370046"/>
                  </a:lnTo>
                  <a:lnTo>
                    <a:pt x="1442142" y="375423"/>
                  </a:lnTo>
                  <a:lnTo>
                    <a:pt x="1445199" y="378729"/>
                  </a:lnTo>
                  <a:lnTo>
                    <a:pt x="1453734" y="385772"/>
                  </a:lnTo>
                  <a:cubicBezTo>
                    <a:pt x="1482149" y="414187"/>
                    <a:pt x="1499724" y="453442"/>
                    <a:pt x="1499724" y="496801"/>
                  </a:cubicBezTo>
                  <a:lnTo>
                    <a:pt x="1499724" y="1169134"/>
                  </a:lnTo>
                  <a:cubicBezTo>
                    <a:pt x="1499724" y="1201653"/>
                    <a:pt x="1489838" y="1231864"/>
                    <a:pt x="1472908" y="1256925"/>
                  </a:cubicBezTo>
                  <a:lnTo>
                    <a:pt x="1469646" y="1260877"/>
                  </a:lnTo>
                  <a:lnTo>
                    <a:pt x="1463094" y="1271568"/>
                  </a:lnTo>
                  <a:cubicBezTo>
                    <a:pt x="1450798" y="1287841"/>
                    <a:pt x="1435108" y="1301973"/>
                    <a:pt x="1416333" y="1312813"/>
                  </a:cubicBezTo>
                  <a:lnTo>
                    <a:pt x="834076" y="1648980"/>
                  </a:lnTo>
                  <a:cubicBezTo>
                    <a:pt x="796525" y="1670659"/>
                    <a:pt x="753742" y="1675066"/>
                    <a:pt x="714927" y="1664666"/>
                  </a:cubicBezTo>
                  <a:lnTo>
                    <a:pt x="703167" y="1660275"/>
                  </a:lnTo>
                  <a:lnTo>
                    <a:pt x="696283" y="1658717"/>
                  </a:lnTo>
                  <a:cubicBezTo>
                    <a:pt x="686385" y="1655417"/>
                    <a:pt x="676670" y="1651077"/>
                    <a:pt x="667283" y="1645657"/>
                  </a:cubicBezTo>
                  <a:lnTo>
                    <a:pt x="85026" y="1309490"/>
                  </a:lnTo>
                  <a:lnTo>
                    <a:pt x="75001" y="1302272"/>
                  </a:lnTo>
                  <a:lnTo>
                    <a:pt x="69228" y="1299138"/>
                  </a:lnTo>
                  <a:lnTo>
                    <a:pt x="59482" y="1291097"/>
                  </a:lnTo>
                  <a:lnTo>
                    <a:pt x="59215" y="1290905"/>
                  </a:lnTo>
                  <a:lnTo>
                    <a:pt x="59107" y="1290787"/>
                  </a:lnTo>
                  <a:lnTo>
                    <a:pt x="45990" y="1279965"/>
                  </a:lnTo>
                  <a:cubicBezTo>
                    <a:pt x="17575" y="1251550"/>
                    <a:pt x="0" y="1212295"/>
                    <a:pt x="0" y="1168935"/>
                  </a:cubicBezTo>
                  <a:lnTo>
                    <a:pt x="0" y="496603"/>
                  </a:lnTo>
                  <a:cubicBezTo>
                    <a:pt x="0" y="442403"/>
                    <a:pt x="27461" y="394617"/>
                    <a:pt x="69228" y="366400"/>
                  </a:cubicBezTo>
                  <a:lnTo>
                    <a:pt x="79457" y="360848"/>
                  </a:lnTo>
                  <a:lnTo>
                    <a:pt x="85025" y="356838"/>
                  </a:lnTo>
                  <a:lnTo>
                    <a:pt x="667282" y="20672"/>
                  </a:lnTo>
                  <a:cubicBezTo>
                    <a:pt x="686057" y="9831"/>
                    <a:pt x="706141" y="3310"/>
                    <a:pt x="726383" y="799"/>
                  </a:cubicBezTo>
                  <a:lnTo>
                    <a:pt x="742391" y="377"/>
                  </a:lnTo>
                  <a:close/>
                </a:path>
              </a:pathLst>
            </a:custGeom>
          </p:spPr>
        </p:pic>
        <p:sp>
          <p:nvSpPr>
            <p:cNvPr id="11" name="任意多边形 52"/>
            <p:cNvSpPr/>
            <p:nvPr/>
          </p:nvSpPr>
          <p:spPr>
            <a:xfrm rot="5400000">
              <a:off x="9319389" y="2144324"/>
              <a:ext cx="1670036" cy="149972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98171" y="5080000"/>
            <a:ext cx="870857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此外，打开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“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性格测试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”“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集赞抽奖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”“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帮忙砍价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”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等页面，应时刻保持警惕，不要随意填写手机号、身份证号等信息。</a:t>
            </a:r>
            <a:endParaRPr lang="zh-CN" altLang="zh-CN" sz="2400" b="1" dirty="0" smtClean="0">
              <a:solidFill>
                <a:schemeClr val="bg1"/>
              </a:solidFill>
            </a:endParaRPr>
          </a:p>
          <a:p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98172" y="3265715"/>
            <a:ext cx="867954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遇到过度索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权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的情况，可考虑放弃安装转而选择其他软件。平日应管理好隐私授权，关闭不必要或存在安全隐患的授权选项。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文本框 3"/>
          <p:cNvSpPr txBox="1"/>
          <p:nvPr/>
        </p:nvSpPr>
        <p:spPr>
          <a:xfrm>
            <a:off x="1158975" y="167204"/>
            <a:ext cx="3400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安全上网之未知链接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65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66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952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53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954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955" name="TextBox 10"/>
          <p:cNvSpPr txBox="1"/>
          <p:nvPr/>
        </p:nvSpPr>
        <p:spPr>
          <a:xfrm>
            <a:off x="1654627" y="1422399"/>
            <a:ext cx="92020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不要轻易打开陌生号码发来的所谓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“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重要文件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”“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获奖链接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”“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精彩图片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”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等信息、链接或图片，避免打开来历不明的邮件及附件。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组合 59"/>
          <p:cNvGrpSpPr/>
          <p:nvPr/>
        </p:nvGrpSpPr>
        <p:grpSpPr>
          <a:xfrm>
            <a:off x="473669" y="1291772"/>
            <a:ext cx="789074" cy="841828"/>
            <a:chOff x="3786778" y="3727797"/>
            <a:chExt cx="908142" cy="1019645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0" name="图片 4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98881" y="3727797"/>
              <a:ext cx="895284" cy="1012097"/>
            </a:xfrm>
            <a:custGeom>
              <a:avLst/>
              <a:gdLst>
                <a:gd name="connsiteX0" fmla="*/ 444524 w 895284"/>
                <a:gd name="connsiteY0" fmla="*/ 0 h 996958"/>
                <a:gd name="connsiteX1" fmla="*/ 448130 w 895284"/>
                <a:gd name="connsiteY1" fmla="*/ 95 h 996958"/>
                <a:gd name="connsiteX2" fmla="*/ 451736 w 895284"/>
                <a:gd name="connsiteY2" fmla="*/ 0 h 996958"/>
                <a:gd name="connsiteX3" fmla="*/ 453078 w 895284"/>
                <a:gd name="connsiteY3" fmla="*/ 225 h 996958"/>
                <a:gd name="connsiteX4" fmla="*/ 462634 w 895284"/>
                <a:gd name="connsiteY4" fmla="*/ 477 h 996958"/>
                <a:gd name="connsiteX5" fmla="*/ 497915 w 895284"/>
                <a:gd name="connsiteY5" fmla="*/ 12340 h 996958"/>
                <a:gd name="connsiteX6" fmla="*/ 845502 w 895284"/>
                <a:gd name="connsiteY6" fmla="*/ 213020 h 996958"/>
                <a:gd name="connsiteX7" fmla="*/ 852480 w 895284"/>
                <a:gd name="connsiteY7" fmla="*/ 218045 h 996958"/>
                <a:gd name="connsiteX8" fmla="*/ 853957 w 895284"/>
                <a:gd name="connsiteY8" fmla="*/ 218847 h 996958"/>
                <a:gd name="connsiteX9" fmla="*/ 856452 w 895284"/>
                <a:gd name="connsiteY9" fmla="*/ 220905 h 996958"/>
                <a:gd name="connsiteX10" fmla="*/ 860910 w 895284"/>
                <a:gd name="connsiteY10" fmla="*/ 224115 h 996958"/>
                <a:gd name="connsiteX11" fmla="*/ 862735 w 895284"/>
                <a:gd name="connsiteY11" fmla="*/ 226088 h 996958"/>
                <a:gd name="connsiteX12" fmla="*/ 867830 w 895284"/>
                <a:gd name="connsiteY12" fmla="*/ 230293 h 996958"/>
                <a:gd name="connsiteX13" fmla="*/ 895284 w 895284"/>
                <a:gd name="connsiteY13" fmla="*/ 296573 h 996958"/>
                <a:gd name="connsiteX14" fmla="*/ 895284 w 895284"/>
                <a:gd name="connsiteY14" fmla="*/ 697933 h 996958"/>
                <a:gd name="connsiteX15" fmla="*/ 879276 w 895284"/>
                <a:gd name="connsiteY15" fmla="*/ 750341 h 996958"/>
                <a:gd name="connsiteX16" fmla="*/ 877329 w 895284"/>
                <a:gd name="connsiteY16" fmla="*/ 752701 h 996958"/>
                <a:gd name="connsiteX17" fmla="*/ 873417 w 895284"/>
                <a:gd name="connsiteY17" fmla="*/ 759082 h 996958"/>
                <a:gd name="connsiteX18" fmla="*/ 845502 w 895284"/>
                <a:gd name="connsiteY18" fmla="*/ 783705 h 996958"/>
                <a:gd name="connsiteX19" fmla="*/ 497915 w 895284"/>
                <a:gd name="connsiteY19" fmla="*/ 984385 h 996958"/>
                <a:gd name="connsiteX20" fmla="*/ 426787 w 895284"/>
                <a:gd name="connsiteY20" fmla="*/ 993749 h 996958"/>
                <a:gd name="connsiteX21" fmla="*/ 419767 w 895284"/>
                <a:gd name="connsiteY21" fmla="*/ 991128 h 996958"/>
                <a:gd name="connsiteX22" fmla="*/ 415657 w 895284"/>
                <a:gd name="connsiteY22" fmla="*/ 990197 h 996958"/>
                <a:gd name="connsiteX23" fmla="*/ 398345 w 895284"/>
                <a:gd name="connsiteY23" fmla="*/ 982401 h 996958"/>
                <a:gd name="connsiteX24" fmla="*/ 50758 w 895284"/>
                <a:gd name="connsiteY24" fmla="*/ 781721 h 996958"/>
                <a:gd name="connsiteX25" fmla="*/ 44773 w 895284"/>
                <a:gd name="connsiteY25" fmla="*/ 777412 h 996958"/>
                <a:gd name="connsiteX26" fmla="*/ 41327 w 895284"/>
                <a:gd name="connsiteY26" fmla="*/ 775541 h 996958"/>
                <a:gd name="connsiteX27" fmla="*/ 35509 w 895284"/>
                <a:gd name="connsiteY27" fmla="*/ 770741 h 996958"/>
                <a:gd name="connsiteX28" fmla="*/ 35350 w 895284"/>
                <a:gd name="connsiteY28" fmla="*/ 770627 h 996958"/>
                <a:gd name="connsiteX29" fmla="*/ 35285 w 895284"/>
                <a:gd name="connsiteY29" fmla="*/ 770556 h 996958"/>
                <a:gd name="connsiteX30" fmla="*/ 27454 w 895284"/>
                <a:gd name="connsiteY30" fmla="*/ 764095 h 996958"/>
                <a:gd name="connsiteX31" fmla="*/ 0 w 895284"/>
                <a:gd name="connsiteY31" fmla="*/ 697815 h 996958"/>
                <a:gd name="connsiteX32" fmla="*/ 0 w 895284"/>
                <a:gd name="connsiteY32" fmla="*/ 296455 h 996958"/>
                <a:gd name="connsiteX33" fmla="*/ 41327 w 895284"/>
                <a:gd name="connsiteY33" fmla="*/ 218728 h 996958"/>
                <a:gd name="connsiteX34" fmla="*/ 47433 w 895284"/>
                <a:gd name="connsiteY34" fmla="*/ 215414 h 996958"/>
                <a:gd name="connsiteX35" fmla="*/ 50758 w 895284"/>
                <a:gd name="connsiteY35" fmla="*/ 213020 h 996958"/>
                <a:gd name="connsiteX36" fmla="*/ 398345 w 895284"/>
                <a:gd name="connsiteY36" fmla="*/ 12340 h 996958"/>
                <a:gd name="connsiteX37" fmla="*/ 433626 w 895284"/>
                <a:gd name="connsiteY37" fmla="*/ 477 h 996958"/>
                <a:gd name="connsiteX38" fmla="*/ 443182 w 895284"/>
                <a:gd name="connsiteY38" fmla="*/ 225 h 99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95284" h="996958">
                  <a:moveTo>
                    <a:pt x="444524" y="0"/>
                  </a:moveTo>
                  <a:lnTo>
                    <a:pt x="448130" y="95"/>
                  </a:lnTo>
                  <a:lnTo>
                    <a:pt x="451736" y="0"/>
                  </a:lnTo>
                  <a:lnTo>
                    <a:pt x="453078" y="225"/>
                  </a:lnTo>
                  <a:lnTo>
                    <a:pt x="462634" y="477"/>
                  </a:lnTo>
                  <a:cubicBezTo>
                    <a:pt x="474717" y="1976"/>
                    <a:pt x="486707" y="5869"/>
                    <a:pt x="497915" y="12340"/>
                  </a:cubicBezTo>
                  <a:lnTo>
                    <a:pt x="845502" y="213020"/>
                  </a:lnTo>
                  <a:lnTo>
                    <a:pt x="852480" y="218045"/>
                  </a:lnTo>
                  <a:lnTo>
                    <a:pt x="853957" y="218847"/>
                  </a:lnTo>
                  <a:lnTo>
                    <a:pt x="856452" y="220905"/>
                  </a:lnTo>
                  <a:lnTo>
                    <a:pt x="860910" y="224115"/>
                  </a:lnTo>
                  <a:lnTo>
                    <a:pt x="862735" y="226088"/>
                  </a:lnTo>
                  <a:lnTo>
                    <a:pt x="867830" y="230293"/>
                  </a:lnTo>
                  <a:cubicBezTo>
                    <a:pt x="884793" y="247255"/>
                    <a:pt x="895284" y="270689"/>
                    <a:pt x="895284" y="296573"/>
                  </a:cubicBezTo>
                  <a:lnTo>
                    <a:pt x="895284" y="697933"/>
                  </a:lnTo>
                  <a:cubicBezTo>
                    <a:pt x="895284" y="717346"/>
                    <a:pt x="889383" y="735381"/>
                    <a:pt x="879276" y="750341"/>
                  </a:cubicBezTo>
                  <a:lnTo>
                    <a:pt x="877329" y="752701"/>
                  </a:lnTo>
                  <a:lnTo>
                    <a:pt x="873417" y="759082"/>
                  </a:lnTo>
                  <a:cubicBezTo>
                    <a:pt x="866077" y="768797"/>
                    <a:pt x="856711" y="777234"/>
                    <a:pt x="845502" y="783705"/>
                  </a:cubicBezTo>
                  <a:lnTo>
                    <a:pt x="497915" y="984385"/>
                  </a:lnTo>
                  <a:cubicBezTo>
                    <a:pt x="475499" y="997326"/>
                    <a:pt x="449959" y="999958"/>
                    <a:pt x="426787" y="993749"/>
                  </a:cubicBezTo>
                  <a:lnTo>
                    <a:pt x="419767" y="991128"/>
                  </a:lnTo>
                  <a:lnTo>
                    <a:pt x="415657" y="990197"/>
                  </a:lnTo>
                  <a:cubicBezTo>
                    <a:pt x="409749" y="988228"/>
                    <a:pt x="403949" y="985637"/>
                    <a:pt x="398345" y="982401"/>
                  </a:cubicBezTo>
                  <a:lnTo>
                    <a:pt x="50758" y="781721"/>
                  </a:lnTo>
                  <a:lnTo>
                    <a:pt x="44773" y="777412"/>
                  </a:lnTo>
                  <a:lnTo>
                    <a:pt x="41327" y="775541"/>
                  </a:lnTo>
                  <a:lnTo>
                    <a:pt x="35509" y="770741"/>
                  </a:lnTo>
                  <a:lnTo>
                    <a:pt x="35350" y="770627"/>
                  </a:lnTo>
                  <a:lnTo>
                    <a:pt x="35285" y="770556"/>
                  </a:lnTo>
                  <a:lnTo>
                    <a:pt x="27454" y="764095"/>
                  </a:lnTo>
                  <a:cubicBezTo>
                    <a:pt x="10492" y="747133"/>
                    <a:pt x="0" y="723699"/>
                    <a:pt x="0" y="697815"/>
                  </a:cubicBezTo>
                  <a:lnTo>
                    <a:pt x="0" y="296455"/>
                  </a:lnTo>
                  <a:cubicBezTo>
                    <a:pt x="0" y="264100"/>
                    <a:pt x="16393" y="235573"/>
                    <a:pt x="41327" y="218728"/>
                  </a:cubicBezTo>
                  <a:lnTo>
                    <a:pt x="47433" y="215414"/>
                  </a:lnTo>
                  <a:lnTo>
                    <a:pt x="50758" y="213020"/>
                  </a:lnTo>
                  <a:lnTo>
                    <a:pt x="398345" y="12340"/>
                  </a:lnTo>
                  <a:cubicBezTo>
                    <a:pt x="409553" y="5869"/>
                    <a:pt x="421542" y="1976"/>
                    <a:pt x="433626" y="477"/>
                  </a:cubicBezTo>
                  <a:lnTo>
                    <a:pt x="443182" y="225"/>
                  </a:lnTo>
                  <a:close/>
                </a:path>
              </a:pathLst>
            </a:custGeom>
          </p:spPr>
        </p:pic>
        <p:sp>
          <p:nvSpPr>
            <p:cNvPr id="11" name="任意多边形 56"/>
            <p:cNvSpPr/>
            <p:nvPr/>
          </p:nvSpPr>
          <p:spPr>
            <a:xfrm rot="5400000">
              <a:off x="3735211" y="3787733"/>
              <a:ext cx="1011276" cy="90814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83657" y="5439957"/>
            <a:ext cx="910045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平时养成定期备份重要数据文件的习惯，尽可能降低病毒攻击产生的损失和影响。</a:t>
            </a:r>
            <a:endParaRPr lang="zh-CN" altLang="zh-CN" sz="2400" b="1" dirty="0" smtClean="0">
              <a:solidFill>
                <a:schemeClr val="bg1"/>
              </a:solidFill>
            </a:endParaRPr>
          </a:p>
          <a:p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54810" y="4252595"/>
            <a:ext cx="9128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及时更新操作系统、浏览器以及第三方应用等，避免黑客利用漏洞发起恶意攻击。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0205" y="2787015"/>
            <a:ext cx="9052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在电脑、手机等设备使用中，安装必要的查杀病毒软件和防火墙，定期对手机、电脑查杀病毒，清理木马病毒或恶意程序。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5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文本框 3"/>
          <p:cNvSpPr txBox="1"/>
          <p:nvPr/>
        </p:nvSpPr>
        <p:spPr>
          <a:xfrm>
            <a:off x="1158975" y="167204"/>
            <a:ext cx="3400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安全上网之密码管理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68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69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957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58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959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960" name="TextBox 10"/>
          <p:cNvSpPr txBox="1"/>
          <p:nvPr/>
        </p:nvSpPr>
        <p:spPr>
          <a:xfrm>
            <a:off x="1625600" y="1393190"/>
            <a:ext cx="9601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设置密码时，避免以简单的、有规律的数字或字母组合构成，如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“123456”“abcde”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等，尽量避免将姓名拼音或缩写、生日以及手机号、证件号一部分作为密码设置依据。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组合 58"/>
          <p:cNvGrpSpPr/>
          <p:nvPr/>
        </p:nvGrpSpPr>
        <p:grpSpPr>
          <a:xfrm>
            <a:off x="474057" y="1263545"/>
            <a:ext cx="788686" cy="884555"/>
            <a:chOff x="7737785" y="3724696"/>
            <a:chExt cx="908142" cy="1044210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0" name="图片 49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37785" y="3724696"/>
              <a:ext cx="908124" cy="1044210"/>
            </a:xfrm>
            <a:custGeom>
              <a:avLst/>
              <a:gdLst>
                <a:gd name="connsiteX0" fmla="*/ 444524 w 895284"/>
                <a:gd name="connsiteY0" fmla="*/ 0 h 996958"/>
                <a:gd name="connsiteX1" fmla="*/ 448130 w 895284"/>
                <a:gd name="connsiteY1" fmla="*/ 95 h 996958"/>
                <a:gd name="connsiteX2" fmla="*/ 451736 w 895284"/>
                <a:gd name="connsiteY2" fmla="*/ 0 h 996958"/>
                <a:gd name="connsiteX3" fmla="*/ 453078 w 895284"/>
                <a:gd name="connsiteY3" fmla="*/ 225 h 996958"/>
                <a:gd name="connsiteX4" fmla="*/ 462634 w 895284"/>
                <a:gd name="connsiteY4" fmla="*/ 477 h 996958"/>
                <a:gd name="connsiteX5" fmla="*/ 497915 w 895284"/>
                <a:gd name="connsiteY5" fmla="*/ 12340 h 996958"/>
                <a:gd name="connsiteX6" fmla="*/ 845502 w 895284"/>
                <a:gd name="connsiteY6" fmla="*/ 213020 h 996958"/>
                <a:gd name="connsiteX7" fmla="*/ 852479 w 895284"/>
                <a:gd name="connsiteY7" fmla="*/ 218045 h 996958"/>
                <a:gd name="connsiteX8" fmla="*/ 853957 w 895284"/>
                <a:gd name="connsiteY8" fmla="*/ 218847 h 996958"/>
                <a:gd name="connsiteX9" fmla="*/ 856452 w 895284"/>
                <a:gd name="connsiteY9" fmla="*/ 220905 h 996958"/>
                <a:gd name="connsiteX10" fmla="*/ 860910 w 895284"/>
                <a:gd name="connsiteY10" fmla="*/ 224115 h 996958"/>
                <a:gd name="connsiteX11" fmla="*/ 862734 w 895284"/>
                <a:gd name="connsiteY11" fmla="*/ 226088 h 996958"/>
                <a:gd name="connsiteX12" fmla="*/ 867830 w 895284"/>
                <a:gd name="connsiteY12" fmla="*/ 230293 h 996958"/>
                <a:gd name="connsiteX13" fmla="*/ 895284 w 895284"/>
                <a:gd name="connsiteY13" fmla="*/ 296573 h 996958"/>
                <a:gd name="connsiteX14" fmla="*/ 895284 w 895284"/>
                <a:gd name="connsiteY14" fmla="*/ 697933 h 996958"/>
                <a:gd name="connsiteX15" fmla="*/ 879276 w 895284"/>
                <a:gd name="connsiteY15" fmla="*/ 750341 h 996958"/>
                <a:gd name="connsiteX16" fmla="*/ 877329 w 895284"/>
                <a:gd name="connsiteY16" fmla="*/ 752701 h 996958"/>
                <a:gd name="connsiteX17" fmla="*/ 873417 w 895284"/>
                <a:gd name="connsiteY17" fmla="*/ 759082 h 996958"/>
                <a:gd name="connsiteX18" fmla="*/ 845502 w 895284"/>
                <a:gd name="connsiteY18" fmla="*/ 783705 h 996958"/>
                <a:gd name="connsiteX19" fmla="*/ 497915 w 895284"/>
                <a:gd name="connsiteY19" fmla="*/ 984385 h 996958"/>
                <a:gd name="connsiteX20" fmla="*/ 426787 w 895284"/>
                <a:gd name="connsiteY20" fmla="*/ 993749 h 996958"/>
                <a:gd name="connsiteX21" fmla="*/ 419767 w 895284"/>
                <a:gd name="connsiteY21" fmla="*/ 991128 h 996958"/>
                <a:gd name="connsiteX22" fmla="*/ 415657 w 895284"/>
                <a:gd name="connsiteY22" fmla="*/ 990197 h 996958"/>
                <a:gd name="connsiteX23" fmla="*/ 398345 w 895284"/>
                <a:gd name="connsiteY23" fmla="*/ 982401 h 996958"/>
                <a:gd name="connsiteX24" fmla="*/ 50758 w 895284"/>
                <a:gd name="connsiteY24" fmla="*/ 781721 h 996958"/>
                <a:gd name="connsiteX25" fmla="*/ 44773 w 895284"/>
                <a:gd name="connsiteY25" fmla="*/ 777412 h 996958"/>
                <a:gd name="connsiteX26" fmla="*/ 41327 w 895284"/>
                <a:gd name="connsiteY26" fmla="*/ 775541 h 996958"/>
                <a:gd name="connsiteX27" fmla="*/ 35509 w 895284"/>
                <a:gd name="connsiteY27" fmla="*/ 770741 h 996958"/>
                <a:gd name="connsiteX28" fmla="*/ 35350 w 895284"/>
                <a:gd name="connsiteY28" fmla="*/ 770627 h 996958"/>
                <a:gd name="connsiteX29" fmla="*/ 35285 w 895284"/>
                <a:gd name="connsiteY29" fmla="*/ 770556 h 996958"/>
                <a:gd name="connsiteX30" fmla="*/ 27455 w 895284"/>
                <a:gd name="connsiteY30" fmla="*/ 764095 h 996958"/>
                <a:gd name="connsiteX31" fmla="*/ 0 w 895284"/>
                <a:gd name="connsiteY31" fmla="*/ 697815 h 996958"/>
                <a:gd name="connsiteX32" fmla="*/ 0 w 895284"/>
                <a:gd name="connsiteY32" fmla="*/ 296455 h 996958"/>
                <a:gd name="connsiteX33" fmla="*/ 41327 w 895284"/>
                <a:gd name="connsiteY33" fmla="*/ 218728 h 996958"/>
                <a:gd name="connsiteX34" fmla="*/ 47433 w 895284"/>
                <a:gd name="connsiteY34" fmla="*/ 215414 h 996958"/>
                <a:gd name="connsiteX35" fmla="*/ 50758 w 895284"/>
                <a:gd name="connsiteY35" fmla="*/ 213020 h 996958"/>
                <a:gd name="connsiteX36" fmla="*/ 398345 w 895284"/>
                <a:gd name="connsiteY36" fmla="*/ 12340 h 996958"/>
                <a:gd name="connsiteX37" fmla="*/ 433626 w 895284"/>
                <a:gd name="connsiteY37" fmla="*/ 477 h 996958"/>
                <a:gd name="connsiteX38" fmla="*/ 443182 w 895284"/>
                <a:gd name="connsiteY38" fmla="*/ 225 h 99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95284" h="996958">
                  <a:moveTo>
                    <a:pt x="444524" y="0"/>
                  </a:moveTo>
                  <a:lnTo>
                    <a:pt x="448130" y="95"/>
                  </a:lnTo>
                  <a:lnTo>
                    <a:pt x="451736" y="0"/>
                  </a:lnTo>
                  <a:lnTo>
                    <a:pt x="453078" y="225"/>
                  </a:lnTo>
                  <a:lnTo>
                    <a:pt x="462634" y="477"/>
                  </a:lnTo>
                  <a:cubicBezTo>
                    <a:pt x="474717" y="1976"/>
                    <a:pt x="486707" y="5869"/>
                    <a:pt x="497915" y="12340"/>
                  </a:cubicBezTo>
                  <a:lnTo>
                    <a:pt x="845502" y="213020"/>
                  </a:lnTo>
                  <a:lnTo>
                    <a:pt x="852479" y="218045"/>
                  </a:lnTo>
                  <a:lnTo>
                    <a:pt x="853957" y="218847"/>
                  </a:lnTo>
                  <a:lnTo>
                    <a:pt x="856452" y="220905"/>
                  </a:lnTo>
                  <a:lnTo>
                    <a:pt x="860910" y="224115"/>
                  </a:lnTo>
                  <a:lnTo>
                    <a:pt x="862734" y="226088"/>
                  </a:lnTo>
                  <a:lnTo>
                    <a:pt x="867830" y="230293"/>
                  </a:lnTo>
                  <a:cubicBezTo>
                    <a:pt x="884792" y="247255"/>
                    <a:pt x="895284" y="270689"/>
                    <a:pt x="895284" y="296573"/>
                  </a:cubicBezTo>
                  <a:lnTo>
                    <a:pt x="895284" y="697933"/>
                  </a:lnTo>
                  <a:cubicBezTo>
                    <a:pt x="895284" y="717346"/>
                    <a:pt x="889382" y="735381"/>
                    <a:pt x="879276" y="750341"/>
                  </a:cubicBezTo>
                  <a:lnTo>
                    <a:pt x="877329" y="752701"/>
                  </a:lnTo>
                  <a:lnTo>
                    <a:pt x="873417" y="759082"/>
                  </a:lnTo>
                  <a:cubicBezTo>
                    <a:pt x="866077" y="768797"/>
                    <a:pt x="856710" y="777234"/>
                    <a:pt x="845502" y="783705"/>
                  </a:cubicBezTo>
                  <a:lnTo>
                    <a:pt x="497915" y="984385"/>
                  </a:lnTo>
                  <a:cubicBezTo>
                    <a:pt x="475499" y="997326"/>
                    <a:pt x="449959" y="999958"/>
                    <a:pt x="426787" y="993749"/>
                  </a:cubicBezTo>
                  <a:lnTo>
                    <a:pt x="419767" y="991128"/>
                  </a:lnTo>
                  <a:lnTo>
                    <a:pt x="415657" y="990197"/>
                  </a:lnTo>
                  <a:cubicBezTo>
                    <a:pt x="409749" y="988228"/>
                    <a:pt x="403949" y="985637"/>
                    <a:pt x="398345" y="982401"/>
                  </a:cubicBezTo>
                  <a:lnTo>
                    <a:pt x="50758" y="781721"/>
                  </a:lnTo>
                  <a:lnTo>
                    <a:pt x="44773" y="777412"/>
                  </a:lnTo>
                  <a:lnTo>
                    <a:pt x="41327" y="775541"/>
                  </a:lnTo>
                  <a:lnTo>
                    <a:pt x="35509" y="770741"/>
                  </a:lnTo>
                  <a:lnTo>
                    <a:pt x="35350" y="770627"/>
                  </a:lnTo>
                  <a:lnTo>
                    <a:pt x="35285" y="770556"/>
                  </a:lnTo>
                  <a:lnTo>
                    <a:pt x="27455" y="764095"/>
                  </a:lnTo>
                  <a:cubicBezTo>
                    <a:pt x="10492" y="747133"/>
                    <a:pt x="0" y="723699"/>
                    <a:pt x="0" y="697815"/>
                  </a:cubicBezTo>
                  <a:lnTo>
                    <a:pt x="0" y="296455"/>
                  </a:lnTo>
                  <a:cubicBezTo>
                    <a:pt x="0" y="264100"/>
                    <a:pt x="16393" y="235573"/>
                    <a:pt x="41327" y="218728"/>
                  </a:cubicBezTo>
                  <a:lnTo>
                    <a:pt x="47433" y="215414"/>
                  </a:lnTo>
                  <a:lnTo>
                    <a:pt x="50758" y="213020"/>
                  </a:lnTo>
                  <a:lnTo>
                    <a:pt x="398345" y="12340"/>
                  </a:lnTo>
                  <a:cubicBezTo>
                    <a:pt x="409553" y="5869"/>
                    <a:pt x="421542" y="1976"/>
                    <a:pt x="433626" y="477"/>
                  </a:cubicBezTo>
                  <a:lnTo>
                    <a:pt x="443182" y="225"/>
                  </a:lnTo>
                  <a:close/>
                </a:path>
              </a:pathLst>
            </a:custGeom>
          </p:spPr>
        </p:pic>
        <p:sp>
          <p:nvSpPr>
            <p:cNvPr id="11" name="任意多边形 57"/>
            <p:cNvSpPr/>
            <p:nvPr/>
          </p:nvSpPr>
          <p:spPr>
            <a:xfrm rot="5400000">
              <a:off x="7686218" y="3787733"/>
              <a:ext cx="1011276" cy="90814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10995" y="4514215"/>
            <a:ext cx="9615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此外，在公共设备上登录个人账号时，留意不要勾选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“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记住密码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”“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默认登录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”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等选项，尽可能选择匿名登录，尽量不在公共设备上使用网银或输入银行账号、支付宝等密码。</a:t>
            </a:r>
            <a:endParaRPr lang="zh-CN" altLang="zh-CN" sz="2400" b="1" dirty="0" smtClean="0">
              <a:solidFill>
                <a:schemeClr val="bg1"/>
              </a:solidFill>
            </a:endParaRPr>
          </a:p>
          <a:p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25600" y="3410585"/>
            <a:ext cx="9600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在日常使用中，养成定期更改密码的习惯，并根据账号重要性、是否涉及财产等分级管理，避免一码多用。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图片201809191952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23190"/>
            <a:ext cx="11320145" cy="661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文本框 3"/>
          <p:cNvSpPr txBox="1"/>
          <p:nvPr/>
        </p:nvSpPr>
        <p:spPr>
          <a:xfrm>
            <a:off x="1158975" y="167204"/>
            <a:ext cx="3400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安全上网之网购安全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71" name="组合 5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72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962" name="任意多边形 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63" name="任意多边形 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964" name="文本框 7"/>
            <p:cNvSpPr txBox="1"/>
            <p:nvPr/>
          </p:nvSpPr>
          <p:spPr>
            <a:xfrm>
              <a:off x="362422" y="39625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965" name="TextBox 10"/>
          <p:cNvSpPr txBox="1"/>
          <p:nvPr/>
        </p:nvSpPr>
        <p:spPr>
          <a:xfrm>
            <a:off x="1553210" y="1451610"/>
            <a:ext cx="93853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网购时，一定要选择信誉好的商家和正规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APP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。登录购物网站，要先核实网站域名是否正确，注意支付类网站开头是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“https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//”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，且大多数会有挂锁等防伪安全标志，慎重填写姓名、身份证号、银行账户等敏感信息。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815" y="4165600"/>
            <a:ext cx="93706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不随意点击手机短信中的网址链接，审慎点击商家从即时通信工具上发送的各类链接，谨防钓鱼网站。支付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APP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只绑定小额银行卡，删除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APP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前切记解除绑定的银行卡。可考虑下载安装规范的手机管家和电脑管家软件帮助鉴别。</a:t>
            </a:r>
            <a:endParaRPr lang="zh-CN" altLang="zh-CN" sz="2400" b="1" dirty="0" smtClean="0">
              <a:solidFill>
                <a:schemeClr val="bg1"/>
              </a:solidFill>
            </a:endParaRPr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文本框 15"/>
          <p:cNvSpPr txBox="1"/>
          <p:nvPr/>
        </p:nvSpPr>
        <p:spPr>
          <a:xfrm>
            <a:off x="3657275" y="2313754"/>
            <a:ext cx="5059680" cy="156845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9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9042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43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44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45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46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47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48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49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50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51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9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9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9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9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9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9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9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9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9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9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9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9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9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9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9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9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9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9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49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9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40" grpId="0" bldLvl="0" animBg="1"/>
      <p:bldP spid="1049042" grpId="0" animBg="1"/>
      <p:bldP spid="1049043" grpId="0" animBg="1"/>
      <p:bldP spid="1049044" grpId="0" animBg="1"/>
      <p:bldP spid="1049045" grpId="0" animBg="1"/>
      <p:bldP spid="1049046" grpId="0" animBg="1"/>
      <p:bldP spid="1049047" grpId="0" animBg="1"/>
      <p:bldP spid="1049048" grpId="0" animBg="1"/>
      <p:bldP spid="1049049" grpId="0" animBg="1"/>
      <p:bldP spid="1049050" grpId="0" animBg="1"/>
      <p:bldP spid="10490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1"/>
          <p:cNvGrpSpPr/>
          <p:nvPr/>
        </p:nvGrpSpPr>
        <p:grpSpPr>
          <a:xfrm>
            <a:off x="4490850" y="-1821544"/>
            <a:ext cx="3278404" cy="3265715"/>
            <a:chOff x="4778395" y="-1516325"/>
            <a:chExt cx="2658751" cy="2387602"/>
          </a:xfrm>
        </p:grpSpPr>
        <p:sp>
          <p:nvSpPr>
            <p:cNvPr id="1048713" name="任意多边形 30"/>
            <p:cNvSpPr/>
            <p:nvPr/>
          </p:nvSpPr>
          <p:spPr>
            <a:xfrm>
              <a:off x="4778395" y="-1516325"/>
              <a:ext cx="2658751" cy="238760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14" name="文本框 11"/>
            <p:cNvSpPr txBox="1"/>
            <p:nvPr/>
          </p:nvSpPr>
          <p:spPr>
            <a:xfrm>
              <a:off x="5086285" y="-184573"/>
              <a:ext cx="1980188" cy="56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D90A10"/>
                  </a:solidFill>
                  <a:latin typeface="锐字云字库超粗黑体1.0" panose="02010604000000000000" pitchFamily="2" charset="-122"/>
                  <a:ea typeface="锐字云字库超粗黑体1.0" panose="02010604000000000000" pitchFamily="2" charset="-122"/>
                </a:rPr>
                <a:t>Contents</a:t>
              </a:r>
              <a:endParaRPr lang="zh-CN" altLang="en-US" sz="4400" dirty="0">
                <a:solidFill>
                  <a:srgbClr val="D90A10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endParaRPr>
            </a:p>
          </p:txBody>
        </p:sp>
      </p:grpSp>
      <p:sp>
        <p:nvSpPr>
          <p:cNvPr id="1048715" name="矩形 14"/>
          <p:cNvSpPr/>
          <p:nvPr/>
        </p:nvSpPr>
        <p:spPr>
          <a:xfrm>
            <a:off x="848360" y="4264660"/>
            <a:ext cx="25317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上网方式与场所</a:t>
            </a:r>
            <a:endParaRPr lang="zh-CN" altLang="en-US" sz="24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48716" name="矩形 65"/>
          <p:cNvSpPr/>
          <p:nvPr/>
        </p:nvSpPr>
        <p:spPr>
          <a:xfrm>
            <a:off x="3652815" y="4232937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上网的安全隐患</a:t>
            </a:r>
            <a:endParaRPr lang="zh-CN" altLang="en-US" sz="24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48717" name="矩形 67"/>
          <p:cNvSpPr/>
          <p:nvPr/>
        </p:nvSpPr>
        <p:spPr>
          <a:xfrm>
            <a:off x="6815120" y="4274847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经典案例</a:t>
            </a:r>
            <a:endParaRPr lang="zh-CN" altLang="en-US" sz="24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48718" name="矩形 71"/>
          <p:cNvSpPr/>
          <p:nvPr/>
        </p:nvSpPr>
        <p:spPr>
          <a:xfrm>
            <a:off x="9316197" y="4297009"/>
            <a:ext cx="2019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如何安全上网</a:t>
            </a:r>
            <a:endParaRPr lang="zh-CN" altLang="en-US" sz="24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87" name="组合 5"/>
          <p:cNvGrpSpPr/>
          <p:nvPr/>
        </p:nvGrpSpPr>
        <p:grpSpPr>
          <a:xfrm>
            <a:off x="1250578" y="2576184"/>
            <a:ext cx="1486130" cy="1342790"/>
            <a:chOff x="1250578" y="2576184"/>
            <a:chExt cx="1486130" cy="1342790"/>
          </a:xfrm>
        </p:grpSpPr>
        <p:sp>
          <p:nvSpPr>
            <p:cNvPr id="1048719" name="任意多边形 46"/>
            <p:cNvSpPr/>
            <p:nvPr/>
          </p:nvSpPr>
          <p:spPr>
            <a:xfrm>
              <a:off x="1250578" y="2584404"/>
              <a:ext cx="1486130" cy="133457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20" name="文本框 19"/>
            <p:cNvSpPr txBox="1"/>
            <p:nvPr/>
          </p:nvSpPr>
          <p:spPr>
            <a:xfrm>
              <a:off x="1371097" y="2576184"/>
              <a:ext cx="1325880" cy="1285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80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8" name="组合 2"/>
          <p:cNvGrpSpPr/>
          <p:nvPr/>
        </p:nvGrpSpPr>
        <p:grpSpPr>
          <a:xfrm>
            <a:off x="3989306" y="2584404"/>
            <a:ext cx="1486130" cy="1334570"/>
            <a:chOff x="3989306" y="2584404"/>
            <a:chExt cx="1486130" cy="1334570"/>
          </a:xfrm>
        </p:grpSpPr>
        <p:sp>
          <p:nvSpPr>
            <p:cNvPr id="1048721" name="任意多边形 53"/>
            <p:cNvSpPr/>
            <p:nvPr/>
          </p:nvSpPr>
          <p:spPr>
            <a:xfrm>
              <a:off x="3989306" y="2584404"/>
              <a:ext cx="1486130" cy="133457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22" name="文本框 73"/>
            <p:cNvSpPr txBox="1"/>
            <p:nvPr/>
          </p:nvSpPr>
          <p:spPr>
            <a:xfrm>
              <a:off x="4082782" y="2590698"/>
              <a:ext cx="1325879" cy="1285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80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9" name="组合 3"/>
          <p:cNvGrpSpPr/>
          <p:nvPr/>
        </p:nvGrpSpPr>
        <p:grpSpPr>
          <a:xfrm>
            <a:off x="6728034" y="2576184"/>
            <a:ext cx="1486130" cy="1342790"/>
            <a:chOff x="6728034" y="2576184"/>
            <a:chExt cx="1486130" cy="1342790"/>
          </a:xfrm>
        </p:grpSpPr>
        <p:sp>
          <p:nvSpPr>
            <p:cNvPr id="1048723" name="任意多边形 56"/>
            <p:cNvSpPr/>
            <p:nvPr/>
          </p:nvSpPr>
          <p:spPr>
            <a:xfrm>
              <a:off x="6728034" y="2584404"/>
              <a:ext cx="1486130" cy="133457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24" name="文本框 74"/>
            <p:cNvSpPr txBox="1"/>
            <p:nvPr/>
          </p:nvSpPr>
          <p:spPr>
            <a:xfrm>
              <a:off x="6841685" y="2576184"/>
              <a:ext cx="1325880" cy="1285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80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0" name="组合 4"/>
          <p:cNvGrpSpPr/>
          <p:nvPr/>
        </p:nvGrpSpPr>
        <p:grpSpPr>
          <a:xfrm>
            <a:off x="9466762" y="2584404"/>
            <a:ext cx="1486130" cy="1334570"/>
            <a:chOff x="9466762" y="2584404"/>
            <a:chExt cx="1486130" cy="1334570"/>
          </a:xfrm>
        </p:grpSpPr>
        <p:sp>
          <p:nvSpPr>
            <p:cNvPr id="1048725" name="任意多边形 59"/>
            <p:cNvSpPr/>
            <p:nvPr/>
          </p:nvSpPr>
          <p:spPr>
            <a:xfrm>
              <a:off x="9466762" y="2584404"/>
              <a:ext cx="1486130" cy="133457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26" name="文本框 75"/>
            <p:cNvSpPr txBox="1"/>
            <p:nvPr/>
          </p:nvSpPr>
          <p:spPr>
            <a:xfrm>
              <a:off x="9560076" y="2590698"/>
              <a:ext cx="1325879" cy="1285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80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727" name="任意多边形 90"/>
          <p:cNvSpPr/>
          <p:nvPr/>
        </p:nvSpPr>
        <p:spPr>
          <a:xfrm>
            <a:off x="1080871" y="2435772"/>
            <a:ext cx="1825542" cy="1639368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8" name="任意多边形 91"/>
          <p:cNvSpPr/>
          <p:nvPr/>
        </p:nvSpPr>
        <p:spPr>
          <a:xfrm>
            <a:off x="3819599" y="2426437"/>
            <a:ext cx="1825542" cy="1639368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9" name="任意多边形 92"/>
          <p:cNvSpPr/>
          <p:nvPr/>
        </p:nvSpPr>
        <p:spPr>
          <a:xfrm>
            <a:off x="6558327" y="2438323"/>
            <a:ext cx="1825542" cy="1639368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30" name="任意多边形 93"/>
          <p:cNvSpPr/>
          <p:nvPr/>
        </p:nvSpPr>
        <p:spPr>
          <a:xfrm>
            <a:off x="9282769" y="2435772"/>
            <a:ext cx="1825542" cy="1639368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31" name="任意多边形 23"/>
          <p:cNvSpPr/>
          <p:nvPr/>
        </p:nvSpPr>
        <p:spPr>
          <a:xfrm>
            <a:off x="4225045" y="-1771020"/>
            <a:ext cx="3786841" cy="3542039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6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60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6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5" grpId="0"/>
      <p:bldP spid="1048716" grpId="0"/>
      <p:bldP spid="1048717" grpId="0"/>
      <p:bldP spid="1048718" grpId="0"/>
      <p:bldP spid="1048727" grpId="0" animBg="1"/>
      <p:bldP spid="1048728" grpId="0" animBg="1"/>
      <p:bldP spid="1048729" grpId="0" animBg="1"/>
      <p:bldP spid="1048730" grpId="0" animBg="1"/>
      <p:bldP spid="10487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4"/>
          <p:cNvGrpSpPr/>
          <p:nvPr/>
        </p:nvGrpSpPr>
        <p:grpSpPr>
          <a:xfrm>
            <a:off x="4706286" y="1253297"/>
            <a:ext cx="2828456" cy="2734507"/>
            <a:chOff x="4706287" y="1253297"/>
            <a:chExt cx="2828456" cy="2734507"/>
          </a:xfrm>
        </p:grpSpPr>
        <p:sp>
          <p:nvSpPr>
            <p:cNvPr id="104873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34" name="文本框 15"/>
            <p:cNvSpPr txBox="1"/>
            <p:nvPr/>
          </p:nvSpPr>
          <p:spPr>
            <a:xfrm>
              <a:off x="5087355" y="1253297"/>
              <a:ext cx="2164080" cy="2148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35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D90A10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D90A10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1048736" name="文本框 20"/>
          <p:cNvSpPr txBox="1"/>
          <p:nvPr/>
        </p:nvSpPr>
        <p:spPr>
          <a:xfrm>
            <a:off x="4181522" y="4807863"/>
            <a:ext cx="3756660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上网方式与场所</a:t>
            </a:r>
            <a:endParaRPr lang="zh-CN" altLang="en-US" sz="40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2" grpId="0" animBg="1"/>
      <p:bldP spid="10487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50"/>
          <p:cNvGrpSpPr/>
          <p:nvPr/>
        </p:nvGrpSpPr>
        <p:grpSpPr>
          <a:xfrm>
            <a:off x="748178" y="4106190"/>
            <a:ext cx="1459944" cy="1620600"/>
            <a:chOff x="5111651" y="2341804"/>
            <a:chExt cx="1459944" cy="1620600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40" name="图片 37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5116269" y="2341804"/>
              <a:ext cx="1455326" cy="1620600"/>
            </a:xfrm>
            <a:custGeom>
              <a:avLst/>
              <a:gdLst>
                <a:gd name="connsiteX0" fmla="*/ 722594 w 1455326"/>
                <a:gd name="connsiteY0" fmla="*/ 0 h 1620600"/>
                <a:gd name="connsiteX1" fmla="*/ 728455 w 1455326"/>
                <a:gd name="connsiteY1" fmla="*/ 154 h 1620600"/>
                <a:gd name="connsiteX2" fmla="*/ 734318 w 1455326"/>
                <a:gd name="connsiteY2" fmla="*/ 0 h 1620600"/>
                <a:gd name="connsiteX3" fmla="*/ 736499 w 1455326"/>
                <a:gd name="connsiteY3" fmla="*/ 366 h 1620600"/>
                <a:gd name="connsiteX4" fmla="*/ 752033 w 1455326"/>
                <a:gd name="connsiteY4" fmla="*/ 775 h 1620600"/>
                <a:gd name="connsiteX5" fmla="*/ 809384 w 1455326"/>
                <a:gd name="connsiteY5" fmla="*/ 20060 h 1620600"/>
                <a:gd name="connsiteX6" fmla="*/ 1374403 w 1455326"/>
                <a:gd name="connsiteY6" fmla="*/ 346274 h 1620600"/>
                <a:gd name="connsiteX7" fmla="*/ 1385745 w 1455326"/>
                <a:gd name="connsiteY7" fmla="*/ 354442 h 1620600"/>
                <a:gd name="connsiteX8" fmla="*/ 1388148 w 1455326"/>
                <a:gd name="connsiteY8" fmla="*/ 355745 h 1620600"/>
                <a:gd name="connsiteX9" fmla="*/ 1392203 w 1455326"/>
                <a:gd name="connsiteY9" fmla="*/ 359091 h 1620600"/>
                <a:gd name="connsiteX10" fmla="*/ 1399449 w 1455326"/>
                <a:gd name="connsiteY10" fmla="*/ 364309 h 1620600"/>
                <a:gd name="connsiteX11" fmla="*/ 1402415 w 1455326"/>
                <a:gd name="connsiteY11" fmla="*/ 367517 h 1620600"/>
                <a:gd name="connsiteX12" fmla="*/ 1410698 w 1455326"/>
                <a:gd name="connsiteY12" fmla="*/ 374351 h 1620600"/>
                <a:gd name="connsiteX13" fmla="*/ 1455326 w 1455326"/>
                <a:gd name="connsiteY13" fmla="*/ 482093 h 1620600"/>
                <a:gd name="connsiteX14" fmla="*/ 1455326 w 1455326"/>
                <a:gd name="connsiteY14" fmla="*/ 1134521 h 1620600"/>
                <a:gd name="connsiteX15" fmla="*/ 1429304 w 1455326"/>
                <a:gd name="connsiteY15" fmla="*/ 1219713 h 1620600"/>
                <a:gd name="connsiteX16" fmla="*/ 1426139 w 1455326"/>
                <a:gd name="connsiteY16" fmla="*/ 1223549 h 1620600"/>
                <a:gd name="connsiteX17" fmla="*/ 1419780 w 1455326"/>
                <a:gd name="connsiteY17" fmla="*/ 1233922 h 1620600"/>
                <a:gd name="connsiteX18" fmla="*/ 1374404 w 1455326"/>
                <a:gd name="connsiteY18" fmla="*/ 1273947 h 1620600"/>
                <a:gd name="connsiteX19" fmla="*/ 809384 w 1455326"/>
                <a:gd name="connsiteY19" fmla="*/ 1600161 h 1620600"/>
                <a:gd name="connsiteX20" fmla="*/ 693762 w 1455326"/>
                <a:gd name="connsiteY20" fmla="*/ 1615383 h 1620600"/>
                <a:gd name="connsiteX21" fmla="*/ 682351 w 1455326"/>
                <a:gd name="connsiteY21" fmla="*/ 1611122 h 1620600"/>
                <a:gd name="connsiteX22" fmla="*/ 675670 w 1455326"/>
                <a:gd name="connsiteY22" fmla="*/ 1609610 h 1620600"/>
                <a:gd name="connsiteX23" fmla="*/ 647529 w 1455326"/>
                <a:gd name="connsiteY23" fmla="*/ 1596937 h 1620600"/>
                <a:gd name="connsiteX24" fmla="*/ 82509 w 1455326"/>
                <a:gd name="connsiteY24" fmla="*/ 1270723 h 1620600"/>
                <a:gd name="connsiteX25" fmla="*/ 72780 w 1455326"/>
                <a:gd name="connsiteY25" fmla="*/ 1263717 h 1620600"/>
                <a:gd name="connsiteX26" fmla="*/ 67179 w 1455326"/>
                <a:gd name="connsiteY26" fmla="*/ 1260677 h 1620600"/>
                <a:gd name="connsiteX27" fmla="*/ 57722 w 1455326"/>
                <a:gd name="connsiteY27" fmla="*/ 1252874 h 1620600"/>
                <a:gd name="connsiteX28" fmla="*/ 57463 w 1455326"/>
                <a:gd name="connsiteY28" fmla="*/ 1252688 h 1620600"/>
                <a:gd name="connsiteX29" fmla="*/ 57357 w 1455326"/>
                <a:gd name="connsiteY29" fmla="*/ 1252573 h 1620600"/>
                <a:gd name="connsiteX30" fmla="*/ 44628 w 1455326"/>
                <a:gd name="connsiteY30" fmla="*/ 1242071 h 1620600"/>
                <a:gd name="connsiteX31" fmla="*/ 0 w 1455326"/>
                <a:gd name="connsiteY31" fmla="*/ 1134329 h 1620600"/>
                <a:gd name="connsiteX32" fmla="*/ 0 w 1455326"/>
                <a:gd name="connsiteY32" fmla="*/ 481901 h 1620600"/>
                <a:gd name="connsiteX33" fmla="*/ 67179 w 1455326"/>
                <a:gd name="connsiteY33" fmla="*/ 355552 h 1620600"/>
                <a:gd name="connsiteX34" fmla="*/ 77105 w 1455326"/>
                <a:gd name="connsiteY34" fmla="*/ 350165 h 1620600"/>
                <a:gd name="connsiteX35" fmla="*/ 82509 w 1455326"/>
                <a:gd name="connsiteY35" fmla="*/ 346274 h 1620600"/>
                <a:gd name="connsiteX36" fmla="*/ 647528 w 1455326"/>
                <a:gd name="connsiteY36" fmla="*/ 20060 h 1620600"/>
                <a:gd name="connsiteX37" fmla="*/ 704879 w 1455326"/>
                <a:gd name="connsiteY37" fmla="*/ 775 h 1620600"/>
                <a:gd name="connsiteX38" fmla="*/ 720413 w 1455326"/>
                <a:gd name="connsiteY38" fmla="*/ 366 h 162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55326" h="1620600">
                  <a:moveTo>
                    <a:pt x="722594" y="0"/>
                  </a:moveTo>
                  <a:lnTo>
                    <a:pt x="728455" y="154"/>
                  </a:lnTo>
                  <a:lnTo>
                    <a:pt x="734318" y="0"/>
                  </a:lnTo>
                  <a:lnTo>
                    <a:pt x="736499" y="366"/>
                  </a:lnTo>
                  <a:lnTo>
                    <a:pt x="752033" y="775"/>
                  </a:lnTo>
                  <a:cubicBezTo>
                    <a:pt x="771675" y="3212"/>
                    <a:pt x="791164" y="9540"/>
                    <a:pt x="809384" y="20060"/>
                  </a:cubicBezTo>
                  <a:lnTo>
                    <a:pt x="1374403" y="346274"/>
                  </a:lnTo>
                  <a:lnTo>
                    <a:pt x="1385745" y="354442"/>
                  </a:lnTo>
                  <a:lnTo>
                    <a:pt x="1388148" y="355745"/>
                  </a:lnTo>
                  <a:lnTo>
                    <a:pt x="1392203" y="359091"/>
                  </a:lnTo>
                  <a:lnTo>
                    <a:pt x="1399449" y="364309"/>
                  </a:lnTo>
                  <a:lnTo>
                    <a:pt x="1402415" y="367517"/>
                  </a:lnTo>
                  <a:lnTo>
                    <a:pt x="1410698" y="374351"/>
                  </a:lnTo>
                  <a:cubicBezTo>
                    <a:pt x="1438272" y="401924"/>
                    <a:pt x="1455326" y="440017"/>
                    <a:pt x="1455326" y="482093"/>
                  </a:cubicBezTo>
                  <a:lnTo>
                    <a:pt x="1455326" y="1134521"/>
                  </a:lnTo>
                  <a:cubicBezTo>
                    <a:pt x="1455326" y="1166078"/>
                    <a:pt x="1445733" y="1195394"/>
                    <a:pt x="1429304" y="1219713"/>
                  </a:cubicBezTo>
                  <a:lnTo>
                    <a:pt x="1426139" y="1223549"/>
                  </a:lnTo>
                  <a:lnTo>
                    <a:pt x="1419780" y="1233922"/>
                  </a:lnTo>
                  <a:cubicBezTo>
                    <a:pt x="1407848" y="1249714"/>
                    <a:pt x="1392623" y="1263428"/>
                    <a:pt x="1374404" y="1273947"/>
                  </a:cubicBezTo>
                  <a:lnTo>
                    <a:pt x="809384" y="1600161"/>
                  </a:lnTo>
                  <a:cubicBezTo>
                    <a:pt x="772945" y="1621199"/>
                    <a:pt x="731429" y="1625476"/>
                    <a:pt x="693762" y="1615383"/>
                  </a:cubicBezTo>
                  <a:lnTo>
                    <a:pt x="682351" y="1611122"/>
                  </a:lnTo>
                  <a:lnTo>
                    <a:pt x="675670" y="1609610"/>
                  </a:lnTo>
                  <a:cubicBezTo>
                    <a:pt x="666065" y="1606408"/>
                    <a:pt x="656638" y="1602196"/>
                    <a:pt x="647529" y="1596937"/>
                  </a:cubicBezTo>
                  <a:lnTo>
                    <a:pt x="82509" y="1270723"/>
                  </a:lnTo>
                  <a:lnTo>
                    <a:pt x="72780" y="1263717"/>
                  </a:lnTo>
                  <a:lnTo>
                    <a:pt x="67179" y="1260677"/>
                  </a:lnTo>
                  <a:lnTo>
                    <a:pt x="57722" y="1252874"/>
                  </a:lnTo>
                  <a:lnTo>
                    <a:pt x="57463" y="1252688"/>
                  </a:lnTo>
                  <a:lnTo>
                    <a:pt x="57357" y="1252573"/>
                  </a:lnTo>
                  <a:lnTo>
                    <a:pt x="44628" y="1242071"/>
                  </a:lnTo>
                  <a:cubicBezTo>
                    <a:pt x="17054" y="1214497"/>
                    <a:pt x="0" y="1176405"/>
                    <a:pt x="0" y="1134329"/>
                  </a:cubicBezTo>
                  <a:lnTo>
                    <a:pt x="0" y="481901"/>
                  </a:lnTo>
                  <a:cubicBezTo>
                    <a:pt x="0" y="429306"/>
                    <a:pt x="26648" y="382935"/>
                    <a:pt x="67179" y="355552"/>
                  </a:cubicBezTo>
                  <a:lnTo>
                    <a:pt x="77105" y="350165"/>
                  </a:lnTo>
                  <a:lnTo>
                    <a:pt x="82509" y="346274"/>
                  </a:lnTo>
                  <a:lnTo>
                    <a:pt x="647528" y="20060"/>
                  </a:lnTo>
                  <a:cubicBezTo>
                    <a:pt x="665748" y="9540"/>
                    <a:pt x="685237" y="3212"/>
                    <a:pt x="704879" y="775"/>
                  </a:cubicBezTo>
                  <a:lnTo>
                    <a:pt x="720413" y="366"/>
                  </a:lnTo>
                  <a:close/>
                </a:path>
              </a:pathLst>
            </a:custGeom>
          </p:spPr>
        </p:pic>
        <p:sp>
          <p:nvSpPr>
            <p:cNvPr id="41" name="任意多边形 45"/>
            <p:cNvSpPr/>
            <p:nvPr/>
          </p:nvSpPr>
          <p:spPr>
            <a:xfrm rot="5400000">
              <a:off x="5029014" y="2424441"/>
              <a:ext cx="1620600" cy="1455326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18"/>
          <p:cNvGrpSpPr/>
          <p:nvPr/>
        </p:nvGrpSpPr>
        <p:grpSpPr>
          <a:xfrm>
            <a:off x="1698588" y="2849632"/>
            <a:ext cx="2218672" cy="2470634"/>
            <a:chOff x="1908523" y="2762122"/>
            <a:chExt cx="1869208" cy="2081482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2097160" name="图片 1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1908524" y="2762122"/>
              <a:ext cx="1869206" cy="2081482"/>
            </a:xfrm>
            <a:custGeom>
              <a:avLst/>
              <a:gdLst>
                <a:gd name="connsiteX0" fmla="*/ 928093 w 1869206"/>
                <a:gd name="connsiteY0" fmla="*/ 0 h 2081482"/>
                <a:gd name="connsiteX1" fmla="*/ 935621 w 1869206"/>
                <a:gd name="connsiteY1" fmla="*/ 198 h 2081482"/>
                <a:gd name="connsiteX2" fmla="*/ 943150 w 1869206"/>
                <a:gd name="connsiteY2" fmla="*/ 0 h 2081482"/>
                <a:gd name="connsiteX3" fmla="*/ 945951 w 1869206"/>
                <a:gd name="connsiteY3" fmla="*/ 470 h 2081482"/>
                <a:gd name="connsiteX4" fmla="*/ 965904 w 1869206"/>
                <a:gd name="connsiteY4" fmla="*/ 995 h 2081482"/>
                <a:gd name="connsiteX5" fmla="*/ 1039564 w 1869206"/>
                <a:gd name="connsiteY5" fmla="*/ 25765 h 2081482"/>
                <a:gd name="connsiteX6" fmla="*/ 1765269 w 1869206"/>
                <a:gd name="connsiteY6" fmla="*/ 444751 h 2081482"/>
                <a:gd name="connsiteX7" fmla="*/ 1779837 w 1869206"/>
                <a:gd name="connsiteY7" fmla="*/ 455241 h 2081482"/>
                <a:gd name="connsiteX8" fmla="*/ 1782923 w 1869206"/>
                <a:gd name="connsiteY8" fmla="*/ 456915 h 2081482"/>
                <a:gd name="connsiteX9" fmla="*/ 1788131 w 1869206"/>
                <a:gd name="connsiteY9" fmla="*/ 461213 h 2081482"/>
                <a:gd name="connsiteX10" fmla="*/ 1797438 w 1869206"/>
                <a:gd name="connsiteY10" fmla="*/ 467915 h 2081482"/>
                <a:gd name="connsiteX11" fmla="*/ 1801248 w 1869206"/>
                <a:gd name="connsiteY11" fmla="*/ 472035 h 2081482"/>
                <a:gd name="connsiteX12" fmla="*/ 1811886 w 1869206"/>
                <a:gd name="connsiteY12" fmla="*/ 480812 h 2081482"/>
                <a:gd name="connsiteX13" fmla="*/ 1869206 w 1869206"/>
                <a:gd name="connsiteY13" fmla="*/ 619195 h 2081482"/>
                <a:gd name="connsiteX14" fmla="*/ 1869206 w 1869206"/>
                <a:gd name="connsiteY14" fmla="*/ 1457167 h 2081482"/>
                <a:gd name="connsiteX15" fmla="*/ 1835783 w 1869206"/>
                <a:gd name="connsiteY15" fmla="*/ 1566587 h 2081482"/>
                <a:gd name="connsiteX16" fmla="*/ 1831718 w 1869206"/>
                <a:gd name="connsiteY16" fmla="*/ 1571514 h 2081482"/>
                <a:gd name="connsiteX17" fmla="*/ 1823551 w 1869206"/>
                <a:gd name="connsiteY17" fmla="*/ 1584837 h 2081482"/>
                <a:gd name="connsiteX18" fmla="*/ 1765270 w 1869206"/>
                <a:gd name="connsiteY18" fmla="*/ 1636244 h 2081482"/>
                <a:gd name="connsiteX19" fmla="*/ 1039565 w 1869206"/>
                <a:gd name="connsiteY19" fmla="*/ 2055231 h 2081482"/>
                <a:gd name="connsiteX20" fmla="*/ 891061 w 1869206"/>
                <a:gd name="connsiteY20" fmla="*/ 2074781 h 2081482"/>
                <a:gd name="connsiteX21" fmla="*/ 876405 w 1869206"/>
                <a:gd name="connsiteY21" fmla="*/ 2069309 h 2081482"/>
                <a:gd name="connsiteX22" fmla="*/ 867824 w 1869206"/>
                <a:gd name="connsiteY22" fmla="*/ 2067367 h 2081482"/>
                <a:gd name="connsiteX23" fmla="*/ 831679 w 1869206"/>
                <a:gd name="connsiteY23" fmla="*/ 2051089 h 2081482"/>
                <a:gd name="connsiteX24" fmla="*/ 105974 w 1869206"/>
                <a:gd name="connsiteY24" fmla="*/ 1632103 h 2081482"/>
                <a:gd name="connsiteX25" fmla="*/ 93478 w 1869206"/>
                <a:gd name="connsiteY25" fmla="*/ 1623106 h 2081482"/>
                <a:gd name="connsiteX26" fmla="*/ 86284 w 1869206"/>
                <a:gd name="connsiteY26" fmla="*/ 1619201 h 2081482"/>
                <a:gd name="connsiteX27" fmla="*/ 74137 w 1869206"/>
                <a:gd name="connsiteY27" fmla="*/ 1609179 h 2081482"/>
                <a:gd name="connsiteX28" fmla="*/ 73804 w 1869206"/>
                <a:gd name="connsiteY28" fmla="*/ 1608939 h 2081482"/>
                <a:gd name="connsiteX29" fmla="*/ 73669 w 1869206"/>
                <a:gd name="connsiteY29" fmla="*/ 1608792 h 2081482"/>
                <a:gd name="connsiteX30" fmla="*/ 57320 w 1869206"/>
                <a:gd name="connsiteY30" fmla="*/ 1595303 h 2081482"/>
                <a:gd name="connsiteX31" fmla="*/ 0 w 1869206"/>
                <a:gd name="connsiteY31" fmla="*/ 1456920 h 2081482"/>
                <a:gd name="connsiteX32" fmla="*/ 0 w 1869206"/>
                <a:gd name="connsiteY32" fmla="*/ 618948 h 2081482"/>
                <a:gd name="connsiteX33" fmla="*/ 86284 w 1869206"/>
                <a:gd name="connsiteY33" fmla="*/ 456668 h 2081482"/>
                <a:gd name="connsiteX34" fmla="*/ 99033 w 1869206"/>
                <a:gd name="connsiteY34" fmla="*/ 449748 h 2081482"/>
                <a:gd name="connsiteX35" fmla="*/ 105973 w 1869206"/>
                <a:gd name="connsiteY35" fmla="*/ 444751 h 2081482"/>
                <a:gd name="connsiteX36" fmla="*/ 831678 w 1869206"/>
                <a:gd name="connsiteY36" fmla="*/ 25765 h 2081482"/>
                <a:gd name="connsiteX37" fmla="*/ 905339 w 1869206"/>
                <a:gd name="connsiteY37" fmla="*/ 995 h 2081482"/>
                <a:gd name="connsiteX38" fmla="*/ 925292 w 1869206"/>
                <a:gd name="connsiteY38" fmla="*/ 470 h 20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69206" h="2081482">
                  <a:moveTo>
                    <a:pt x="928093" y="0"/>
                  </a:moveTo>
                  <a:lnTo>
                    <a:pt x="935621" y="198"/>
                  </a:lnTo>
                  <a:lnTo>
                    <a:pt x="943150" y="0"/>
                  </a:lnTo>
                  <a:lnTo>
                    <a:pt x="945951" y="470"/>
                  </a:lnTo>
                  <a:lnTo>
                    <a:pt x="965904" y="995"/>
                  </a:lnTo>
                  <a:cubicBezTo>
                    <a:pt x="991132" y="4126"/>
                    <a:pt x="1016163" y="12254"/>
                    <a:pt x="1039564" y="25765"/>
                  </a:cubicBezTo>
                  <a:lnTo>
                    <a:pt x="1765269" y="444751"/>
                  </a:lnTo>
                  <a:lnTo>
                    <a:pt x="1779837" y="455241"/>
                  </a:lnTo>
                  <a:lnTo>
                    <a:pt x="1782923" y="456915"/>
                  </a:lnTo>
                  <a:lnTo>
                    <a:pt x="1788131" y="461213"/>
                  </a:lnTo>
                  <a:lnTo>
                    <a:pt x="1797438" y="467915"/>
                  </a:lnTo>
                  <a:lnTo>
                    <a:pt x="1801248" y="472035"/>
                  </a:lnTo>
                  <a:lnTo>
                    <a:pt x="1811886" y="480812"/>
                  </a:lnTo>
                  <a:cubicBezTo>
                    <a:pt x="1847301" y="516228"/>
                    <a:pt x="1869206" y="565154"/>
                    <a:pt x="1869206" y="619195"/>
                  </a:cubicBezTo>
                  <a:lnTo>
                    <a:pt x="1869206" y="1457167"/>
                  </a:lnTo>
                  <a:cubicBezTo>
                    <a:pt x="1869206" y="1497699"/>
                    <a:pt x="1856885" y="1535352"/>
                    <a:pt x="1835783" y="1566587"/>
                  </a:cubicBezTo>
                  <a:lnTo>
                    <a:pt x="1831718" y="1571514"/>
                  </a:lnTo>
                  <a:lnTo>
                    <a:pt x="1823551" y="1584837"/>
                  </a:lnTo>
                  <a:cubicBezTo>
                    <a:pt x="1808226" y="1605120"/>
                    <a:pt x="1788671" y="1622734"/>
                    <a:pt x="1765270" y="1636244"/>
                  </a:cubicBezTo>
                  <a:lnTo>
                    <a:pt x="1039565" y="2055231"/>
                  </a:lnTo>
                  <a:cubicBezTo>
                    <a:pt x="992763" y="2082251"/>
                    <a:pt x="939440" y="2087744"/>
                    <a:pt x="891061" y="2074781"/>
                  </a:cubicBezTo>
                  <a:lnTo>
                    <a:pt x="876405" y="2069309"/>
                  </a:lnTo>
                  <a:lnTo>
                    <a:pt x="867824" y="2067367"/>
                  </a:lnTo>
                  <a:cubicBezTo>
                    <a:pt x="855488" y="2063254"/>
                    <a:pt x="843380" y="2057844"/>
                    <a:pt x="831679" y="2051089"/>
                  </a:cubicBezTo>
                  <a:lnTo>
                    <a:pt x="105974" y="1632103"/>
                  </a:lnTo>
                  <a:lnTo>
                    <a:pt x="93478" y="1623106"/>
                  </a:lnTo>
                  <a:lnTo>
                    <a:pt x="86284" y="1619201"/>
                  </a:lnTo>
                  <a:lnTo>
                    <a:pt x="74137" y="1609179"/>
                  </a:lnTo>
                  <a:lnTo>
                    <a:pt x="73804" y="1608939"/>
                  </a:lnTo>
                  <a:lnTo>
                    <a:pt x="73669" y="1608792"/>
                  </a:lnTo>
                  <a:lnTo>
                    <a:pt x="57320" y="1595303"/>
                  </a:lnTo>
                  <a:cubicBezTo>
                    <a:pt x="21904" y="1559888"/>
                    <a:pt x="0" y="1510963"/>
                    <a:pt x="0" y="1456920"/>
                  </a:cubicBezTo>
                  <a:lnTo>
                    <a:pt x="0" y="618948"/>
                  </a:lnTo>
                  <a:cubicBezTo>
                    <a:pt x="0" y="551396"/>
                    <a:pt x="34226" y="491837"/>
                    <a:pt x="86284" y="456668"/>
                  </a:cubicBezTo>
                  <a:lnTo>
                    <a:pt x="99033" y="449748"/>
                  </a:lnTo>
                  <a:lnTo>
                    <a:pt x="105973" y="444751"/>
                  </a:lnTo>
                  <a:lnTo>
                    <a:pt x="831678" y="25765"/>
                  </a:lnTo>
                  <a:cubicBezTo>
                    <a:pt x="855079" y="12254"/>
                    <a:pt x="880111" y="4126"/>
                    <a:pt x="905339" y="995"/>
                  </a:cubicBezTo>
                  <a:lnTo>
                    <a:pt x="925292" y="470"/>
                  </a:lnTo>
                  <a:close/>
                </a:path>
              </a:pathLst>
            </a:custGeom>
          </p:spPr>
        </p:pic>
        <p:sp>
          <p:nvSpPr>
            <p:cNvPr id="1048738" name="任意多边形 17"/>
            <p:cNvSpPr/>
            <p:nvPr/>
          </p:nvSpPr>
          <p:spPr>
            <a:xfrm rot="5400000">
              <a:off x="1802386" y="2868259"/>
              <a:ext cx="2081482" cy="186920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62"/>
          <p:cNvGrpSpPr/>
          <p:nvPr/>
        </p:nvGrpSpPr>
        <p:grpSpPr>
          <a:xfrm>
            <a:off x="4256735" y="3428874"/>
            <a:ext cx="1482564" cy="1650932"/>
            <a:chOff x="4039021" y="3501446"/>
            <a:chExt cx="1482564" cy="1650932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2097162" name="图片 61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4048740" y="3509032"/>
              <a:ext cx="1470050" cy="1636996"/>
            </a:xfrm>
            <a:custGeom>
              <a:avLst/>
              <a:gdLst>
                <a:gd name="connsiteX0" fmla="*/ 729905 w 1470050"/>
                <a:gd name="connsiteY0" fmla="*/ 0 h 1636996"/>
                <a:gd name="connsiteX1" fmla="*/ 735825 w 1470050"/>
                <a:gd name="connsiteY1" fmla="*/ 156 h 1636996"/>
                <a:gd name="connsiteX2" fmla="*/ 741747 w 1470050"/>
                <a:gd name="connsiteY2" fmla="*/ 0 h 1636996"/>
                <a:gd name="connsiteX3" fmla="*/ 743950 w 1470050"/>
                <a:gd name="connsiteY3" fmla="*/ 369 h 1636996"/>
                <a:gd name="connsiteX4" fmla="*/ 759642 w 1470050"/>
                <a:gd name="connsiteY4" fmla="*/ 783 h 1636996"/>
                <a:gd name="connsiteX5" fmla="*/ 817572 w 1470050"/>
                <a:gd name="connsiteY5" fmla="*/ 20263 h 1636996"/>
                <a:gd name="connsiteX6" fmla="*/ 1388308 w 1470050"/>
                <a:gd name="connsiteY6" fmla="*/ 349777 h 1636996"/>
                <a:gd name="connsiteX7" fmla="*/ 1399765 w 1470050"/>
                <a:gd name="connsiteY7" fmla="*/ 358027 h 1636996"/>
                <a:gd name="connsiteX8" fmla="*/ 1402192 w 1470050"/>
                <a:gd name="connsiteY8" fmla="*/ 359344 h 1636996"/>
                <a:gd name="connsiteX9" fmla="*/ 1406289 w 1470050"/>
                <a:gd name="connsiteY9" fmla="*/ 362724 h 1636996"/>
                <a:gd name="connsiteX10" fmla="*/ 1413608 w 1470050"/>
                <a:gd name="connsiteY10" fmla="*/ 367995 h 1636996"/>
                <a:gd name="connsiteX11" fmla="*/ 1416604 w 1470050"/>
                <a:gd name="connsiteY11" fmla="*/ 371235 h 1636996"/>
                <a:gd name="connsiteX12" fmla="*/ 1424970 w 1470050"/>
                <a:gd name="connsiteY12" fmla="*/ 378138 h 1636996"/>
                <a:gd name="connsiteX13" fmla="*/ 1470050 w 1470050"/>
                <a:gd name="connsiteY13" fmla="*/ 486971 h 1636996"/>
                <a:gd name="connsiteX14" fmla="*/ 1470050 w 1470050"/>
                <a:gd name="connsiteY14" fmla="*/ 1146000 h 1636996"/>
                <a:gd name="connsiteX15" fmla="*/ 1443765 w 1470050"/>
                <a:gd name="connsiteY15" fmla="*/ 1232053 h 1636996"/>
                <a:gd name="connsiteX16" fmla="*/ 1440568 w 1470050"/>
                <a:gd name="connsiteY16" fmla="*/ 1235928 h 1636996"/>
                <a:gd name="connsiteX17" fmla="*/ 1434145 w 1470050"/>
                <a:gd name="connsiteY17" fmla="*/ 1246406 h 1636996"/>
                <a:gd name="connsiteX18" fmla="*/ 1388309 w 1470050"/>
                <a:gd name="connsiteY18" fmla="*/ 1286836 h 1636996"/>
                <a:gd name="connsiteX19" fmla="*/ 817573 w 1470050"/>
                <a:gd name="connsiteY19" fmla="*/ 1616350 h 1636996"/>
                <a:gd name="connsiteX20" fmla="*/ 700781 w 1470050"/>
                <a:gd name="connsiteY20" fmla="*/ 1631726 h 1636996"/>
                <a:gd name="connsiteX21" fmla="*/ 689255 w 1470050"/>
                <a:gd name="connsiteY21" fmla="*/ 1627422 h 1636996"/>
                <a:gd name="connsiteX22" fmla="*/ 682506 w 1470050"/>
                <a:gd name="connsiteY22" fmla="*/ 1625895 h 1636996"/>
                <a:gd name="connsiteX23" fmla="*/ 654080 w 1470050"/>
                <a:gd name="connsiteY23" fmla="*/ 1613094 h 1636996"/>
                <a:gd name="connsiteX24" fmla="*/ 83344 w 1470050"/>
                <a:gd name="connsiteY24" fmla="*/ 1283579 h 1636996"/>
                <a:gd name="connsiteX25" fmla="*/ 73517 w 1470050"/>
                <a:gd name="connsiteY25" fmla="*/ 1276503 h 1636996"/>
                <a:gd name="connsiteX26" fmla="*/ 67858 w 1470050"/>
                <a:gd name="connsiteY26" fmla="*/ 1273432 h 1636996"/>
                <a:gd name="connsiteX27" fmla="*/ 58306 w 1470050"/>
                <a:gd name="connsiteY27" fmla="*/ 1265550 h 1636996"/>
                <a:gd name="connsiteX28" fmla="*/ 58044 w 1470050"/>
                <a:gd name="connsiteY28" fmla="*/ 1265362 h 1636996"/>
                <a:gd name="connsiteX29" fmla="*/ 57937 w 1470050"/>
                <a:gd name="connsiteY29" fmla="*/ 1265246 h 1636996"/>
                <a:gd name="connsiteX30" fmla="*/ 45080 w 1470050"/>
                <a:gd name="connsiteY30" fmla="*/ 1254637 h 1636996"/>
                <a:gd name="connsiteX31" fmla="*/ 0 w 1470050"/>
                <a:gd name="connsiteY31" fmla="*/ 1145805 h 1636996"/>
                <a:gd name="connsiteX32" fmla="*/ 0 w 1470050"/>
                <a:gd name="connsiteY32" fmla="*/ 486776 h 1636996"/>
                <a:gd name="connsiteX33" fmla="*/ 67858 w 1470050"/>
                <a:gd name="connsiteY33" fmla="*/ 359150 h 1636996"/>
                <a:gd name="connsiteX34" fmla="*/ 77885 w 1470050"/>
                <a:gd name="connsiteY34" fmla="*/ 353708 h 1636996"/>
                <a:gd name="connsiteX35" fmla="*/ 83343 w 1470050"/>
                <a:gd name="connsiteY35" fmla="*/ 349777 h 1636996"/>
                <a:gd name="connsiteX36" fmla="*/ 654079 w 1470050"/>
                <a:gd name="connsiteY36" fmla="*/ 20263 h 1636996"/>
                <a:gd name="connsiteX37" fmla="*/ 712010 w 1470050"/>
                <a:gd name="connsiteY37" fmla="*/ 783 h 1636996"/>
                <a:gd name="connsiteX38" fmla="*/ 727702 w 1470050"/>
                <a:gd name="connsiteY38" fmla="*/ 369 h 163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70050" h="1636996">
                  <a:moveTo>
                    <a:pt x="729905" y="0"/>
                  </a:moveTo>
                  <a:lnTo>
                    <a:pt x="735825" y="156"/>
                  </a:lnTo>
                  <a:lnTo>
                    <a:pt x="741747" y="0"/>
                  </a:lnTo>
                  <a:lnTo>
                    <a:pt x="743950" y="369"/>
                  </a:lnTo>
                  <a:lnTo>
                    <a:pt x="759642" y="783"/>
                  </a:lnTo>
                  <a:cubicBezTo>
                    <a:pt x="779482" y="3245"/>
                    <a:pt x="799169" y="9637"/>
                    <a:pt x="817572" y="20263"/>
                  </a:cubicBezTo>
                  <a:lnTo>
                    <a:pt x="1388308" y="349777"/>
                  </a:lnTo>
                  <a:lnTo>
                    <a:pt x="1399765" y="358027"/>
                  </a:lnTo>
                  <a:lnTo>
                    <a:pt x="1402192" y="359344"/>
                  </a:lnTo>
                  <a:lnTo>
                    <a:pt x="1406289" y="362724"/>
                  </a:lnTo>
                  <a:lnTo>
                    <a:pt x="1413608" y="367995"/>
                  </a:lnTo>
                  <a:lnTo>
                    <a:pt x="1416604" y="371235"/>
                  </a:lnTo>
                  <a:lnTo>
                    <a:pt x="1424970" y="378138"/>
                  </a:lnTo>
                  <a:cubicBezTo>
                    <a:pt x="1452823" y="405991"/>
                    <a:pt x="1470050" y="444469"/>
                    <a:pt x="1470050" y="486971"/>
                  </a:cubicBezTo>
                  <a:lnTo>
                    <a:pt x="1470050" y="1146000"/>
                  </a:lnTo>
                  <a:cubicBezTo>
                    <a:pt x="1470050" y="1177876"/>
                    <a:pt x="1460360" y="1207489"/>
                    <a:pt x="1443765" y="1232053"/>
                  </a:cubicBezTo>
                  <a:lnTo>
                    <a:pt x="1440568" y="1235928"/>
                  </a:lnTo>
                  <a:lnTo>
                    <a:pt x="1434145" y="1246406"/>
                  </a:lnTo>
                  <a:cubicBezTo>
                    <a:pt x="1422092" y="1262358"/>
                    <a:pt x="1406713" y="1276210"/>
                    <a:pt x="1388309" y="1286836"/>
                  </a:cubicBezTo>
                  <a:lnTo>
                    <a:pt x="817573" y="1616350"/>
                  </a:lnTo>
                  <a:cubicBezTo>
                    <a:pt x="780765" y="1637601"/>
                    <a:pt x="738829" y="1641921"/>
                    <a:pt x="700781" y="1631726"/>
                  </a:cubicBezTo>
                  <a:lnTo>
                    <a:pt x="689255" y="1627422"/>
                  </a:lnTo>
                  <a:lnTo>
                    <a:pt x="682506" y="1625895"/>
                  </a:lnTo>
                  <a:cubicBezTo>
                    <a:pt x="672804" y="1622661"/>
                    <a:pt x="663282" y="1618406"/>
                    <a:pt x="654080" y="1613094"/>
                  </a:cubicBezTo>
                  <a:lnTo>
                    <a:pt x="83344" y="1283579"/>
                  </a:lnTo>
                  <a:lnTo>
                    <a:pt x="73517" y="1276503"/>
                  </a:lnTo>
                  <a:lnTo>
                    <a:pt x="67858" y="1273432"/>
                  </a:lnTo>
                  <a:lnTo>
                    <a:pt x="58306" y="1265550"/>
                  </a:lnTo>
                  <a:lnTo>
                    <a:pt x="58044" y="1265362"/>
                  </a:lnTo>
                  <a:lnTo>
                    <a:pt x="57937" y="1265246"/>
                  </a:lnTo>
                  <a:lnTo>
                    <a:pt x="45080" y="1254637"/>
                  </a:lnTo>
                  <a:cubicBezTo>
                    <a:pt x="17227" y="1226785"/>
                    <a:pt x="0" y="1188307"/>
                    <a:pt x="0" y="1145805"/>
                  </a:cubicBezTo>
                  <a:lnTo>
                    <a:pt x="0" y="486776"/>
                  </a:lnTo>
                  <a:cubicBezTo>
                    <a:pt x="0" y="433649"/>
                    <a:pt x="26918" y="386809"/>
                    <a:pt x="67858" y="359150"/>
                  </a:cubicBezTo>
                  <a:lnTo>
                    <a:pt x="77885" y="353708"/>
                  </a:lnTo>
                  <a:lnTo>
                    <a:pt x="83343" y="349777"/>
                  </a:lnTo>
                  <a:lnTo>
                    <a:pt x="654079" y="20263"/>
                  </a:lnTo>
                  <a:cubicBezTo>
                    <a:pt x="672483" y="9637"/>
                    <a:pt x="692169" y="3245"/>
                    <a:pt x="712010" y="783"/>
                  </a:cubicBezTo>
                  <a:lnTo>
                    <a:pt x="727702" y="369"/>
                  </a:lnTo>
                  <a:close/>
                </a:path>
              </a:pathLst>
            </a:custGeom>
          </p:spPr>
        </p:pic>
        <p:sp>
          <p:nvSpPr>
            <p:cNvPr id="1048740" name="任意多边形 25"/>
            <p:cNvSpPr/>
            <p:nvPr/>
          </p:nvSpPr>
          <p:spPr>
            <a:xfrm rot="5400000">
              <a:off x="3954837" y="3585630"/>
              <a:ext cx="1650932" cy="1482564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41" name="矩形 35"/>
          <p:cNvSpPr/>
          <p:nvPr/>
        </p:nvSpPr>
        <p:spPr>
          <a:xfrm>
            <a:off x="7626581" y="1674993"/>
            <a:ext cx="30410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商场等公共场所</a:t>
            </a:r>
            <a:endParaRPr lang="zh-CN" altLang="en-US" sz="32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48742" name="矩形 36"/>
          <p:cNvSpPr/>
          <p:nvPr/>
        </p:nvSpPr>
        <p:spPr>
          <a:xfrm>
            <a:off x="7583039" y="2093091"/>
            <a:ext cx="4902877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通过免费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连接网络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43" name="矩形 39"/>
          <p:cNvSpPr/>
          <p:nvPr/>
        </p:nvSpPr>
        <p:spPr>
          <a:xfrm>
            <a:off x="7626581" y="3324657"/>
            <a:ext cx="9994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校园</a:t>
            </a:r>
            <a:endParaRPr lang="zh-CN" altLang="en-US" sz="32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48744" name="矩形 40"/>
          <p:cNvSpPr/>
          <p:nvPr/>
        </p:nvSpPr>
        <p:spPr>
          <a:xfrm>
            <a:off x="7583039" y="3742755"/>
            <a:ext cx="4902877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通过校园网连接网络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45" name="矩形 41"/>
          <p:cNvSpPr/>
          <p:nvPr/>
        </p:nvSpPr>
        <p:spPr>
          <a:xfrm>
            <a:off x="7626581" y="4965560"/>
            <a:ext cx="22244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宿舍、家庭</a:t>
            </a:r>
            <a:endParaRPr lang="zh-CN" altLang="en-US" sz="32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48746" name="矩形 42"/>
          <p:cNvSpPr/>
          <p:nvPr/>
        </p:nvSpPr>
        <p:spPr>
          <a:xfrm>
            <a:off x="7626350" y="5383530"/>
            <a:ext cx="4606925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通过路由器或移动热点连接网络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52"/>
          <p:cNvGrpSpPr/>
          <p:nvPr/>
        </p:nvGrpSpPr>
        <p:grpSpPr>
          <a:xfrm>
            <a:off x="6675456" y="1735459"/>
            <a:ext cx="817880" cy="752356"/>
            <a:chOff x="6457740" y="1735459"/>
            <a:chExt cx="817880" cy="752356"/>
          </a:xfrm>
        </p:grpSpPr>
        <p:sp>
          <p:nvSpPr>
            <p:cNvPr id="1048747" name="任意多边形 31"/>
            <p:cNvSpPr/>
            <p:nvPr/>
          </p:nvSpPr>
          <p:spPr>
            <a:xfrm>
              <a:off x="6489367" y="1830376"/>
              <a:ext cx="732098" cy="65743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48748" name="文本框 44"/>
            <p:cNvSpPr txBox="1"/>
            <p:nvPr/>
          </p:nvSpPr>
          <p:spPr>
            <a:xfrm>
              <a:off x="6457740" y="1735459"/>
              <a:ext cx="817880" cy="751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44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9" name="组合 50"/>
          <p:cNvGrpSpPr/>
          <p:nvPr/>
        </p:nvGrpSpPr>
        <p:grpSpPr>
          <a:xfrm>
            <a:off x="6675793" y="3429151"/>
            <a:ext cx="817880" cy="751840"/>
            <a:chOff x="6458077" y="3429150"/>
            <a:chExt cx="817880" cy="751840"/>
          </a:xfrm>
        </p:grpSpPr>
        <p:sp>
          <p:nvSpPr>
            <p:cNvPr id="1048749" name="任意多边形 37"/>
            <p:cNvSpPr/>
            <p:nvPr/>
          </p:nvSpPr>
          <p:spPr>
            <a:xfrm>
              <a:off x="6489367" y="3470636"/>
              <a:ext cx="732098" cy="65743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48750" name="文本框 45"/>
            <p:cNvSpPr txBox="1"/>
            <p:nvPr/>
          </p:nvSpPr>
          <p:spPr>
            <a:xfrm>
              <a:off x="6458077" y="3429150"/>
              <a:ext cx="817880" cy="751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44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00" name="组合 51"/>
          <p:cNvGrpSpPr/>
          <p:nvPr/>
        </p:nvGrpSpPr>
        <p:grpSpPr>
          <a:xfrm>
            <a:off x="6695204" y="5054897"/>
            <a:ext cx="817880" cy="751840"/>
            <a:chOff x="6477488" y="5054897"/>
            <a:chExt cx="817880" cy="751840"/>
          </a:xfrm>
        </p:grpSpPr>
        <p:sp>
          <p:nvSpPr>
            <p:cNvPr id="1048751" name="任意多边形 38"/>
            <p:cNvSpPr/>
            <p:nvPr/>
          </p:nvSpPr>
          <p:spPr>
            <a:xfrm>
              <a:off x="6489367" y="5110898"/>
              <a:ext cx="732098" cy="65743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48752" name="文本框 46"/>
            <p:cNvSpPr txBox="1"/>
            <p:nvPr/>
          </p:nvSpPr>
          <p:spPr>
            <a:xfrm>
              <a:off x="6477488" y="5054897"/>
              <a:ext cx="817880" cy="751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44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753" name="文本框 67"/>
          <p:cNvSpPr txBox="1"/>
          <p:nvPr/>
        </p:nvSpPr>
        <p:spPr>
          <a:xfrm>
            <a:off x="1158975" y="167204"/>
            <a:ext cx="2685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上网方式与场所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01" name="组合 69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102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754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55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756" name="文本框 71"/>
            <p:cNvSpPr txBox="1"/>
            <p:nvPr/>
          </p:nvSpPr>
          <p:spPr>
            <a:xfrm>
              <a:off x="404902" y="381743"/>
              <a:ext cx="690880" cy="624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6" name="组合 28"/>
          <p:cNvGrpSpPr/>
          <p:nvPr/>
        </p:nvGrpSpPr>
        <p:grpSpPr>
          <a:xfrm>
            <a:off x="3586640" y="1545658"/>
            <a:ext cx="1623989" cy="1807142"/>
            <a:chOff x="1158975" y="1678554"/>
            <a:chExt cx="1280429" cy="1422030"/>
          </a:xfrm>
        </p:grpSpPr>
        <p:pic>
          <p:nvPicPr>
            <p:cNvPr id="37" name="图片 19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158975" y="1678555"/>
              <a:ext cx="1277006" cy="1422029"/>
            </a:xfrm>
            <a:custGeom>
              <a:avLst/>
              <a:gdLst>
                <a:gd name="connsiteX0" fmla="*/ 634055 w 1277006"/>
                <a:gd name="connsiteY0" fmla="*/ 0 h 1422029"/>
                <a:gd name="connsiteX1" fmla="*/ 639198 w 1277006"/>
                <a:gd name="connsiteY1" fmla="*/ 135 h 1422029"/>
                <a:gd name="connsiteX2" fmla="*/ 644342 w 1277006"/>
                <a:gd name="connsiteY2" fmla="*/ 0 h 1422029"/>
                <a:gd name="connsiteX3" fmla="*/ 646256 w 1277006"/>
                <a:gd name="connsiteY3" fmla="*/ 321 h 1422029"/>
                <a:gd name="connsiteX4" fmla="*/ 659887 w 1277006"/>
                <a:gd name="connsiteY4" fmla="*/ 680 h 1422029"/>
                <a:gd name="connsiteX5" fmla="*/ 710210 w 1277006"/>
                <a:gd name="connsiteY5" fmla="*/ 17602 h 1422029"/>
                <a:gd name="connsiteX6" fmla="*/ 1205998 w 1277006"/>
                <a:gd name="connsiteY6" fmla="*/ 303846 h 1422029"/>
                <a:gd name="connsiteX7" fmla="*/ 1215951 w 1277006"/>
                <a:gd name="connsiteY7" fmla="*/ 311012 h 1422029"/>
                <a:gd name="connsiteX8" fmla="*/ 1218059 w 1277006"/>
                <a:gd name="connsiteY8" fmla="*/ 312156 h 1422029"/>
                <a:gd name="connsiteX9" fmla="*/ 1221617 w 1277006"/>
                <a:gd name="connsiteY9" fmla="*/ 315092 h 1422029"/>
                <a:gd name="connsiteX10" fmla="*/ 1227975 w 1277006"/>
                <a:gd name="connsiteY10" fmla="*/ 319671 h 1422029"/>
                <a:gd name="connsiteX11" fmla="*/ 1230578 w 1277006"/>
                <a:gd name="connsiteY11" fmla="*/ 322485 h 1422029"/>
                <a:gd name="connsiteX12" fmla="*/ 1237846 w 1277006"/>
                <a:gd name="connsiteY12" fmla="*/ 328482 h 1422029"/>
                <a:gd name="connsiteX13" fmla="*/ 1277006 w 1277006"/>
                <a:gd name="connsiteY13" fmla="*/ 423023 h 1422029"/>
                <a:gd name="connsiteX14" fmla="*/ 1277006 w 1277006"/>
                <a:gd name="connsiteY14" fmla="*/ 995510 h 1422029"/>
                <a:gd name="connsiteX15" fmla="*/ 1254172 w 1277006"/>
                <a:gd name="connsiteY15" fmla="*/ 1070263 h 1422029"/>
                <a:gd name="connsiteX16" fmla="*/ 1251395 w 1277006"/>
                <a:gd name="connsiteY16" fmla="*/ 1073629 h 1422029"/>
                <a:gd name="connsiteX17" fmla="*/ 1245816 w 1277006"/>
                <a:gd name="connsiteY17" fmla="*/ 1082732 h 1422029"/>
                <a:gd name="connsiteX18" fmla="*/ 1205999 w 1277006"/>
                <a:gd name="connsiteY18" fmla="*/ 1117852 h 1422029"/>
                <a:gd name="connsiteX19" fmla="*/ 710211 w 1277006"/>
                <a:gd name="connsiteY19" fmla="*/ 1404096 h 1422029"/>
                <a:gd name="connsiteX20" fmla="*/ 608756 w 1277006"/>
                <a:gd name="connsiteY20" fmla="*/ 1417452 h 1422029"/>
                <a:gd name="connsiteX21" fmla="*/ 598743 w 1277006"/>
                <a:gd name="connsiteY21" fmla="*/ 1413714 h 1422029"/>
                <a:gd name="connsiteX22" fmla="*/ 592881 w 1277006"/>
                <a:gd name="connsiteY22" fmla="*/ 1412387 h 1422029"/>
                <a:gd name="connsiteX23" fmla="*/ 568187 w 1277006"/>
                <a:gd name="connsiteY23" fmla="*/ 1401266 h 1422029"/>
                <a:gd name="connsiteX24" fmla="*/ 72399 w 1277006"/>
                <a:gd name="connsiteY24" fmla="*/ 1115023 h 1422029"/>
                <a:gd name="connsiteX25" fmla="*/ 63863 w 1277006"/>
                <a:gd name="connsiteY25" fmla="*/ 1108876 h 1422029"/>
                <a:gd name="connsiteX26" fmla="*/ 58947 w 1277006"/>
                <a:gd name="connsiteY26" fmla="*/ 1106208 h 1422029"/>
                <a:gd name="connsiteX27" fmla="*/ 50649 w 1277006"/>
                <a:gd name="connsiteY27" fmla="*/ 1099361 h 1422029"/>
                <a:gd name="connsiteX28" fmla="*/ 50422 w 1277006"/>
                <a:gd name="connsiteY28" fmla="*/ 1099198 h 1422029"/>
                <a:gd name="connsiteX29" fmla="*/ 50329 w 1277006"/>
                <a:gd name="connsiteY29" fmla="*/ 1099097 h 1422029"/>
                <a:gd name="connsiteX30" fmla="*/ 39160 w 1277006"/>
                <a:gd name="connsiteY30" fmla="*/ 1089882 h 1422029"/>
                <a:gd name="connsiteX31" fmla="*/ 0 w 1277006"/>
                <a:gd name="connsiteY31" fmla="*/ 995341 h 1422029"/>
                <a:gd name="connsiteX32" fmla="*/ 0 w 1277006"/>
                <a:gd name="connsiteY32" fmla="*/ 422854 h 1422029"/>
                <a:gd name="connsiteX33" fmla="*/ 58947 w 1277006"/>
                <a:gd name="connsiteY33" fmla="*/ 311987 h 1422029"/>
                <a:gd name="connsiteX34" fmla="*/ 67657 w 1277006"/>
                <a:gd name="connsiteY34" fmla="*/ 307260 h 1422029"/>
                <a:gd name="connsiteX35" fmla="*/ 72399 w 1277006"/>
                <a:gd name="connsiteY35" fmla="*/ 303846 h 1422029"/>
                <a:gd name="connsiteX36" fmla="*/ 568187 w 1277006"/>
                <a:gd name="connsiteY36" fmla="*/ 17602 h 1422029"/>
                <a:gd name="connsiteX37" fmla="*/ 618510 w 1277006"/>
                <a:gd name="connsiteY37" fmla="*/ 680 h 1422029"/>
                <a:gd name="connsiteX38" fmla="*/ 632142 w 1277006"/>
                <a:gd name="connsiteY38" fmla="*/ 321 h 142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77006" h="1422029">
                  <a:moveTo>
                    <a:pt x="634055" y="0"/>
                  </a:moveTo>
                  <a:lnTo>
                    <a:pt x="639198" y="135"/>
                  </a:lnTo>
                  <a:lnTo>
                    <a:pt x="644342" y="0"/>
                  </a:lnTo>
                  <a:lnTo>
                    <a:pt x="646256" y="321"/>
                  </a:lnTo>
                  <a:lnTo>
                    <a:pt x="659887" y="680"/>
                  </a:lnTo>
                  <a:cubicBezTo>
                    <a:pt x="677122" y="2819"/>
                    <a:pt x="694223" y="8371"/>
                    <a:pt x="710210" y="17602"/>
                  </a:cubicBezTo>
                  <a:lnTo>
                    <a:pt x="1205998" y="303846"/>
                  </a:lnTo>
                  <a:lnTo>
                    <a:pt x="1215951" y="311012"/>
                  </a:lnTo>
                  <a:lnTo>
                    <a:pt x="1218059" y="312156"/>
                  </a:lnTo>
                  <a:lnTo>
                    <a:pt x="1221617" y="315092"/>
                  </a:lnTo>
                  <a:lnTo>
                    <a:pt x="1227975" y="319671"/>
                  </a:lnTo>
                  <a:lnTo>
                    <a:pt x="1230578" y="322485"/>
                  </a:lnTo>
                  <a:lnTo>
                    <a:pt x="1237846" y="328482"/>
                  </a:lnTo>
                  <a:cubicBezTo>
                    <a:pt x="1262041" y="352677"/>
                    <a:pt x="1277006" y="386103"/>
                    <a:pt x="1277006" y="423023"/>
                  </a:cubicBezTo>
                  <a:lnTo>
                    <a:pt x="1277006" y="995510"/>
                  </a:lnTo>
                  <a:cubicBezTo>
                    <a:pt x="1277006" y="1023200"/>
                    <a:pt x="1268588" y="1048924"/>
                    <a:pt x="1254172" y="1070263"/>
                  </a:cubicBezTo>
                  <a:lnTo>
                    <a:pt x="1251395" y="1073629"/>
                  </a:lnTo>
                  <a:lnTo>
                    <a:pt x="1245816" y="1082732"/>
                  </a:lnTo>
                  <a:cubicBezTo>
                    <a:pt x="1235346" y="1096589"/>
                    <a:pt x="1221986" y="1108622"/>
                    <a:pt x="1205999" y="1117852"/>
                  </a:cubicBezTo>
                  <a:lnTo>
                    <a:pt x="710211" y="1404096"/>
                  </a:lnTo>
                  <a:cubicBezTo>
                    <a:pt x="678237" y="1422555"/>
                    <a:pt x="641807" y="1426308"/>
                    <a:pt x="608756" y="1417452"/>
                  </a:cubicBezTo>
                  <a:lnTo>
                    <a:pt x="598743" y="1413714"/>
                  </a:lnTo>
                  <a:lnTo>
                    <a:pt x="592881" y="1412387"/>
                  </a:lnTo>
                  <a:cubicBezTo>
                    <a:pt x="584453" y="1409577"/>
                    <a:pt x="576181" y="1405881"/>
                    <a:pt x="568187" y="1401266"/>
                  </a:cubicBezTo>
                  <a:lnTo>
                    <a:pt x="72399" y="1115023"/>
                  </a:lnTo>
                  <a:lnTo>
                    <a:pt x="63863" y="1108876"/>
                  </a:lnTo>
                  <a:lnTo>
                    <a:pt x="58947" y="1106208"/>
                  </a:lnTo>
                  <a:lnTo>
                    <a:pt x="50649" y="1099361"/>
                  </a:lnTo>
                  <a:lnTo>
                    <a:pt x="50422" y="1099198"/>
                  </a:lnTo>
                  <a:lnTo>
                    <a:pt x="50329" y="1099097"/>
                  </a:lnTo>
                  <a:lnTo>
                    <a:pt x="39160" y="1089882"/>
                  </a:lnTo>
                  <a:cubicBezTo>
                    <a:pt x="14965" y="1065687"/>
                    <a:pt x="0" y="1032262"/>
                    <a:pt x="0" y="995341"/>
                  </a:cubicBezTo>
                  <a:lnTo>
                    <a:pt x="0" y="422854"/>
                  </a:lnTo>
                  <a:cubicBezTo>
                    <a:pt x="0" y="376703"/>
                    <a:pt x="23383" y="336014"/>
                    <a:pt x="58947" y="311987"/>
                  </a:cubicBezTo>
                  <a:lnTo>
                    <a:pt x="67657" y="307260"/>
                  </a:lnTo>
                  <a:lnTo>
                    <a:pt x="72399" y="303846"/>
                  </a:lnTo>
                  <a:lnTo>
                    <a:pt x="568187" y="17602"/>
                  </a:lnTo>
                  <a:cubicBezTo>
                    <a:pt x="584174" y="8371"/>
                    <a:pt x="601275" y="2819"/>
                    <a:pt x="618510" y="680"/>
                  </a:cubicBezTo>
                  <a:lnTo>
                    <a:pt x="632142" y="321"/>
                  </a:lnTo>
                  <a:close/>
                </a:path>
              </a:pathLst>
            </a:custGeom>
            <a:effectLst>
              <a:outerShdw blurRad="431800" dist="203200" dir="2700000" algn="tl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38" name="任意多边形 24"/>
            <p:cNvSpPr/>
            <p:nvPr/>
          </p:nvSpPr>
          <p:spPr>
            <a:xfrm rot="5400000">
              <a:off x="1089885" y="1751065"/>
              <a:ext cx="1422030" cy="127700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4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4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1" grpId="0"/>
      <p:bldP spid="1048742" grpId="0"/>
      <p:bldP spid="1048743" grpId="0"/>
      <p:bldP spid="1048744" grpId="0"/>
      <p:bldP spid="1048745" grpId="0"/>
      <p:bldP spid="10487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任意多边形 6"/>
          <p:cNvSpPr/>
          <p:nvPr/>
        </p:nvSpPr>
        <p:spPr>
          <a:xfrm>
            <a:off x="4245019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16"/>
          <p:cNvGrpSpPr/>
          <p:nvPr/>
        </p:nvGrpSpPr>
        <p:grpSpPr>
          <a:xfrm>
            <a:off x="4701613" y="1365948"/>
            <a:ext cx="2828456" cy="2621856"/>
            <a:chOff x="4706287" y="1365948"/>
            <a:chExt cx="2828456" cy="2621856"/>
          </a:xfrm>
        </p:grpSpPr>
        <p:sp>
          <p:nvSpPr>
            <p:cNvPr id="1048603" name="任意多边形 5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4" name="文本框 3"/>
            <p:cNvSpPr txBox="1"/>
            <p:nvPr/>
          </p:nvSpPr>
          <p:spPr>
            <a:xfrm>
              <a:off x="5066587" y="1365948"/>
              <a:ext cx="2164080" cy="2148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138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605" name="文本框 4"/>
            <p:cNvSpPr txBox="1"/>
            <p:nvPr/>
          </p:nvSpPr>
          <p:spPr>
            <a:xfrm>
              <a:off x="5317431" y="3255903"/>
              <a:ext cx="16052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D90A10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  <a:endParaRPr lang="zh-CN" altLang="en-US" sz="2800" b="1" dirty="0">
                <a:solidFill>
                  <a:srgbClr val="D90A10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1048606" name="文本框 9"/>
          <p:cNvSpPr txBox="1"/>
          <p:nvPr/>
        </p:nvSpPr>
        <p:spPr>
          <a:xfrm>
            <a:off x="4245022" y="4830723"/>
            <a:ext cx="3756660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上网的安全隐患</a:t>
            </a:r>
            <a:endParaRPr lang="zh-CN" altLang="en-US" sz="40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 animBg="1"/>
      <p:bldP spid="104860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4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25" name="组合 5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583" name="任意多边形 7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048584" name="任意多边形 8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1048585" name="文本框 6"/>
            <p:cNvSpPr txBox="1"/>
            <p:nvPr/>
          </p:nvSpPr>
          <p:spPr>
            <a:xfrm>
              <a:off x="362422" y="381743"/>
              <a:ext cx="6908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02</a:t>
              </a:r>
              <a:endParaRPr lang="en-US" altLang="zh-CN" sz="3600" b="1" dirty="0" smtClean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组合 55"/>
          <p:cNvGrpSpPr/>
          <p:nvPr/>
        </p:nvGrpSpPr>
        <p:grpSpPr>
          <a:xfrm>
            <a:off x="1146628" y="1364343"/>
            <a:ext cx="1154747" cy="1262742"/>
            <a:chOff x="1512853" y="2073286"/>
            <a:chExt cx="1514237" cy="1675751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2097152" name="图片 3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2853" y="2085870"/>
              <a:ext cx="1499724" cy="1663167"/>
            </a:xfrm>
            <a:custGeom>
              <a:avLst/>
              <a:gdLst>
                <a:gd name="connsiteX0" fmla="*/ 744639 w 1499724"/>
                <a:gd name="connsiteY0" fmla="*/ 0 h 1670042"/>
                <a:gd name="connsiteX1" fmla="*/ 750678 w 1499724"/>
                <a:gd name="connsiteY1" fmla="*/ 159 h 1670042"/>
                <a:gd name="connsiteX2" fmla="*/ 756720 w 1499724"/>
                <a:gd name="connsiteY2" fmla="*/ 0 h 1670042"/>
                <a:gd name="connsiteX3" fmla="*/ 758967 w 1499724"/>
                <a:gd name="connsiteY3" fmla="*/ 377 h 1670042"/>
                <a:gd name="connsiteX4" fmla="*/ 774976 w 1499724"/>
                <a:gd name="connsiteY4" fmla="*/ 799 h 1670042"/>
                <a:gd name="connsiteX5" fmla="*/ 834076 w 1499724"/>
                <a:gd name="connsiteY5" fmla="*/ 20672 h 1670042"/>
                <a:gd name="connsiteX6" fmla="*/ 1416332 w 1499724"/>
                <a:gd name="connsiteY6" fmla="*/ 356838 h 1670042"/>
                <a:gd name="connsiteX7" fmla="*/ 1428021 w 1499724"/>
                <a:gd name="connsiteY7" fmla="*/ 365255 h 1670042"/>
                <a:gd name="connsiteX8" fmla="*/ 1430496 w 1499724"/>
                <a:gd name="connsiteY8" fmla="*/ 366598 h 1670042"/>
                <a:gd name="connsiteX9" fmla="*/ 1434675 w 1499724"/>
                <a:gd name="connsiteY9" fmla="*/ 370046 h 1670042"/>
                <a:gd name="connsiteX10" fmla="*/ 1442142 w 1499724"/>
                <a:gd name="connsiteY10" fmla="*/ 375423 h 1670042"/>
                <a:gd name="connsiteX11" fmla="*/ 1445199 w 1499724"/>
                <a:gd name="connsiteY11" fmla="*/ 378729 h 1670042"/>
                <a:gd name="connsiteX12" fmla="*/ 1453734 w 1499724"/>
                <a:gd name="connsiteY12" fmla="*/ 385772 h 1670042"/>
                <a:gd name="connsiteX13" fmla="*/ 1499724 w 1499724"/>
                <a:gd name="connsiteY13" fmla="*/ 496801 h 1670042"/>
                <a:gd name="connsiteX14" fmla="*/ 1499724 w 1499724"/>
                <a:gd name="connsiteY14" fmla="*/ 1169134 h 1670042"/>
                <a:gd name="connsiteX15" fmla="*/ 1472908 w 1499724"/>
                <a:gd name="connsiteY15" fmla="*/ 1256925 h 1670042"/>
                <a:gd name="connsiteX16" fmla="*/ 1469646 w 1499724"/>
                <a:gd name="connsiteY16" fmla="*/ 1260877 h 1670042"/>
                <a:gd name="connsiteX17" fmla="*/ 1463094 w 1499724"/>
                <a:gd name="connsiteY17" fmla="*/ 1271568 h 1670042"/>
                <a:gd name="connsiteX18" fmla="*/ 1416333 w 1499724"/>
                <a:gd name="connsiteY18" fmla="*/ 1312813 h 1670042"/>
                <a:gd name="connsiteX19" fmla="*/ 834076 w 1499724"/>
                <a:gd name="connsiteY19" fmla="*/ 1648980 h 1670042"/>
                <a:gd name="connsiteX20" fmla="*/ 714927 w 1499724"/>
                <a:gd name="connsiteY20" fmla="*/ 1664666 h 1670042"/>
                <a:gd name="connsiteX21" fmla="*/ 703168 w 1499724"/>
                <a:gd name="connsiteY21" fmla="*/ 1660275 h 1670042"/>
                <a:gd name="connsiteX22" fmla="*/ 696283 w 1499724"/>
                <a:gd name="connsiteY22" fmla="*/ 1658717 h 1670042"/>
                <a:gd name="connsiteX23" fmla="*/ 667283 w 1499724"/>
                <a:gd name="connsiteY23" fmla="*/ 1645657 h 1670042"/>
                <a:gd name="connsiteX24" fmla="*/ 85026 w 1499724"/>
                <a:gd name="connsiteY24" fmla="*/ 1309490 h 1670042"/>
                <a:gd name="connsiteX25" fmla="*/ 75001 w 1499724"/>
                <a:gd name="connsiteY25" fmla="*/ 1302272 h 1670042"/>
                <a:gd name="connsiteX26" fmla="*/ 69228 w 1499724"/>
                <a:gd name="connsiteY26" fmla="*/ 1299138 h 1670042"/>
                <a:gd name="connsiteX27" fmla="*/ 59482 w 1499724"/>
                <a:gd name="connsiteY27" fmla="*/ 1291097 h 1670042"/>
                <a:gd name="connsiteX28" fmla="*/ 59216 w 1499724"/>
                <a:gd name="connsiteY28" fmla="*/ 1290905 h 1670042"/>
                <a:gd name="connsiteX29" fmla="*/ 59107 w 1499724"/>
                <a:gd name="connsiteY29" fmla="*/ 1290787 h 1670042"/>
                <a:gd name="connsiteX30" fmla="*/ 45990 w 1499724"/>
                <a:gd name="connsiteY30" fmla="*/ 1279965 h 1670042"/>
                <a:gd name="connsiteX31" fmla="*/ 0 w 1499724"/>
                <a:gd name="connsiteY31" fmla="*/ 1168935 h 1670042"/>
                <a:gd name="connsiteX32" fmla="*/ 0 w 1499724"/>
                <a:gd name="connsiteY32" fmla="*/ 496603 h 1670042"/>
                <a:gd name="connsiteX33" fmla="*/ 69228 w 1499724"/>
                <a:gd name="connsiteY33" fmla="*/ 366400 h 1670042"/>
                <a:gd name="connsiteX34" fmla="*/ 79457 w 1499724"/>
                <a:gd name="connsiteY34" fmla="*/ 360848 h 1670042"/>
                <a:gd name="connsiteX35" fmla="*/ 85026 w 1499724"/>
                <a:gd name="connsiteY35" fmla="*/ 356838 h 1670042"/>
                <a:gd name="connsiteX36" fmla="*/ 667282 w 1499724"/>
                <a:gd name="connsiteY36" fmla="*/ 20672 h 1670042"/>
                <a:gd name="connsiteX37" fmla="*/ 726383 w 1499724"/>
                <a:gd name="connsiteY37" fmla="*/ 799 h 1670042"/>
                <a:gd name="connsiteX38" fmla="*/ 742391 w 1499724"/>
                <a:gd name="connsiteY38" fmla="*/ 377 h 167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99724" h="1670042">
                  <a:moveTo>
                    <a:pt x="744639" y="0"/>
                  </a:moveTo>
                  <a:lnTo>
                    <a:pt x="750678" y="159"/>
                  </a:lnTo>
                  <a:lnTo>
                    <a:pt x="756720" y="0"/>
                  </a:lnTo>
                  <a:lnTo>
                    <a:pt x="758967" y="377"/>
                  </a:lnTo>
                  <a:lnTo>
                    <a:pt x="774976" y="799"/>
                  </a:lnTo>
                  <a:cubicBezTo>
                    <a:pt x="795217" y="3310"/>
                    <a:pt x="815300" y="9831"/>
                    <a:pt x="834076" y="20672"/>
                  </a:cubicBezTo>
                  <a:lnTo>
                    <a:pt x="1416332" y="356838"/>
                  </a:lnTo>
                  <a:lnTo>
                    <a:pt x="1428021" y="365255"/>
                  </a:lnTo>
                  <a:lnTo>
                    <a:pt x="1430496" y="366598"/>
                  </a:lnTo>
                  <a:lnTo>
                    <a:pt x="1434675" y="370046"/>
                  </a:lnTo>
                  <a:lnTo>
                    <a:pt x="1442142" y="375423"/>
                  </a:lnTo>
                  <a:lnTo>
                    <a:pt x="1445199" y="378729"/>
                  </a:lnTo>
                  <a:lnTo>
                    <a:pt x="1453734" y="385772"/>
                  </a:lnTo>
                  <a:cubicBezTo>
                    <a:pt x="1482149" y="414187"/>
                    <a:pt x="1499724" y="453442"/>
                    <a:pt x="1499724" y="496801"/>
                  </a:cubicBezTo>
                  <a:lnTo>
                    <a:pt x="1499724" y="1169134"/>
                  </a:lnTo>
                  <a:cubicBezTo>
                    <a:pt x="1499724" y="1201653"/>
                    <a:pt x="1489838" y="1231864"/>
                    <a:pt x="1472908" y="1256925"/>
                  </a:cubicBezTo>
                  <a:lnTo>
                    <a:pt x="1469646" y="1260877"/>
                  </a:lnTo>
                  <a:lnTo>
                    <a:pt x="1463094" y="1271568"/>
                  </a:lnTo>
                  <a:cubicBezTo>
                    <a:pt x="1450798" y="1287841"/>
                    <a:pt x="1435108" y="1301973"/>
                    <a:pt x="1416333" y="1312813"/>
                  </a:cubicBezTo>
                  <a:lnTo>
                    <a:pt x="834076" y="1648980"/>
                  </a:lnTo>
                  <a:cubicBezTo>
                    <a:pt x="796525" y="1670659"/>
                    <a:pt x="753743" y="1675066"/>
                    <a:pt x="714927" y="1664666"/>
                  </a:cubicBezTo>
                  <a:lnTo>
                    <a:pt x="703168" y="1660275"/>
                  </a:lnTo>
                  <a:lnTo>
                    <a:pt x="696283" y="1658717"/>
                  </a:lnTo>
                  <a:cubicBezTo>
                    <a:pt x="686385" y="1655417"/>
                    <a:pt x="676671" y="1651077"/>
                    <a:pt x="667283" y="1645657"/>
                  </a:cubicBezTo>
                  <a:lnTo>
                    <a:pt x="85026" y="1309490"/>
                  </a:lnTo>
                  <a:lnTo>
                    <a:pt x="75001" y="1302272"/>
                  </a:lnTo>
                  <a:lnTo>
                    <a:pt x="69228" y="1299138"/>
                  </a:lnTo>
                  <a:lnTo>
                    <a:pt x="59482" y="1291097"/>
                  </a:lnTo>
                  <a:lnTo>
                    <a:pt x="59216" y="1290905"/>
                  </a:lnTo>
                  <a:lnTo>
                    <a:pt x="59107" y="1290787"/>
                  </a:lnTo>
                  <a:lnTo>
                    <a:pt x="45990" y="1279965"/>
                  </a:lnTo>
                  <a:cubicBezTo>
                    <a:pt x="17575" y="1251550"/>
                    <a:pt x="0" y="1212295"/>
                    <a:pt x="0" y="1168935"/>
                  </a:cubicBezTo>
                  <a:lnTo>
                    <a:pt x="0" y="496603"/>
                  </a:lnTo>
                  <a:cubicBezTo>
                    <a:pt x="0" y="442403"/>
                    <a:pt x="27461" y="394617"/>
                    <a:pt x="69228" y="366400"/>
                  </a:cubicBezTo>
                  <a:lnTo>
                    <a:pt x="79457" y="360848"/>
                  </a:lnTo>
                  <a:lnTo>
                    <a:pt x="85026" y="356838"/>
                  </a:lnTo>
                  <a:lnTo>
                    <a:pt x="667282" y="20672"/>
                  </a:lnTo>
                  <a:cubicBezTo>
                    <a:pt x="686058" y="9831"/>
                    <a:pt x="706141" y="3310"/>
                    <a:pt x="726383" y="799"/>
                  </a:cubicBezTo>
                  <a:lnTo>
                    <a:pt x="742391" y="377"/>
                  </a:lnTo>
                  <a:close/>
                </a:path>
              </a:pathLst>
            </a:custGeom>
          </p:spPr>
        </p:pic>
        <p:sp>
          <p:nvSpPr>
            <p:cNvPr id="1048590" name="任意多边形 50"/>
            <p:cNvSpPr/>
            <p:nvPr/>
          </p:nvSpPr>
          <p:spPr>
            <a:xfrm rot="5400000">
              <a:off x="1442212" y="2158444"/>
              <a:ext cx="1670036" cy="149972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27" name="组合 54"/>
          <p:cNvGrpSpPr/>
          <p:nvPr/>
        </p:nvGrpSpPr>
        <p:grpSpPr>
          <a:xfrm>
            <a:off x="1161142" y="3265713"/>
            <a:ext cx="1145451" cy="1306285"/>
            <a:chOff x="5465956" y="2054293"/>
            <a:chExt cx="1499724" cy="1680230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2097153" name="图片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5956" y="2054293"/>
              <a:ext cx="1499724" cy="1680230"/>
            </a:xfrm>
            <a:custGeom>
              <a:avLst/>
              <a:gdLst>
                <a:gd name="connsiteX0" fmla="*/ 744639 w 1499724"/>
                <a:gd name="connsiteY0" fmla="*/ 0 h 1670042"/>
                <a:gd name="connsiteX1" fmla="*/ 750678 w 1499724"/>
                <a:gd name="connsiteY1" fmla="*/ 159 h 1670042"/>
                <a:gd name="connsiteX2" fmla="*/ 756720 w 1499724"/>
                <a:gd name="connsiteY2" fmla="*/ 0 h 1670042"/>
                <a:gd name="connsiteX3" fmla="*/ 758967 w 1499724"/>
                <a:gd name="connsiteY3" fmla="*/ 377 h 1670042"/>
                <a:gd name="connsiteX4" fmla="*/ 774976 w 1499724"/>
                <a:gd name="connsiteY4" fmla="*/ 799 h 1670042"/>
                <a:gd name="connsiteX5" fmla="*/ 834076 w 1499724"/>
                <a:gd name="connsiteY5" fmla="*/ 20672 h 1670042"/>
                <a:gd name="connsiteX6" fmla="*/ 1416332 w 1499724"/>
                <a:gd name="connsiteY6" fmla="*/ 356838 h 1670042"/>
                <a:gd name="connsiteX7" fmla="*/ 1428021 w 1499724"/>
                <a:gd name="connsiteY7" fmla="*/ 365255 h 1670042"/>
                <a:gd name="connsiteX8" fmla="*/ 1430496 w 1499724"/>
                <a:gd name="connsiteY8" fmla="*/ 366598 h 1670042"/>
                <a:gd name="connsiteX9" fmla="*/ 1434675 w 1499724"/>
                <a:gd name="connsiteY9" fmla="*/ 370046 h 1670042"/>
                <a:gd name="connsiteX10" fmla="*/ 1442142 w 1499724"/>
                <a:gd name="connsiteY10" fmla="*/ 375423 h 1670042"/>
                <a:gd name="connsiteX11" fmla="*/ 1445199 w 1499724"/>
                <a:gd name="connsiteY11" fmla="*/ 378729 h 1670042"/>
                <a:gd name="connsiteX12" fmla="*/ 1453734 w 1499724"/>
                <a:gd name="connsiteY12" fmla="*/ 385772 h 1670042"/>
                <a:gd name="connsiteX13" fmla="*/ 1499724 w 1499724"/>
                <a:gd name="connsiteY13" fmla="*/ 496801 h 1670042"/>
                <a:gd name="connsiteX14" fmla="*/ 1499724 w 1499724"/>
                <a:gd name="connsiteY14" fmla="*/ 1169134 h 1670042"/>
                <a:gd name="connsiteX15" fmla="*/ 1472908 w 1499724"/>
                <a:gd name="connsiteY15" fmla="*/ 1256925 h 1670042"/>
                <a:gd name="connsiteX16" fmla="*/ 1469647 w 1499724"/>
                <a:gd name="connsiteY16" fmla="*/ 1260877 h 1670042"/>
                <a:gd name="connsiteX17" fmla="*/ 1463094 w 1499724"/>
                <a:gd name="connsiteY17" fmla="*/ 1271568 h 1670042"/>
                <a:gd name="connsiteX18" fmla="*/ 1416333 w 1499724"/>
                <a:gd name="connsiteY18" fmla="*/ 1312813 h 1670042"/>
                <a:gd name="connsiteX19" fmla="*/ 834076 w 1499724"/>
                <a:gd name="connsiteY19" fmla="*/ 1648980 h 1670042"/>
                <a:gd name="connsiteX20" fmla="*/ 714927 w 1499724"/>
                <a:gd name="connsiteY20" fmla="*/ 1664666 h 1670042"/>
                <a:gd name="connsiteX21" fmla="*/ 703168 w 1499724"/>
                <a:gd name="connsiteY21" fmla="*/ 1660275 h 1670042"/>
                <a:gd name="connsiteX22" fmla="*/ 696283 w 1499724"/>
                <a:gd name="connsiteY22" fmla="*/ 1658717 h 1670042"/>
                <a:gd name="connsiteX23" fmla="*/ 667283 w 1499724"/>
                <a:gd name="connsiteY23" fmla="*/ 1645657 h 1670042"/>
                <a:gd name="connsiteX24" fmla="*/ 85026 w 1499724"/>
                <a:gd name="connsiteY24" fmla="*/ 1309490 h 1670042"/>
                <a:gd name="connsiteX25" fmla="*/ 75001 w 1499724"/>
                <a:gd name="connsiteY25" fmla="*/ 1302272 h 1670042"/>
                <a:gd name="connsiteX26" fmla="*/ 69228 w 1499724"/>
                <a:gd name="connsiteY26" fmla="*/ 1299138 h 1670042"/>
                <a:gd name="connsiteX27" fmla="*/ 59483 w 1499724"/>
                <a:gd name="connsiteY27" fmla="*/ 1291097 h 1670042"/>
                <a:gd name="connsiteX28" fmla="*/ 59216 w 1499724"/>
                <a:gd name="connsiteY28" fmla="*/ 1290905 h 1670042"/>
                <a:gd name="connsiteX29" fmla="*/ 59107 w 1499724"/>
                <a:gd name="connsiteY29" fmla="*/ 1290787 h 1670042"/>
                <a:gd name="connsiteX30" fmla="*/ 45990 w 1499724"/>
                <a:gd name="connsiteY30" fmla="*/ 1279965 h 1670042"/>
                <a:gd name="connsiteX31" fmla="*/ 0 w 1499724"/>
                <a:gd name="connsiteY31" fmla="*/ 1168935 h 1670042"/>
                <a:gd name="connsiteX32" fmla="*/ 0 w 1499724"/>
                <a:gd name="connsiteY32" fmla="*/ 496603 h 1670042"/>
                <a:gd name="connsiteX33" fmla="*/ 69228 w 1499724"/>
                <a:gd name="connsiteY33" fmla="*/ 366400 h 1670042"/>
                <a:gd name="connsiteX34" fmla="*/ 79457 w 1499724"/>
                <a:gd name="connsiteY34" fmla="*/ 360848 h 1670042"/>
                <a:gd name="connsiteX35" fmla="*/ 85026 w 1499724"/>
                <a:gd name="connsiteY35" fmla="*/ 356838 h 1670042"/>
                <a:gd name="connsiteX36" fmla="*/ 667282 w 1499724"/>
                <a:gd name="connsiteY36" fmla="*/ 20672 h 1670042"/>
                <a:gd name="connsiteX37" fmla="*/ 726383 w 1499724"/>
                <a:gd name="connsiteY37" fmla="*/ 799 h 1670042"/>
                <a:gd name="connsiteX38" fmla="*/ 742391 w 1499724"/>
                <a:gd name="connsiteY38" fmla="*/ 377 h 167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99724" h="1670042">
                  <a:moveTo>
                    <a:pt x="744639" y="0"/>
                  </a:moveTo>
                  <a:lnTo>
                    <a:pt x="750678" y="159"/>
                  </a:lnTo>
                  <a:lnTo>
                    <a:pt x="756720" y="0"/>
                  </a:lnTo>
                  <a:lnTo>
                    <a:pt x="758967" y="377"/>
                  </a:lnTo>
                  <a:lnTo>
                    <a:pt x="774976" y="799"/>
                  </a:lnTo>
                  <a:cubicBezTo>
                    <a:pt x="795217" y="3310"/>
                    <a:pt x="815300" y="9831"/>
                    <a:pt x="834076" y="20672"/>
                  </a:cubicBezTo>
                  <a:lnTo>
                    <a:pt x="1416332" y="356838"/>
                  </a:lnTo>
                  <a:lnTo>
                    <a:pt x="1428021" y="365255"/>
                  </a:lnTo>
                  <a:lnTo>
                    <a:pt x="1430496" y="366598"/>
                  </a:lnTo>
                  <a:lnTo>
                    <a:pt x="1434675" y="370046"/>
                  </a:lnTo>
                  <a:lnTo>
                    <a:pt x="1442142" y="375423"/>
                  </a:lnTo>
                  <a:lnTo>
                    <a:pt x="1445199" y="378729"/>
                  </a:lnTo>
                  <a:lnTo>
                    <a:pt x="1453734" y="385772"/>
                  </a:lnTo>
                  <a:cubicBezTo>
                    <a:pt x="1482149" y="414187"/>
                    <a:pt x="1499724" y="453442"/>
                    <a:pt x="1499724" y="496801"/>
                  </a:cubicBezTo>
                  <a:lnTo>
                    <a:pt x="1499724" y="1169134"/>
                  </a:lnTo>
                  <a:cubicBezTo>
                    <a:pt x="1499724" y="1201653"/>
                    <a:pt x="1489838" y="1231864"/>
                    <a:pt x="1472908" y="1256925"/>
                  </a:cubicBezTo>
                  <a:lnTo>
                    <a:pt x="1469647" y="1260877"/>
                  </a:lnTo>
                  <a:lnTo>
                    <a:pt x="1463094" y="1271568"/>
                  </a:lnTo>
                  <a:cubicBezTo>
                    <a:pt x="1450798" y="1287841"/>
                    <a:pt x="1435108" y="1301973"/>
                    <a:pt x="1416333" y="1312813"/>
                  </a:cubicBezTo>
                  <a:lnTo>
                    <a:pt x="834076" y="1648980"/>
                  </a:lnTo>
                  <a:cubicBezTo>
                    <a:pt x="796525" y="1670659"/>
                    <a:pt x="753743" y="1675066"/>
                    <a:pt x="714927" y="1664666"/>
                  </a:cubicBezTo>
                  <a:lnTo>
                    <a:pt x="703168" y="1660275"/>
                  </a:lnTo>
                  <a:lnTo>
                    <a:pt x="696283" y="1658717"/>
                  </a:lnTo>
                  <a:cubicBezTo>
                    <a:pt x="686385" y="1655417"/>
                    <a:pt x="676671" y="1651077"/>
                    <a:pt x="667283" y="1645657"/>
                  </a:cubicBezTo>
                  <a:lnTo>
                    <a:pt x="85026" y="1309490"/>
                  </a:lnTo>
                  <a:lnTo>
                    <a:pt x="75001" y="1302272"/>
                  </a:lnTo>
                  <a:lnTo>
                    <a:pt x="69228" y="1299138"/>
                  </a:lnTo>
                  <a:lnTo>
                    <a:pt x="59483" y="1291097"/>
                  </a:lnTo>
                  <a:lnTo>
                    <a:pt x="59216" y="1290905"/>
                  </a:lnTo>
                  <a:lnTo>
                    <a:pt x="59107" y="1290787"/>
                  </a:lnTo>
                  <a:lnTo>
                    <a:pt x="45990" y="1279965"/>
                  </a:lnTo>
                  <a:cubicBezTo>
                    <a:pt x="17575" y="1251550"/>
                    <a:pt x="0" y="1212295"/>
                    <a:pt x="0" y="1168935"/>
                  </a:cubicBezTo>
                  <a:lnTo>
                    <a:pt x="0" y="496603"/>
                  </a:lnTo>
                  <a:cubicBezTo>
                    <a:pt x="0" y="442403"/>
                    <a:pt x="27461" y="394617"/>
                    <a:pt x="69228" y="366400"/>
                  </a:cubicBezTo>
                  <a:lnTo>
                    <a:pt x="79457" y="360848"/>
                  </a:lnTo>
                  <a:lnTo>
                    <a:pt x="85026" y="356838"/>
                  </a:lnTo>
                  <a:lnTo>
                    <a:pt x="667282" y="20672"/>
                  </a:lnTo>
                  <a:cubicBezTo>
                    <a:pt x="686058" y="9831"/>
                    <a:pt x="706141" y="3310"/>
                    <a:pt x="726383" y="799"/>
                  </a:cubicBezTo>
                  <a:lnTo>
                    <a:pt x="742391" y="377"/>
                  </a:lnTo>
                  <a:close/>
                </a:path>
              </a:pathLst>
            </a:custGeom>
          </p:spPr>
        </p:pic>
        <p:sp>
          <p:nvSpPr>
            <p:cNvPr id="1048591" name="任意多边形 51"/>
            <p:cNvSpPr/>
            <p:nvPr/>
          </p:nvSpPr>
          <p:spPr>
            <a:xfrm rot="5400000">
              <a:off x="5380802" y="2147490"/>
              <a:ext cx="1670036" cy="149972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28" name="组合 53"/>
          <p:cNvGrpSpPr/>
          <p:nvPr/>
        </p:nvGrpSpPr>
        <p:grpSpPr>
          <a:xfrm>
            <a:off x="1175656" y="5167085"/>
            <a:ext cx="1179699" cy="1364344"/>
            <a:chOff x="9404546" y="2040911"/>
            <a:chExt cx="1499724" cy="1737155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2097154" name="图片 44"/>
            <p:cNvPicPr preferRelativeResize="0"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4546" y="2040911"/>
              <a:ext cx="1499724" cy="1737155"/>
            </a:xfrm>
            <a:custGeom>
              <a:avLst/>
              <a:gdLst>
                <a:gd name="connsiteX0" fmla="*/ 744638 w 1499724"/>
                <a:gd name="connsiteY0" fmla="*/ 0 h 1670042"/>
                <a:gd name="connsiteX1" fmla="*/ 750678 w 1499724"/>
                <a:gd name="connsiteY1" fmla="*/ 159 h 1670042"/>
                <a:gd name="connsiteX2" fmla="*/ 756720 w 1499724"/>
                <a:gd name="connsiteY2" fmla="*/ 0 h 1670042"/>
                <a:gd name="connsiteX3" fmla="*/ 758967 w 1499724"/>
                <a:gd name="connsiteY3" fmla="*/ 377 h 1670042"/>
                <a:gd name="connsiteX4" fmla="*/ 774976 w 1499724"/>
                <a:gd name="connsiteY4" fmla="*/ 799 h 1670042"/>
                <a:gd name="connsiteX5" fmla="*/ 834075 w 1499724"/>
                <a:gd name="connsiteY5" fmla="*/ 20672 h 1670042"/>
                <a:gd name="connsiteX6" fmla="*/ 1416332 w 1499724"/>
                <a:gd name="connsiteY6" fmla="*/ 356838 h 1670042"/>
                <a:gd name="connsiteX7" fmla="*/ 1428020 w 1499724"/>
                <a:gd name="connsiteY7" fmla="*/ 365255 h 1670042"/>
                <a:gd name="connsiteX8" fmla="*/ 1430496 w 1499724"/>
                <a:gd name="connsiteY8" fmla="*/ 366598 h 1670042"/>
                <a:gd name="connsiteX9" fmla="*/ 1434675 w 1499724"/>
                <a:gd name="connsiteY9" fmla="*/ 370046 h 1670042"/>
                <a:gd name="connsiteX10" fmla="*/ 1442142 w 1499724"/>
                <a:gd name="connsiteY10" fmla="*/ 375423 h 1670042"/>
                <a:gd name="connsiteX11" fmla="*/ 1445199 w 1499724"/>
                <a:gd name="connsiteY11" fmla="*/ 378729 h 1670042"/>
                <a:gd name="connsiteX12" fmla="*/ 1453734 w 1499724"/>
                <a:gd name="connsiteY12" fmla="*/ 385772 h 1670042"/>
                <a:gd name="connsiteX13" fmla="*/ 1499724 w 1499724"/>
                <a:gd name="connsiteY13" fmla="*/ 496801 h 1670042"/>
                <a:gd name="connsiteX14" fmla="*/ 1499724 w 1499724"/>
                <a:gd name="connsiteY14" fmla="*/ 1169134 h 1670042"/>
                <a:gd name="connsiteX15" fmla="*/ 1472908 w 1499724"/>
                <a:gd name="connsiteY15" fmla="*/ 1256925 h 1670042"/>
                <a:gd name="connsiteX16" fmla="*/ 1469646 w 1499724"/>
                <a:gd name="connsiteY16" fmla="*/ 1260877 h 1670042"/>
                <a:gd name="connsiteX17" fmla="*/ 1463094 w 1499724"/>
                <a:gd name="connsiteY17" fmla="*/ 1271568 h 1670042"/>
                <a:gd name="connsiteX18" fmla="*/ 1416333 w 1499724"/>
                <a:gd name="connsiteY18" fmla="*/ 1312813 h 1670042"/>
                <a:gd name="connsiteX19" fmla="*/ 834076 w 1499724"/>
                <a:gd name="connsiteY19" fmla="*/ 1648980 h 1670042"/>
                <a:gd name="connsiteX20" fmla="*/ 714927 w 1499724"/>
                <a:gd name="connsiteY20" fmla="*/ 1664666 h 1670042"/>
                <a:gd name="connsiteX21" fmla="*/ 703167 w 1499724"/>
                <a:gd name="connsiteY21" fmla="*/ 1660275 h 1670042"/>
                <a:gd name="connsiteX22" fmla="*/ 696283 w 1499724"/>
                <a:gd name="connsiteY22" fmla="*/ 1658717 h 1670042"/>
                <a:gd name="connsiteX23" fmla="*/ 667283 w 1499724"/>
                <a:gd name="connsiteY23" fmla="*/ 1645657 h 1670042"/>
                <a:gd name="connsiteX24" fmla="*/ 85026 w 1499724"/>
                <a:gd name="connsiteY24" fmla="*/ 1309490 h 1670042"/>
                <a:gd name="connsiteX25" fmla="*/ 75001 w 1499724"/>
                <a:gd name="connsiteY25" fmla="*/ 1302272 h 1670042"/>
                <a:gd name="connsiteX26" fmla="*/ 69228 w 1499724"/>
                <a:gd name="connsiteY26" fmla="*/ 1299138 h 1670042"/>
                <a:gd name="connsiteX27" fmla="*/ 59482 w 1499724"/>
                <a:gd name="connsiteY27" fmla="*/ 1291097 h 1670042"/>
                <a:gd name="connsiteX28" fmla="*/ 59215 w 1499724"/>
                <a:gd name="connsiteY28" fmla="*/ 1290905 h 1670042"/>
                <a:gd name="connsiteX29" fmla="*/ 59107 w 1499724"/>
                <a:gd name="connsiteY29" fmla="*/ 1290787 h 1670042"/>
                <a:gd name="connsiteX30" fmla="*/ 45990 w 1499724"/>
                <a:gd name="connsiteY30" fmla="*/ 1279965 h 1670042"/>
                <a:gd name="connsiteX31" fmla="*/ 0 w 1499724"/>
                <a:gd name="connsiteY31" fmla="*/ 1168935 h 1670042"/>
                <a:gd name="connsiteX32" fmla="*/ 0 w 1499724"/>
                <a:gd name="connsiteY32" fmla="*/ 496603 h 1670042"/>
                <a:gd name="connsiteX33" fmla="*/ 69228 w 1499724"/>
                <a:gd name="connsiteY33" fmla="*/ 366400 h 1670042"/>
                <a:gd name="connsiteX34" fmla="*/ 79457 w 1499724"/>
                <a:gd name="connsiteY34" fmla="*/ 360848 h 1670042"/>
                <a:gd name="connsiteX35" fmla="*/ 85025 w 1499724"/>
                <a:gd name="connsiteY35" fmla="*/ 356838 h 1670042"/>
                <a:gd name="connsiteX36" fmla="*/ 667282 w 1499724"/>
                <a:gd name="connsiteY36" fmla="*/ 20672 h 1670042"/>
                <a:gd name="connsiteX37" fmla="*/ 726383 w 1499724"/>
                <a:gd name="connsiteY37" fmla="*/ 799 h 1670042"/>
                <a:gd name="connsiteX38" fmla="*/ 742391 w 1499724"/>
                <a:gd name="connsiteY38" fmla="*/ 377 h 167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99724" h="1670042">
                  <a:moveTo>
                    <a:pt x="744638" y="0"/>
                  </a:moveTo>
                  <a:lnTo>
                    <a:pt x="750678" y="159"/>
                  </a:lnTo>
                  <a:lnTo>
                    <a:pt x="756720" y="0"/>
                  </a:lnTo>
                  <a:lnTo>
                    <a:pt x="758967" y="377"/>
                  </a:lnTo>
                  <a:lnTo>
                    <a:pt x="774976" y="799"/>
                  </a:lnTo>
                  <a:cubicBezTo>
                    <a:pt x="795217" y="3310"/>
                    <a:pt x="815300" y="9831"/>
                    <a:pt x="834075" y="20672"/>
                  </a:cubicBezTo>
                  <a:lnTo>
                    <a:pt x="1416332" y="356838"/>
                  </a:lnTo>
                  <a:lnTo>
                    <a:pt x="1428020" y="365255"/>
                  </a:lnTo>
                  <a:lnTo>
                    <a:pt x="1430496" y="366598"/>
                  </a:lnTo>
                  <a:lnTo>
                    <a:pt x="1434675" y="370046"/>
                  </a:lnTo>
                  <a:lnTo>
                    <a:pt x="1442142" y="375423"/>
                  </a:lnTo>
                  <a:lnTo>
                    <a:pt x="1445199" y="378729"/>
                  </a:lnTo>
                  <a:lnTo>
                    <a:pt x="1453734" y="385772"/>
                  </a:lnTo>
                  <a:cubicBezTo>
                    <a:pt x="1482149" y="414187"/>
                    <a:pt x="1499724" y="453442"/>
                    <a:pt x="1499724" y="496801"/>
                  </a:cubicBezTo>
                  <a:lnTo>
                    <a:pt x="1499724" y="1169134"/>
                  </a:lnTo>
                  <a:cubicBezTo>
                    <a:pt x="1499724" y="1201653"/>
                    <a:pt x="1489838" y="1231864"/>
                    <a:pt x="1472908" y="1256925"/>
                  </a:cubicBezTo>
                  <a:lnTo>
                    <a:pt x="1469646" y="1260877"/>
                  </a:lnTo>
                  <a:lnTo>
                    <a:pt x="1463094" y="1271568"/>
                  </a:lnTo>
                  <a:cubicBezTo>
                    <a:pt x="1450798" y="1287841"/>
                    <a:pt x="1435108" y="1301973"/>
                    <a:pt x="1416333" y="1312813"/>
                  </a:cubicBezTo>
                  <a:lnTo>
                    <a:pt x="834076" y="1648980"/>
                  </a:lnTo>
                  <a:cubicBezTo>
                    <a:pt x="796525" y="1670659"/>
                    <a:pt x="753742" y="1675066"/>
                    <a:pt x="714927" y="1664666"/>
                  </a:cubicBezTo>
                  <a:lnTo>
                    <a:pt x="703167" y="1660275"/>
                  </a:lnTo>
                  <a:lnTo>
                    <a:pt x="696283" y="1658717"/>
                  </a:lnTo>
                  <a:cubicBezTo>
                    <a:pt x="686385" y="1655417"/>
                    <a:pt x="676670" y="1651077"/>
                    <a:pt x="667283" y="1645657"/>
                  </a:cubicBezTo>
                  <a:lnTo>
                    <a:pt x="85026" y="1309490"/>
                  </a:lnTo>
                  <a:lnTo>
                    <a:pt x="75001" y="1302272"/>
                  </a:lnTo>
                  <a:lnTo>
                    <a:pt x="69228" y="1299138"/>
                  </a:lnTo>
                  <a:lnTo>
                    <a:pt x="59482" y="1291097"/>
                  </a:lnTo>
                  <a:lnTo>
                    <a:pt x="59215" y="1290905"/>
                  </a:lnTo>
                  <a:lnTo>
                    <a:pt x="59107" y="1290787"/>
                  </a:lnTo>
                  <a:lnTo>
                    <a:pt x="45990" y="1279965"/>
                  </a:lnTo>
                  <a:cubicBezTo>
                    <a:pt x="17575" y="1251550"/>
                    <a:pt x="0" y="1212295"/>
                    <a:pt x="0" y="1168935"/>
                  </a:cubicBezTo>
                  <a:lnTo>
                    <a:pt x="0" y="496603"/>
                  </a:lnTo>
                  <a:cubicBezTo>
                    <a:pt x="0" y="442403"/>
                    <a:pt x="27461" y="394617"/>
                    <a:pt x="69228" y="366400"/>
                  </a:cubicBezTo>
                  <a:lnTo>
                    <a:pt x="79457" y="360848"/>
                  </a:lnTo>
                  <a:lnTo>
                    <a:pt x="85025" y="356838"/>
                  </a:lnTo>
                  <a:lnTo>
                    <a:pt x="667282" y="20672"/>
                  </a:lnTo>
                  <a:cubicBezTo>
                    <a:pt x="686057" y="9831"/>
                    <a:pt x="706141" y="3310"/>
                    <a:pt x="726383" y="799"/>
                  </a:cubicBezTo>
                  <a:lnTo>
                    <a:pt x="742391" y="377"/>
                  </a:lnTo>
                  <a:close/>
                </a:path>
              </a:pathLst>
            </a:custGeom>
          </p:spPr>
        </p:pic>
        <p:sp>
          <p:nvSpPr>
            <p:cNvPr id="1048592" name="任意多边形 52"/>
            <p:cNvSpPr/>
            <p:nvPr/>
          </p:nvSpPr>
          <p:spPr>
            <a:xfrm rot="5400000">
              <a:off x="9319389" y="2144324"/>
              <a:ext cx="1670036" cy="149972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1048596" name="文本框 67"/>
          <p:cNvSpPr txBox="1"/>
          <p:nvPr/>
        </p:nvSpPr>
        <p:spPr>
          <a:xfrm>
            <a:off x="1158975" y="167204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上网安全隐患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67495" y="1515448"/>
            <a:ext cx="7387771" cy="612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▌免费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wifi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一些公共场合搜到的免费、无锁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WiFi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安全防护功能较弱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7315" y="5442858"/>
            <a:ext cx="71265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▌手机权限管理：应用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过度索权可能导致隐私泄露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8360" y="3486785"/>
            <a:ext cx="7084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▌路由器：老旧固件及未更改管理员帐户密码容易导致路由器被劫持。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3" name="组合 5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048583" name="任意多边形 7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584" name="任意多边形 8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585" name="文本框 6"/>
            <p:cNvSpPr txBox="1"/>
            <p:nvPr/>
          </p:nvSpPr>
          <p:spPr>
            <a:xfrm>
              <a:off x="362422" y="381743"/>
              <a:ext cx="690880" cy="624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D90A10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D90A1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8596" name="文本框 67"/>
          <p:cNvSpPr txBox="1"/>
          <p:nvPr/>
        </p:nvSpPr>
        <p:spPr>
          <a:xfrm>
            <a:off x="1158975" y="167204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上网安全隐患</a:t>
            </a:r>
            <a:endParaRPr lang="zh-CN" altLang="en-US" sz="28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04185" y="1731010"/>
            <a:ext cx="776922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▌未知链接：恶意网站、广告网站、挂马网站层出不穷。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600" b="1" dirty="0" smtClean="0">
              <a:solidFill>
                <a:schemeClr val="bg1"/>
              </a:solidFill>
            </a:endParaRPr>
          </a:p>
          <a:p>
            <a:endParaRPr lang="en-US" altLang="zh-CN" sz="3600" b="1" dirty="0" smtClean="0">
              <a:solidFill>
                <a:schemeClr val="bg1"/>
              </a:solidFill>
            </a:endParaRPr>
          </a:p>
        </p:txBody>
      </p:sp>
      <p:grpSp>
        <p:nvGrpSpPr>
          <p:cNvPr id="11" name="组合 59"/>
          <p:cNvGrpSpPr/>
          <p:nvPr/>
        </p:nvGrpSpPr>
        <p:grpSpPr>
          <a:xfrm>
            <a:off x="1083269" y="1465942"/>
            <a:ext cx="1297074" cy="1349830"/>
            <a:chOff x="3786778" y="3727797"/>
            <a:chExt cx="908142" cy="1019645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2" name="图片 4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87223" y="3727797"/>
              <a:ext cx="906970" cy="1012106"/>
            </a:xfrm>
            <a:custGeom>
              <a:avLst/>
              <a:gdLst>
                <a:gd name="connsiteX0" fmla="*/ 444524 w 895284"/>
                <a:gd name="connsiteY0" fmla="*/ 0 h 996958"/>
                <a:gd name="connsiteX1" fmla="*/ 448130 w 895284"/>
                <a:gd name="connsiteY1" fmla="*/ 95 h 996958"/>
                <a:gd name="connsiteX2" fmla="*/ 451736 w 895284"/>
                <a:gd name="connsiteY2" fmla="*/ 0 h 996958"/>
                <a:gd name="connsiteX3" fmla="*/ 453078 w 895284"/>
                <a:gd name="connsiteY3" fmla="*/ 225 h 996958"/>
                <a:gd name="connsiteX4" fmla="*/ 462634 w 895284"/>
                <a:gd name="connsiteY4" fmla="*/ 477 h 996958"/>
                <a:gd name="connsiteX5" fmla="*/ 497915 w 895284"/>
                <a:gd name="connsiteY5" fmla="*/ 12340 h 996958"/>
                <a:gd name="connsiteX6" fmla="*/ 845502 w 895284"/>
                <a:gd name="connsiteY6" fmla="*/ 213020 h 996958"/>
                <a:gd name="connsiteX7" fmla="*/ 852480 w 895284"/>
                <a:gd name="connsiteY7" fmla="*/ 218045 h 996958"/>
                <a:gd name="connsiteX8" fmla="*/ 853957 w 895284"/>
                <a:gd name="connsiteY8" fmla="*/ 218847 h 996958"/>
                <a:gd name="connsiteX9" fmla="*/ 856452 w 895284"/>
                <a:gd name="connsiteY9" fmla="*/ 220905 h 996958"/>
                <a:gd name="connsiteX10" fmla="*/ 860910 w 895284"/>
                <a:gd name="connsiteY10" fmla="*/ 224115 h 996958"/>
                <a:gd name="connsiteX11" fmla="*/ 862735 w 895284"/>
                <a:gd name="connsiteY11" fmla="*/ 226088 h 996958"/>
                <a:gd name="connsiteX12" fmla="*/ 867830 w 895284"/>
                <a:gd name="connsiteY12" fmla="*/ 230293 h 996958"/>
                <a:gd name="connsiteX13" fmla="*/ 895284 w 895284"/>
                <a:gd name="connsiteY13" fmla="*/ 296573 h 996958"/>
                <a:gd name="connsiteX14" fmla="*/ 895284 w 895284"/>
                <a:gd name="connsiteY14" fmla="*/ 697933 h 996958"/>
                <a:gd name="connsiteX15" fmla="*/ 879276 w 895284"/>
                <a:gd name="connsiteY15" fmla="*/ 750341 h 996958"/>
                <a:gd name="connsiteX16" fmla="*/ 877329 w 895284"/>
                <a:gd name="connsiteY16" fmla="*/ 752701 h 996958"/>
                <a:gd name="connsiteX17" fmla="*/ 873417 w 895284"/>
                <a:gd name="connsiteY17" fmla="*/ 759082 h 996958"/>
                <a:gd name="connsiteX18" fmla="*/ 845502 w 895284"/>
                <a:gd name="connsiteY18" fmla="*/ 783705 h 996958"/>
                <a:gd name="connsiteX19" fmla="*/ 497915 w 895284"/>
                <a:gd name="connsiteY19" fmla="*/ 984385 h 996958"/>
                <a:gd name="connsiteX20" fmla="*/ 426787 w 895284"/>
                <a:gd name="connsiteY20" fmla="*/ 993749 h 996958"/>
                <a:gd name="connsiteX21" fmla="*/ 419767 w 895284"/>
                <a:gd name="connsiteY21" fmla="*/ 991128 h 996958"/>
                <a:gd name="connsiteX22" fmla="*/ 415657 w 895284"/>
                <a:gd name="connsiteY22" fmla="*/ 990197 h 996958"/>
                <a:gd name="connsiteX23" fmla="*/ 398345 w 895284"/>
                <a:gd name="connsiteY23" fmla="*/ 982401 h 996958"/>
                <a:gd name="connsiteX24" fmla="*/ 50758 w 895284"/>
                <a:gd name="connsiteY24" fmla="*/ 781721 h 996958"/>
                <a:gd name="connsiteX25" fmla="*/ 44773 w 895284"/>
                <a:gd name="connsiteY25" fmla="*/ 777412 h 996958"/>
                <a:gd name="connsiteX26" fmla="*/ 41327 w 895284"/>
                <a:gd name="connsiteY26" fmla="*/ 775541 h 996958"/>
                <a:gd name="connsiteX27" fmla="*/ 35509 w 895284"/>
                <a:gd name="connsiteY27" fmla="*/ 770741 h 996958"/>
                <a:gd name="connsiteX28" fmla="*/ 35350 w 895284"/>
                <a:gd name="connsiteY28" fmla="*/ 770627 h 996958"/>
                <a:gd name="connsiteX29" fmla="*/ 35285 w 895284"/>
                <a:gd name="connsiteY29" fmla="*/ 770556 h 996958"/>
                <a:gd name="connsiteX30" fmla="*/ 27454 w 895284"/>
                <a:gd name="connsiteY30" fmla="*/ 764095 h 996958"/>
                <a:gd name="connsiteX31" fmla="*/ 0 w 895284"/>
                <a:gd name="connsiteY31" fmla="*/ 697815 h 996958"/>
                <a:gd name="connsiteX32" fmla="*/ 0 w 895284"/>
                <a:gd name="connsiteY32" fmla="*/ 296455 h 996958"/>
                <a:gd name="connsiteX33" fmla="*/ 41327 w 895284"/>
                <a:gd name="connsiteY33" fmla="*/ 218728 h 996958"/>
                <a:gd name="connsiteX34" fmla="*/ 47433 w 895284"/>
                <a:gd name="connsiteY34" fmla="*/ 215414 h 996958"/>
                <a:gd name="connsiteX35" fmla="*/ 50758 w 895284"/>
                <a:gd name="connsiteY35" fmla="*/ 213020 h 996958"/>
                <a:gd name="connsiteX36" fmla="*/ 398345 w 895284"/>
                <a:gd name="connsiteY36" fmla="*/ 12340 h 996958"/>
                <a:gd name="connsiteX37" fmla="*/ 433626 w 895284"/>
                <a:gd name="connsiteY37" fmla="*/ 477 h 996958"/>
                <a:gd name="connsiteX38" fmla="*/ 443182 w 895284"/>
                <a:gd name="connsiteY38" fmla="*/ 225 h 99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95284" h="996958">
                  <a:moveTo>
                    <a:pt x="444524" y="0"/>
                  </a:moveTo>
                  <a:lnTo>
                    <a:pt x="448130" y="95"/>
                  </a:lnTo>
                  <a:lnTo>
                    <a:pt x="451736" y="0"/>
                  </a:lnTo>
                  <a:lnTo>
                    <a:pt x="453078" y="225"/>
                  </a:lnTo>
                  <a:lnTo>
                    <a:pt x="462634" y="477"/>
                  </a:lnTo>
                  <a:cubicBezTo>
                    <a:pt x="474717" y="1976"/>
                    <a:pt x="486707" y="5869"/>
                    <a:pt x="497915" y="12340"/>
                  </a:cubicBezTo>
                  <a:lnTo>
                    <a:pt x="845502" y="213020"/>
                  </a:lnTo>
                  <a:lnTo>
                    <a:pt x="852480" y="218045"/>
                  </a:lnTo>
                  <a:lnTo>
                    <a:pt x="853957" y="218847"/>
                  </a:lnTo>
                  <a:lnTo>
                    <a:pt x="856452" y="220905"/>
                  </a:lnTo>
                  <a:lnTo>
                    <a:pt x="860910" y="224115"/>
                  </a:lnTo>
                  <a:lnTo>
                    <a:pt x="862735" y="226088"/>
                  </a:lnTo>
                  <a:lnTo>
                    <a:pt x="867830" y="230293"/>
                  </a:lnTo>
                  <a:cubicBezTo>
                    <a:pt x="884793" y="247255"/>
                    <a:pt x="895284" y="270689"/>
                    <a:pt x="895284" y="296573"/>
                  </a:cubicBezTo>
                  <a:lnTo>
                    <a:pt x="895284" y="697933"/>
                  </a:lnTo>
                  <a:cubicBezTo>
                    <a:pt x="895284" y="717346"/>
                    <a:pt x="889383" y="735381"/>
                    <a:pt x="879276" y="750341"/>
                  </a:cubicBezTo>
                  <a:lnTo>
                    <a:pt x="877329" y="752701"/>
                  </a:lnTo>
                  <a:lnTo>
                    <a:pt x="873417" y="759082"/>
                  </a:lnTo>
                  <a:cubicBezTo>
                    <a:pt x="866077" y="768797"/>
                    <a:pt x="856711" y="777234"/>
                    <a:pt x="845502" y="783705"/>
                  </a:cubicBezTo>
                  <a:lnTo>
                    <a:pt x="497915" y="984385"/>
                  </a:lnTo>
                  <a:cubicBezTo>
                    <a:pt x="475499" y="997326"/>
                    <a:pt x="449959" y="999958"/>
                    <a:pt x="426787" y="993749"/>
                  </a:cubicBezTo>
                  <a:lnTo>
                    <a:pt x="419767" y="991128"/>
                  </a:lnTo>
                  <a:lnTo>
                    <a:pt x="415657" y="990197"/>
                  </a:lnTo>
                  <a:cubicBezTo>
                    <a:pt x="409749" y="988228"/>
                    <a:pt x="403949" y="985637"/>
                    <a:pt x="398345" y="982401"/>
                  </a:cubicBezTo>
                  <a:lnTo>
                    <a:pt x="50758" y="781721"/>
                  </a:lnTo>
                  <a:lnTo>
                    <a:pt x="44773" y="777412"/>
                  </a:lnTo>
                  <a:lnTo>
                    <a:pt x="41327" y="775541"/>
                  </a:lnTo>
                  <a:lnTo>
                    <a:pt x="35509" y="770741"/>
                  </a:lnTo>
                  <a:lnTo>
                    <a:pt x="35350" y="770627"/>
                  </a:lnTo>
                  <a:lnTo>
                    <a:pt x="35285" y="770556"/>
                  </a:lnTo>
                  <a:lnTo>
                    <a:pt x="27454" y="764095"/>
                  </a:lnTo>
                  <a:cubicBezTo>
                    <a:pt x="10492" y="747133"/>
                    <a:pt x="0" y="723699"/>
                    <a:pt x="0" y="697815"/>
                  </a:cubicBezTo>
                  <a:lnTo>
                    <a:pt x="0" y="296455"/>
                  </a:lnTo>
                  <a:cubicBezTo>
                    <a:pt x="0" y="264100"/>
                    <a:pt x="16393" y="235573"/>
                    <a:pt x="41327" y="218728"/>
                  </a:cubicBezTo>
                  <a:lnTo>
                    <a:pt x="47433" y="215414"/>
                  </a:lnTo>
                  <a:lnTo>
                    <a:pt x="50758" y="213020"/>
                  </a:lnTo>
                  <a:lnTo>
                    <a:pt x="398345" y="12340"/>
                  </a:lnTo>
                  <a:cubicBezTo>
                    <a:pt x="409553" y="5869"/>
                    <a:pt x="421542" y="1976"/>
                    <a:pt x="433626" y="477"/>
                  </a:cubicBezTo>
                  <a:lnTo>
                    <a:pt x="443182" y="225"/>
                  </a:lnTo>
                  <a:close/>
                </a:path>
              </a:pathLst>
            </a:custGeom>
          </p:spPr>
        </p:pic>
        <p:sp>
          <p:nvSpPr>
            <p:cNvPr id="13" name="任意多边形 56"/>
            <p:cNvSpPr/>
            <p:nvPr/>
          </p:nvSpPr>
          <p:spPr>
            <a:xfrm rot="5400000">
              <a:off x="3735211" y="3787733"/>
              <a:ext cx="1011276" cy="90814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58"/>
          <p:cNvGrpSpPr/>
          <p:nvPr/>
        </p:nvGrpSpPr>
        <p:grpSpPr>
          <a:xfrm>
            <a:off x="1127199" y="4398630"/>
            <a:ext cx="1267658" cy="1290955"/>
            <a:chOff x="7737785" y="3724696"/>
            <a:chExt cx="908142" cy="1044215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5" name="图片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7785" y="3724696"/>
              <a:ext cx="908000" cy="1044215"/>
            </a:xfrm>
            <a:custGeom>
              <a:avLst/>
              <a:gdLst>
                <a:gd name="connsiteX0" fmla="*/ 444524 w 895284"/>
                <a:gd name="connsiteY0" fmla="*/ 0 h 996958"/>
                <a:gd name="connsiteX1" fmla="*/ 448130 w 895284"/>
                <a:gd name="connsiteY1" fmla="*/ 95 h 996958"/>
                <a:gd name="connsiteX2" fmla="*/ 451736 w 895284"/>
                <a:gd name="connsiteY2" fmla="*/ 0 h 996958"/>
                <a:gd name="connsiteX3" fmla="*/ 453078 w 895284"/>
                <a:gd name="connsiteY3" fmla="*/ 225 h 996958"/>
                <a:gd name="connsiteX4" fmla="*/ 462634 w 895284"/>
                <a:gd name="connsiteY4" fmla="*/ 477 h 996958"/>
                <a:gd name="connsiteX5" fmla="*/ 497915 w 895284"/>
                <a:gd name="connsiteY5" fmla="*/ 12340 h 996958"/>
                <a:gd name="connsiteX6" fmla="*/ 845502 w 895284"/>
                <a:gd name="connsiteY6" fmla="*/ 213020 h 996958"/>
                <a:gd name="connsiteX7" fmla="*/ 852479 w 895284"/>
                <a:gd name="connsiteY7" fmla="*/ 218045 h 996958"/>
                <a:gd name="connsiteX8" fmla="*/ 853957 w 895284"/>
                <a:gd name="connsiteY8" fmla="*/ 218847 h 996958"/>
                <a:gd name="connsiteX9" fmla="*/ 856452 w 895284"/>
                <a:gd name="connsiteY9" fmla="*/ 220905 h 996958"/>
                <a:gd name="connsiteX10" fmla="*/ 860910 w 895284"/>
                <a:gd name="connsiteY10" fmla="*/ 224115 h 996958"/>
                <a:gd name="connsiteX11" fmla="*/ 862734 w 895284"/>
                <a:gd name="connsiteY11" fmla="*/ 226088 h 996958"/>
                <a:gd name="connsiteX12" fmla="*/ 867830 w 895284"/>
                <a:gd name="connsiteY12" fmla="*/ 230293 h 996958"/>
                <a:gd name="connsiteX13" fmla="*/ 895284 w 895284"/>
                <a:gd name="connsiteY13" fmla="*/ 296573 h 996958"/>
                <a:gd name="connsiteX14" fmla="*/ 895284 w 895284"/>
                <a:gd name="connsiteY14" fmla="*/ 697933 h 996958"/>
                <a:gd name="connsiteX15" fmla="*/ 879276 w 895284"/>
                <a:gd name="connsiteY15" fmla="*/ 750341 h 996958"/>
                <a:gd name="connsiteX16" fmla="*/ 877329 w 895284"/>
                <a:gd name="connsiteY16" fmla="*/ 752701 h 996958"/>
                <a:gd name="connsiteX17" fmla="*/ 873417 w 895284"/>
                <a:gd name="connsiteY17" fmla="*/ 759082 h 996958"/>
                <a:gd name="connsiteX18" fmla="*/ 845502 w 895284"/>
                <a:gd name="connsiteY18" fmla="*/ 783705 h 996958"/>
                <a:gd name="connsiteX19" fmla="*/ 497915 w 895284"/>
                <a:gd name="connsiteY19" fmla="*/ 984385 h 996958"/>
                <a:gd name="connsiteX20" fmla="*/ 426787 w 895284"/>
                <a:gd name="connsiteY20" fmla="*/ 993749 h 996958"/>
                <a:gd name="connsiteX21" fmla="*/ 419767 w 895284"/>
                <a:gd name="connsiteY21" fmla="*/ 991128 h 996958"/>
                <a:gd name="connsiteX22" fmla="*/ 415657 w 895284"/>
                <a:gd name="connsiteY22" fmla="*/ 990197 h 996958"/>
                <a:gd name="connsiteX23" fmla="*/ 398345 w 895284"/>
                <a:gd name="connsiteY23" fmla="*/ 982401 h 996958"/>
                <a:gd name="connsiteX24" fmla="*/ 50758 w 895284"/>
                <a:gd name="connsiteY24" fmla="*/ 781721 h 996958"/>
                <a:gd name="connsiteX25" fmla="*/ 44773 w 895284"/>
                <a:gd name="connsiteY25" fmla="*/ 777412 h 996958"/>
                <a:gd name="connsiteX26" fmla="*/ 41327 w 895284"/>
                <a:gd name="connsiteY26" fmla="*/ 775541 h 996958"/>
                <a:gd name="connsiteX27" fmla="*/ 35509 w 895284"/>
                <a:gd name="connsiteY27" fmla="*/ 770741 h 996958"/>
                <a:gd name="connsiteX28" fmla="*/ 35350 w 895284"/>
                <a:gd name="connsiteY28" fmla="*/ 770627 h 996958"/>
                <a:gd name="connsiteX29" fmla="*/ 35285 w 895284"/>
                <a:gd name="connsiteY29" fmla="*/ 770556 h 996958"/>
                <a:gd name="connsiteX30" fmla="*/ 27455 w 895284"/>
                <a:gd name="connsiteY30" fmla="*/ 764095 h 996958"/>
                <a:gd name="connsiteX31" fmla="*/ 0 w 895284"/>
                <a:gd name="connsiteY31" fmla="*/ 697815 h 996958"/>
                <a:gd name="connsiteX32" fmla="*/ 0 w 895284"/>
                <a:gd name="connsiteY32" fmla="*/ 296455 h 996958"/>
                <a:gd name="connsiteX33" fmla="*/ 41327 w 895284"/>
                <a:gd name="connsiteY33" fmla="*/ 218728 h 996958"/>
                <a:gd name="connsiteX34" fmla="*/ 47433 w 895284"/>
                <a:gd name="connsiteY34" fmla="*/ 215414 h 996958"/>
                <a:gd name="connsiteX35" fmla="*/ 50758 w 895284"/>
                <a:gd name="connsiteY35" fmla="*/ 213020 h 996958"/>
                <a:gd name="connsiteX36" fmla="*/ 398345 w 895284"/>
                <a:gd name="connsiteY36" fmla="*/ 12340 h 996958"/>
                <a:gd name="connsiteX37" fmla="*/ 433626 w 895284"/>
                <a:gd name="connsiteY37" fmla="*/ 477 h 996958"/>
                <a:gd name="connsiteX38" fmla="*/ 443182 w 895284"/>
                <a:gd name="connsiteY38" fmla="*/ 225 h 99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95284" h="996958">
                  <a:moveTo>
                    <a:pt x="444524" y="0"/>
                  </a:moveTo>
                  <a:lnTo>
                    <a:pt x="448130" y="95"/>
                  </a:lnTo>
                  <a:lnTo>
                    <a:pt x="451736" y="0"/>
                  </a:lnTo>
                  <a:lnTo>
                    <a:pt x="453078" y="225"/>
                  </a:lnTo>
                  <a:lnTo>
                    <a:pt x="462634" y="477"/>
                  </a:lnTo>
                  <a:cubicBezTo>
                    <a:pt x="474717" y="1976"/>
                    <a:pt x="486707" y="5869"/>
                    <a:pt x="497915" y="12340"/>
                  </a:cubicBezTo>
                  <a:lnTo>
                    <a:pt x="845502" y="213020"/>
                  </a:lnTo>
                  <a:lnTo>
                    <a:pt x="852479" y="218045"/>
                  </a:lnTo>
                  <a:lnTo>
                    <a:pt x="853957" y="218847"/>
                  </a:lnTo>
                  <a:lnTo>
                    <a:pt x="856452" y="220905"/>
                  </a:lnTo>
                  <a:lnTo>
                    <a:pt x="860910" y="224115"/>
                  </a:lnTo>
                  <a:lnTo>
                    <a:pt x="862734" y="226088"/>
                  </a:lnTo>
                  <a:lnTo>
                    <a:pt x="867830" y="230293"/>
                  </a:lnTo>
                  <a:cubicBezTo>
                    <a:pt x="884792" y="247255"/>
                    <a:pt x="895284" y="270689"/>
                    <a:pt x="895284" y="296573"/>
                  </a:cubicBezTo>
                  <a:lnTo>
                    <a:pt x="895284" y="697933"/>
                  </a:lnTo>
                  <a:cubicBezTo>
                    <a:pt x="895284" y="717346"/>
                    <a:pt x="889382" y="735381"/>
                    <a:pt x="879276" y="750341"/>
                  </a:cubicBezTo>
                  <a:lnTo>
                    <a:pt x="877329" y="752701"/>
                  </a:lnTo>
                  <a:lnTo>
                    <a:pt x="873417" y="759082"/>
                  </a:lnTo>
                  <a:cubicBezTo>
                    <a:pt x="866077" y="768797"/>
                    <a:pt x="856710" y="777234"/>
                    <a:pt x="845502" y="783705"/>
                  </a:cubicBezTo>
                  <a:lnTo>
                    <a:pt x="497915" y="984385"/>
                  </a:lnTo>
                  <a:cubicBezTo>
                    <a:pt x="475499" y="997326"/>
                    <a:pt x="449959" y="999958"/>
                    <a:pt x="426787" y="993749"/>
                  </a:cubicBezTo>
                  <a:lnTo>
                    <a:pt x="419767" y="991128"/>
                  </a:lnTo>
                  <a:lnTo>
                    <a:pt x="415657" y="990197"/>
                  </a:lnTo>
                  <a:cubicBezTo>
                    <a:pt x="409749" y="988228"/>
                    <a:pt x="403949" y="985637"/>
                    <a:pt x="398345" y="982401"/>
                  </a:cubicBezTo>
                  <a:lnTo>
                    <a:pt x="50758" y="781721"/>
                  </a:lnTo>
                  <a:lnTo>
                    <a:pt x="44773" y="777412"/>
                  </a:lnTo>
                  <a:lnTo>
                    <a:pt x="41327" y="775541"/>
                  </a:lnTo>
                  <a:lnTo>
                    <a:pt x="35509" y="770741"/>
                  </a:lnTo>
                  <a:lnTo>
                    <a:pt x="35350" y="770627"/>
                  </a:lnTo>
                  <a:lnTo>
                    <a:pt x="35285" y="770556"/>
                  </a:lnTo>
                  <a:lnTo>
                    <a:pt x="27455" y="764095"/>
                  </a:lnTo>
                  <a:cubicBezTo>
                    <a:pt x="10492" y="747133"/>
                    <a:pt x="0" y="723699"/>
                    <a:pt x="0" y="697815"/>
                  </a:cubicBezTo>
                  <a:lnTo>
                    <a:pt x="0" y="296455"/>
                  </a:lnTo>
                  <a:cubicBezTo>
                    <a:pt x="0" y="264100"/>
                    <a:pt x="16393" y="235573"/>
                    <a:pt x="41327" y="218728"/>
                  </a:cubicBezTo>
                  <a:lnTo>
                    <a:pt x="47433" y="215414"/>
                  </a:lnTo>
                  <a:lnTo>
                    <a:pt x="50758" y="213020"/>
                  </a:lnTo>
                  <a:lnTo>
                    <a:pt x="398345" y="12340"/>
                  </a:lnTo>
                  <a:cubicBezTo>
                    <a:pt x="409553" y="5869"/>
                    <a:pt x="421542" y="1976"/>
                    <a:pt x="433626" y="477"/>
                  </a:cubicBezTo>
                  <a:lnTo>
                    <a:pt x="443182" y="225"/>
                  </a:lnTo>
                  <a:close/>
                </a:path>
              </a:pathLst>
            </a:custGeom>
          </p:spPr>
        </p:pic>
        <p:sp>
          <p:nvSpPr>
            <p:cNvPr id="16" name="任意多边形 57"/>
            <p:cNvSpPr/>
            <p:nvPr/>
          </p:nvSpPr>
          <p:spPr>
            <a:xfrm rot="5400000">
              <a:off x="7686218" y="3787733"/>
              <a:ext cx="1011276" cy="90814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04458" y="4717143"/>
            <a:ext cx="846182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▌密码安全：弱口令易被暴力破解。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任意多边形 6"/>
          <p:cNvSpPr/>
          <p:nvPr/>
        </p:nvSpPr>
        <p:spPr>
          <a:xfrm>
            <a:off x="4245026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7"/>
          <p:cNvGrpSpPr/>
          <p:nvPr/>
        </p:nvGrpSpPr>
        <p:grpSpPr>
          <a:xfrm>
            <a:off x="4701620" y="1336919"/>
            <a:ext cx="2828456" cy="2650885"/>
            <a:chOff x="4706287" y="1336919"/>
            <a:chExt cx="2828456" cy="2650885"/>
          </a:xfrm>
        </p:grpSpPr>
        <p:sp>
          <p:nvSpPr>
            <p:cNvPr id="1048758" name="任意多边形 5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6"/>
            <p:cNvGrpSpPr/>
            <p:nvPr/>
          </p:nvGrpSpPr>
          <p:grpSpPr>
            <a:xfrm>
              <a:off x="5130160" y="1336919"/>
              <a:ext cx="2093607" cy="2456717"/>
              <a:chOff x="5130160" y="1336919"/>
              <a:chExt cx="2093607" cy="2456717"/>
            </a:xfrm>
          </p:grpSpPr>
          <p:sp>
            <p:nvSpPr>
              <p:cNvPr id="1048759" name="文本框 3"/>
              <p:cNvSpPr txBox="1"/>
              <p:nvPr/>
            </p:nvSpPr>
            <p:spPr>
              <a:xfrm>
                <a:off x="5130160" y="1336919"/>
                <a:ext cx="1699504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800" dirty="0" smtClean="0">
                    <a:solidFill>
                      <a:srgbClr val="D90A10"/>
                    </a:solidFill>
                    <a:latin typeface="Agency FB" panose="020B0503020202020204" pitchFamily="34" charset="0"/>
                  </a:rPr>
                  <a:t>03</a:t>
                </a:r>
                <a:endParaRPr lang="zh-CN" altLang="en-US" sz="13800" dirty="0">
                  <a:solidFill>
                    <a:srgbClr val="D90A1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048760" name="文本框 4"/>
              <p:cNvSpPr txBox="1"/>
              <p:nvPr/>
            </p:nvSpPr>
            <p:spPr>
              <a:xfrm>
                <a:off x="5261370" y="3270416"/>
                <a:ext cx="1962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D90A10"/>
                    </a:solidFill>
                    <a:latin typeface="Segoe UI Semilight" panose="020B0402040204020203" pitchFamily="34" charset="0"/>
                    <a:ea typeface="Kozuka Gothic Pro L" panose="020B0200000000000000" pitchFamily="34" charset="-128"/>
                    <a:cs typeface="Segoe UI Semilight" panose="020B0402040204020203" pitchFamily="34" charset="0"/>
                  </a:rPr>
                  <a:t>Part Three</a:t>
                </a:r>
                <a:endParaRPr lang="zh-CN" altLang="en-US" sz="2800" b="1" dirty="0">
                  <a:solidFill>
                    <a:srgbClr val="D90A10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endParaRPr>
              </a:p>
            </p:txBody>
          </p:sp>
        </p:grpSp>
      </p:grpSp>
      <p:sp>
        <p:nvSpPr>
          <p:cNvPr id="1048761" name="文本框 9"/>
          <p:cNvSpPr txBox="1"/>
          <p:nvPr/>
        </p:nvSpPr>
        <p:spPr>
          <a:xfrm>
            <a:off x="5124951" y="4793349"/>
            <a:ext cx="2225040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经典案例</a:t>
            </a:r>
            <a:endParaRPr lang="zh-CN" altLang="en-US" sz="4000" b="1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48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7" grpId="0" animBg="1"/>
      <p:bldP spid="1048761" grpId="0" bldLvl="0" animBg="1"/>
    </p:bldLst>
  </p:timing>
</p:sld>
</file>

<file path=ppt/theme/theme1.xml><?xml version="1.0" encoding="utf-8"?>
<a:theme xmlns:a="http://schemas.openxmlformats.org/drawingml/2006/main" name="网络空间安全概论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2037</Words>
  <Application>WPS 演示</Application>
  <PresentationFormat>自定义</PresentationFormat>
  <Paragraphs>233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Agency FB</vt:lpstr>
      <vt:lpstr>微软雅黑</vt:lpstr>
      <vt:lpstr>锐字云字库超粗黑体1.0</vt:lpstr>
      <vt:lpstr>方正正纤黑简体</vt:lpstr>
      <vt:lpstr>Segoe UI Semilight</vt:lpstr>
      <vt:lpstr>Kozuka Gothic Pro L</vt:lpstr>
      <vt:lpstr>Calibri</vt:lpstr>
      <vt:lpstr>Yu Gothic UI</vt:lpstr>
      <vt:lpstr>Arial Unicode MS</vt:lpstr>
      <vt:lpstr>Calibri Light</vt:lpstr>
      <vt:lpstr>黑体</vt:lpstr>
      <vt:lpstr>Yu Gothic UI Light</vt:lpstr>
      <vt:lpstr>网络空间安全概论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橙色多边形</dc:title>
  <dc:creator>第一PPT</dc:creator>
  <cp:lastModifiedBy>Defan-X</cp:lastModifiedBy>
  <cp:revision>90</cp:revision>
  <dcterms:created xsi:type="dcterms:W3CDTF">2016-03-30T18:33:00Z</dcterms:created>
  <dcterms:modified xsi:type="dcterms:W3CDTF">2018-12-17T05:38:40Z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