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3"/>
    <p:sldId id="257" r:id="rId4"/>
    <p:sldId id="258" r:id="rId5"/>
    <p:sldId id="259" r:id="rId6"/>
    <p:sldId id="261" r:id="rId7"/>
    <p:sldId id="264" r:id="rId8"/>
    <p:sldId id="262" r:id="rId9"/>
    <p:sldId id="265" r:id="rId10"/>
    <p:sldId id="266" r:id="rId11"/>
    <p:sldId id="288" r:id="rId12"/>
    <p:sldId id="281" r:id="rId13"/>
    <p:sldId id="268" r:id="rId14"/>
    <p:sldId id="267" r:id="rId15"/>
    <p:sldId id="282" r:id="rId16"/>
    <p:sldId id="272" r:id="rId17"/>
    <p:sldId id="285" r:id="rId18"/>
    <p:sldId id="303" r:id="rId19"/>
    <p:sldId id="284" r:id="rId20"/>
    <p:sldId id="271" r:id="rId21"/>
    <p:sldId id="269" r:id="rId22"/>
    <p:sldId id="277" r:id="rId23"/>
  </p:sldIdLst>
  <p:sldSz cx="12192000" cy="6858000"/>
  <p:notesSz cx="6858000" cy="9144000"/>
  <p:defaultTextStyle>
    <a:defPPr>
      <a:defRPr lang="zh-CN"/>
    </a:defPPr>
    <a:lvl1pPr algn="l" rtl="0" fontAlgn="base">
      <a:spcBef>
        <a:spcPct val="0"/>
      </a:spcBef>
      <a:spcAft>
        <a:spcPct val="0"/>
      </a:spcAft>
      <a:defRPr kern="1200">
        <a:solidFill>
          <a:srgbClr val="000000"/>
        </a:solidFill>
        <a:latin typeface="Arial" panose="020B0604020202020204" pitchFamily="34" charset="0"/>
        <a:ea typeface="宋体" panose="02010600030101010101" pitchFamily="2" charset="-122"/>
        <a:cs typeface="Calibri" panose="020F0502020204030204" pitchFamily="34" charset="0"/>
        <a:sym typeface="Calibri" panose="020F0502020204030204" pitchFamily="34" charset="0"/>
      </a:defRPr>
    </a:lvl1pPr>
    <a:lvl2pPr marL="457200" algn="l" rtl="0" fontAlgn="base">
      <a:spcBef>
        <a:spcPct val="0"/>
      </a:spcBef>
      <a:spcAft>
        <a:spcPct val="0"/>
      </a:spcAft>
      <a:defRPr kern="1200">
        <a:solidFill>
          <a:srgbClr val="000000"/>
        </a:solidFill>
        <a:latin typeface="Arial" panose="020B0604020202020204" pitchFamily="34" charset="0"/>
        <a:ea typeface="宋体" panose="02010600030101010101" pitchFamily="2" charset="-122"/>
        <a:cs typeface="Calibri" panose="020F0502020204030204" pitchFamily="34" charset="0"/>
        <a:sym typeface="Calibri" panose="020F0502020204030204" pitchFamily="34" charset="0"/>
      </a:defRPr>
    </a:lvl2pPr>
    <a:lvl3pPr marL="914400" algn="l" rtl="0" fontAlgn="base">
      <a:spcBef>
        <a:spcPct val="0"/>
      </a:spcBef>
      <a:spcAft>
        <a:spcPct val="0"/>
      </a:spcAft>
      <a:defRPr kern="1200">
        <a:solidFill>
          <a:srgbClr val="000000"/>
        </a:solidFill>
        <a:latin typeface="Arial" panose="020B0604020202020204" pitchFamily="34" charset="0"/>
        <a:ea typeface="宋体" panose="02010600030101010101" pitchFamily="2" charset="-122"/>
        <a:cs typeface="Calibri" panose="020F0502020204030204" pitchFamily="34" charset="0"/>
        <a:sym typeface="Calibri" panose="020F0502020204030204" pitchFamily="34" charset="0"/>
      </a:defRPr>
    </a:lvl3pPr>
    <a:lvl4pPr marL="1371600" algn="l" rtl="0" fontAlgn="base">
      <a:spcBef>
        <a:spcPct val="0"/>
      </a:spcBef>
      <a:spcAft>
        <a:spcPct val="0"/>
      </a:spcAft>
      <a:defRPr kern="1200">
        <a:solidFill>
          <a:srgbClr val="000000"/>
        </a:solidFill>
        <a:latin typeface="Arial" panose="020B0604020202020204" pitchFamily="34" charset="0"/>
        <a:ea typeface="宋体" panose="02010600030101010101" pitchFamily="2" charset="-122"/>
        <a:cs typeface="Calibri" panose="020F0502020204030204" pitchFamily="34" charset="0"/>
        <a:sym typeface="Calibri" panose="020F0502020204030204" pitchFamily="34" charset="0"/>
      </a:defRPr>
    </a:lvl4pPr>
    <a:lvl5pPr marL="1828800" algn="l" rtl="0" fontAlgn="base">
      <a:spcBef>
        <a:spcPct val="0"/>
      </a:spcBef>
      <a:spcAft>
        <a:spcPct val="0"/>
      </a:spcAft>
      <a:defRPr kern="1200">
        <a:solidFill>
          <a:srgbClr val="000000"/>
        </a:solidFill>
        <a:latin typeface="Arial" panose="020B0604020202020204" pitchFamily="34" charset="0"/>
        <a:ea typeface="宋体" panose="02010600030101010101" pitchFamily="2" charset="-122"/>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Arial" panose="020B0604020202020204" pitchFamily="34" charset="0"/>
        <a:ea typeface="宋体" panose="02010600030101010101" pitchFamily="2" charset="-122"/>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Arial" panose="020B0604020202020204" pitchFamily="34" charset="0"/>
        <a:ea typeface="宋体" panose="02010600030101010101" pitchFamily="2" charset="-122"/>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Arial" panose="020B0604020202020204" pitchFamily="34" charset="0"/>
        <a:ea typeface="宋体" panose="02010600030101010101" pitchFamily="2" charset="-122"/>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Arial" panose="020B0604020202020204" pitchFamily="34" charset="0"/>
        <a:ea typeface="宋体" panose="02010600030101010101" pitchFamily="2" charset="-122"/>
        <a:cs typeface="Calibri" panose="020F0502020204030204" pitchFamily="34" charset="0"/>
        <a:sym typeface="Calibri" panose="020F050202020403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432" y="-5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6" name="Shape 216"/>
          <p:cNvSpPr>
            <a:spLocks noGrp="1" noRot="1"/>
          </p:cNvSpPr>
          <p:nvPr>
            <p:ph type="sldImg"/>
          </p:nvPr>
        </p:nvSpPr>
        <p:spPr>
          <a:xfrm>
            <a:off x="1143000" y="685800"/>
            <a:ext cx="4572000" cy="3429000"/>
          </a:xfrm>
          <a:prstGeom prst="rect">
            <a:avLst/>
          </a:prstGeom>
        </p:spPr>
        <p:txBody>
          <a:bodyPr/>
          <a:lstStyle/>
          <a:p>
            <a:pPr lvl="0"/>
            <a:endParaRPr noProof="0">
              <a:sym typeface="Calibri" panose="020F0502020204030204"/>
            </a:endParaRPr>
          </a:p>
        </p:txBody>
      </p:sp>
      <p:sp>
        <p:nvSpPr>
          <p:cNvPr id="217" name="Shape 217"/>
          <p:cNvSpPr>
            <a:spLocks noGrp="1"/>
          </p:cNvSpPr>
          <p:nvPr>
            <p:ph type="body" sz="quarter" idx="1"/>
          </p:nvPr>
        </p:nvSpPr>
        <p:spPr>
          <a:xfrm>
            <a:off x="914400" y="4343400"/>
            <a:ext cx="5029200" cy="4114800"/>
          </a:xfrm>
          <a:prstGeom prst="rect">
            <a:avLst/>
          </a:prstGeom>
        </p:spPr>
        <p:txBody>
          <a:bodyPr vert="horz" wrap="square" lIns="91440" tIns="45720" rIns="91440" bIns="45720" numCol="1" anchor="t" anchorCtr="0" compatLnSpc="1"/>
          <a:lstStyle/>
          <a:p>
            <a:pPr lvl="0"/>
            <a:endParaRPr lang="zh-CN" altLang="en-US" smtClean="0">
              <a:sym typeface="Calibri" panose="020F050202020403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a:solidFill>
          <a:schemeClr val="tx1"/>
        </a:solidFill>
        <a:latin typeface="+mj-lt"/>
        <a:ea typeface="+mj-ea"/>
        <a:cs typeface="+mj-cs"/>
        <a:sym typeface="Calibri" panose="020F0502020204030204" pitchFamily="34" charset="0"/>
      </a:defRPr>
    </a:lvl1pPr>
    <a:lvl2pPr marL="742950" indent="-285750" algn="l" rtl="0" eaLnBrk="0" fontAlgn="base" hangingPunct="0">
      <a:spcBef>
        <a:spcPct val="30000"/>
      </a:spcBef>
      <a:spcAft>
        <a:spcPct val="0"/>
      </a:spcAft>
      <a:defRPr sz="1200">
        <a:solidFill>
          <a:schemeClr val="tx1"/>
        </a:solidFill>
        <a:latin typeface="+mj-lt"/>
        <a:ea typeface="+mj-ea"/>
        <a:cs typeface="+mj-cs"/>
        <a:sym typeface="Calibri" panose="020F0502020204030204" pitchFamily="34" charset="0"/>
      </a:defRPr>
    </a:lvl2pPr>
    <a:lvl3pPr marL="1143000" indent="-228600" algn="l" rtl="0" eaLnBrk="0" fontAlgn="base" hangingPunct="0">
      <a:spcBef>
        <a:spcPct val="30000"/>
      </a:spcBef>
      <a:spcAft>
        <a:spcPct val="0"/>
      </a:spcAft>
      <a:defRPr sz="1200">
        <a:solidFill>
          <a:schemeClr val="tx1"/>
        </a:solidFill>
        <a:latin typeface="+mj-lt"/>
        <a:ea typeface="+mj-ea"/>
        <a:cs typeface="+mj-cs"/>
        <a:sym typeface="Calibri" panose="020F0502020204030204" pitchFamily="34" charset="0"/>
      </a:defRPr>
    </a:lvl3pPr>
    <a:lvl4pPr marL="1600200" indent="-228600" algn="l" rtl="0" eaLnBrk="0" fontAlgn="base" hangingPunct="0">
      <a:spcBef>
        <a:spcPct val="30000"/>
      </a:spcBef>
      <a:spcAft>
        <a:spcPct val="0"/>
      </a:spcAft>
      <a:defRPr sz="1200">
        <a:solidFill>
          <a:schemeClr val="tx1"/>
        </a:solidFill>
        <a:latin typeface="+mj-lt"/>
        <a:ea typeface="+mj-ea"/>
        <a:cs typeface="+mj-cs"/>
        <a:sym typeface="Calibri" panose="020F0502020204030204" pitchFamily="34" charset="0"/>
      </a:defRPr>
    </a:lvl4pPr>
    <a:lvl5pPr marL="2057400" indent="-228600" algn="l" rtl="0" eaLnBrk="0" fontAlgn="base" hangingPunct="0">
      <a:spcBef>
        <a:spcPct val="30000"/>
      </a:spcBef>
      <a:spcAft>
        <a:spcPct val="0"/>
      </a:spcAft>
      <a:defRPr sz="1200">
        <a:solidFill>
          <a:schemeClr val="tx1"/>
        </a:solidFill>
        <a:latin typeface="+mj-lt"/>
        <a:ea typeface="+mj-ea"/>
        <a:cs typeface="+mj-cs"/>
        <a:sym typeface="Calibri" panose="020F0502020204030204" pitchFamily="34" charset="0"/>
      </a:defRPr>
    </a:lvl5pPr>
    <a:lvl6pPr indent="1143000" latinLnBrk="0">
      <a:defRPr sz="1200">
        <a:latin typeface="+mj-lt"/>
        <a:ea typeface="+mj-ea"/>
        <a:cs typeface="+mj-cs"/>
        <a:sym typeface="Calibri" panose="020F0502020204030204"/>
      </a:defRPr>
    </a:lvl6pPr>
    <a:lvl7pPr indent="1371600" latinLnBrk="0">
      <a:defRPr sz="1200">
        <a:latin typeface="+mj-lt"/>
        <a:ea typeface="+mj-ea"/>
        <a:cs typeface="+mj-cs"/>
        <a:sym typeface="Calibri" panose="020F0502020204030204"/>
      </a:defRPr>
    </a:lvl7pPr>
    <a:lvl8pPr indent="1600200" latinLnBrk="0">
      <a:defRPr sz="1200">
        <a:latin typeface="+mj-lt"/>
        <a:ea typeface="+mj-ea"/>
        <a:cs typeface="+mj-cs"/>
        <a:sym typeface="Calibri" panose="020F0502020204030204"/>
      </a:defRPr>
    </a:lvl8pPr>
    <a:lvl9pPr indent="1828800" latinLnBrk="0">
      <a:defRPr sz="1200">
        <a:latin typeface="+mj-lt"/>
        <a:ea typeface="+mj-ea"/>
        <a:cs typeface="+mj-cs"/>
        <a:sym typeface="Calibri" panose="020F050202020403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rPr lang="zh-CN" altLang="en-US"/>
              <a:t>单击此处编辑母版标题样式</a:t>
            </a:r>
            <a:endParaRPr lang="zh-CN" altLang="en-US"/>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幻灯片编号"/>
          <p:cNvSpPr txBox="1">
            <a:spLocks noGrp="1"/>
          </p:cNvSpPr>
          <p:nvPr>
            <p:ph type="sldNum" sz="quarter" idx="10"/>
          </p:nvPr>
        </p:nvSpPr>
        <p:spPr/>
        <p:txBody>
          <a:bodyPr/>
          <a:lstStyle>
            <a:lvl1pPr>
              <a:defRPr/>
            </a:lvl1pPr>
          </a:lstStyle>
          <a:p>
            <a:pPr>
              <a:defRPr/>
            </a:pPr>
            <a:fld id="{9C2A5F7D-68F2-4C7A-AAC5-642C57D8F943}" type="slidenum">
              <a:rPr lang="zh-CN" altLang="en-US"/>
            </a:fld>
            <a:endParaRPr lang="en-US" altLang="zh-CN"/>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1" name="标题文本"/>
          <p:cNvSpPr txBox="1">
            <a:spLocks noGrp="1"/>
          </p:cNvSpPr>
          <p:nvPr>
            <p:ph type="title"/>
          </p:nvPr>
        </p:nvSpPr>
        <p:spPr>
          <a:prstGeom prst="rect">
            <a:avLst/>
          </a:prstGeom>
        </p:spPr>
        <p:txBody>
          <a:bodyPr/>
          <a:lstStyle/>
          <a:p>
            <a:r>
              <a:rPr lang="zh-CN" altLang="en-US"/>
              <a:t>单击此处编辑母版标题样式</a:t>
            </a:r>
            <a:endParaRPr lang="zh-CN" altLang="en-US"/>
          </a:p>
        </p:txBody>
      </p:sp>
      <p:sp>
        <p:nvSpPr>
          <p:cNvPr id="92" name="正文级别 1…"/>
          <p:cNvSpPr txBox="1">
            <a:spLocks noGrp="1"/>
          </p:cNvSpPr>
          <p:nvPr>
            <p:ph type="body" idx="1"/>
          </p:nvPr>
        </p:nvSpPr>
        <p:spPr>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幻灯片编号"/>
          <p:cNvSpPr txBox="1">
            <a:spLocks noGrp="1"/>
          </p:cNvSpPr>
          <p:nvPr>
            <p:ph type="sldNum" sz="quarter" idx="10"/>
          </p:nvPr>
        </p:nvSpPr>
        <p:spPr/>
        <p:txBody>
          <a:bodyPr/>
          <a:lstStyle>
            <a:lvl1pPr>
              <a:defRPr/>
            </a:lvl1pPr>
          </a:lstStyle>
          <a:p>
            <a:pPr>
              <a:defRPr/>
            </a:pPr>
            <a:fld id="{0373EE56-2344-4F50-A7A3-5CD963C91188}" type="slidenum">
              <a:rPr lang="zh-CN" altLang="en-US"/>
            </a:fld>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和竖排文字 0">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0" name="标题文本"/>
          <p:cNvSpPr txBox="1">
            <a:spLocks noGrp="1"/>
          </p:cNvSpPr>
          <p:nvPr>
            <p:ph type="title"/>
          </p:nvPr>
        </p:nvSpPr>
        <p:spPr>
          <a:prstGeom prst="rect">
            <a:avLst/>
          </a:prstGeom>
        </p:spPr>
        <p:txBody>
          <a:bodyPr/>
          <a:lstStyle/>
          <a:p>
            <a:r>
              <a:rPr lang="zh-CN" altLang="en-US"/>
              <a:t>单击此处编辑母版标题样式</a:t>
            </a:r>
            <a:endParaRPr lang="zh-CN" altLang="en-US"/>
          </a:p>
        </p:txBody>
      </p:sp>
      <p:sp>
        <p:nvSpPr>
          <p:cNvPr id="101" name="正文级别 1…"/>
          <p:cNvSpPr txBox="1">
            <a:spLocks noGrp="1"/>
          </p:cNvSpPr>
          <p:nvPr>
            <p:ph type="body" idx="1"/>
          </p:nvPr>
        </p:nvSpPr>
        <p:spPr>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幻灯片编号"/>
          <p:cNvSpPr txBox="1">
            <a:spLocks noGrp="1"/>
          </p:cNvSpPr>
          <p:nvPr>
            <p:ph type="sldNum" sz="quarter" idx="10"/>
          </p:nvPr>
        </p:nvSpPr>
        <p:spPr/>
        <p:txBody>
          <a:bodyPr/>
          <a:lstStyle>
            <a:lvl1pPr>
              <a:defRPr/>
            </a:lvl1pPr>
          </a:lstStyle>
          <a:p>
            <a:pPr>
              <a:defRPr/>
            </a:pPr>
            <a:fld id="{FF189C0C-ABE8-48FD-B10F-A5F1403B2501}" type="slidenum">
              <a:rPr lang="zh-CN" altLang="en-US"/>
            </a:fld>
            <a:endParaRPr lang="en-US" altLang="zh-CN"/>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109" name="标题文本"/>
          <p:cNvSpPr txBox="1">
            <a:spLocks noGrp="1"/>
          </p:cNvSpPr>
          <p:nvPr>
            <p:ph type="title"/>
          </p:nvPr>
        </p:nvSpPr>
        <p:spPr>
          <a:xfrm>
            <a:off x="8724900" y="365125"/>
            <a:ext cx="2628900" cy="5811838"/>
          </a:xfrm>
          <a:prstGeom prst="rect">
            <a:avLst/>
          </a:prstGeom>
        </p:spPr>
        <p:txBody>
          <a:bodyPr/>
          <a:lstStyle/>
          <a:p>
            <a:r>
              <a:rPr lang="zh-CN" altLang="en-US"/>
              <a:t>单击此处编辑母版标题样式</a:t>
            </a:r>
            <a:endParaRPr lang="zh-CN" altLang="en-US"/>
          </a:p>
        </p:txBody>
      </p:sp>
      <p:sp>
        <p:nvSpPr>
          <p:cNvPr id="110" name="正文级别 1…"/>
          <p:cNvSpPr txBox="1">
            <a:spLocks noGrp="1"/>
          </p:cNvSpPr>
          <p:nvPr>
            <p:ph type="body" idx="1"/>
          </p:nvPr>
        </p:nvSpPr>
        <p:spPr>
          <a:xfrm>
            <a:off x="838200" y="365125"/>
            <a:ext cx="7734300" cy="58118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幻灯片编号"/>
          <p:cNvSpPr txBox="1">
            <a:spLocks noGrp="1"/>
          </p:cNvSpPr>
          <p:nvPr>
            <p:ph type="sldNum" sz="quarter" idx="10"/>
          </p:nvPr>
        </p:nvSpPr>
        <p:spPr/>
        <p:txBody>
          <a:bodyPr/>
          <a:lstStyle>
            <a:lvl1pPr>
              <a:defRPr/>
            </a:lvl1pPr>
          </a:lstStyle>
          <a:p>
            <a:pPr>
              <a:defRPr/>
            </a:pPr>
            <a:fld id="{2B9A2E90-58F4-4C1B-903E-3AA11FA1A075}" type="slidenum">
              <a:rPr lang="zh-CN" altLang="en-US"/>
            </a:fld>
            <a:endParaRPr lang="en-US" altLang="zh-CN"/>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118"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rPr lang="zh-CN" altLang="en-US"/>
              <a:t>单击此处编辑母版标题样式</a:t>
            </a:r>
            <a:endParaRPr lang="zh-CN" altLang="en-US"/>
          </a:p>
        </p:txBody>
      </p:sp>
      <p:sp>
        <p:nvSpPr>
          <p:cNvPr id="119"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幻灯片编号"/>
          <p:cNvSpPr txBox="1">
            <a:spLocks noGrp="1"/>
          </p:cNvSpPr>
          <p:nvPr>
            <p:ph type="sldNum" sz="quarter" idx="10"/>
          </p:nvPr>
        </p:nvSpPr>
        <p:spPr/>
        <p:txBody>
          <a:bodyPr/>
          <a:lstStyle>
            <a:lvl1pPr>
              <a:defRPr/>
            </a:lvl1pPr>
          </a:lstStyle>
          <a:p>
            <a:pPr>
              <a:defRPr/>
            </a:pPr>
            <a:fld id="{46DB52F1-B16C-4B1A-A4B0-1F15FEF3E73A}" type="slidenum">
              <a:rPr lang="zh-CN" altLang="en-US"/>
            </a:fld>
            <a:endParaRPr lang="en-US" altLang="zh-CN"/>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27" name="标题文本"/>
          <p:cNvSpPr txBox="1">
            <a:spLocks noGrp="1"/>
          </p:cNvSpPr>
          <p:nvPr>
            <p:ph type="title"/>
          </p:nvPr>
        </p:nvSpPr>
        <p:spPr>
          <a:prstGeom prst="rect">
            <a:avLst/>
          </a:prstGeom>
        </p:spPr>
        <p:txBody>
          <a:bodyPr/>
          <a:lstStyle/>
          <a:p>
            <a:r>
              <a:rPr lang="zh-CN" altLang="en-US"/>
              <a:t>单击此处编辑母版标题样式</a:t>
            </a:r>
            <a:endParaRPr lang="zh-CN" altLang="en-US"/>
          </a:p>
        </p:txBody>
      </p:sp>
      <p:sp>
        <p:nvSpPr>
          <p:cNvPr id="128" name="正文级别 1…"/>
          <p:cNvSpPr txBox="1">
            <a:spLocks noGrp="1"/>
          </p:cNvSpPr>
          <p:nvPr>
            <p:ph type="body" idx="1"/>
          </p:nvPr>
        </p:nvSpPr>
        <p:spPr>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幻灯片编号"/>
          <p:cNvSpPr txBox="1">
            <a:spLocks noGrp="1"/>
          </p:cNvSpPr>
          <p:nvPr>
            <p:ph type="sldNum" sz="quarter" idx="10"/>
          </p:nvPr>
        </p:nvSpPr>
        <p:spPr/>
        <p:txBody>
          <a:bodyPr/>
          <a:lstStyle>
            <a:lvl1pPr>
              <a:defRPr/>
            </a:lvl1pPr>
          </a:lstStyle>
          <a:p>
            <a:pPr>
              <a:defRPr/>
            </a:pPr>
            <a:fld id="{D10143E3-80D3-4D71-8CAA-5790C53EA56A}" type="slidenum">
              <a:rPr lang="zh-CN" altLang="en-US"/>
            </a:fld>
            <a:endParaRPr lang="en-US" altLang="zh-CN"/>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136"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137"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幻灯片编号"/>
          <p:cNvSpPr txBox="1">
            <a:spLocks noGrp="1"/>
          </p:cNvSpPr>
          <p:nvPr>
            <p:ph type="sldNum" sz="quarter" idx="10"/>
          </p:nvPr>
        </p:nvSpPr>
        <p:spPr/>
        <p:txBody>
          <a:bodyPr/>
          <a:lstStyle>
            <a:lvl1pPr>
              <a:defRPr/>
            </a:lvl1pPr>
          </a:lstStyle>
          <a:p>
            <a:pPr>
              <a:defRPr/>
            </a:pPr>
            <a:fld id="{A9447317-BFAE-4DCD-8868-404065E74A97}" type="slidenum">
              <a:rPr lang="zh-CN" altLang="en-US"/>
            </a:fld>
            <a:endParaRPr lang="en-US" altLang="zh-CN"/>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145" name="标题文本"/>
          <p:cNvSpPr txBox="1">
            <a:spLocks noGrp="1"/>
          </p:cNvSpPr>
          <p:nvPr>
            <p:ph type="title"/>
          </p:nvPr>
        </p:nvSpPr>
        <p:spPr>
          <a:prstGeom prst="rect">
            <a:avLst/>
          </a:prstGeom>
        </p:spPr>
        <p:txBody>
          <a:bodyPr/>
          <a:lstStyle/>
          <a:p>
            <a:r>
              <a:rPr lang="zh-CN" altLang="en-US"/>
              <a:t>单击此处编辑母版标题样式</a:t>
            </a:r>
            <a:endParaRPr lang="zh-CN" altLang="en-US"/>
          </a:p>
        </p:txBody>
      </p:sp>
      <p:sp>
        <p:nvSpPr>
          <p:cNvPr id="146" name="正文级别 1…"/>
          <p:cNvSpPr txBox="1">
            <a:spLocks noGrp="1"/>
          </p:cNvSpPr>
          <p:nvPr>
            <p:ph type="body"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幻灯片编号"/>
          <p:cNvSpPr txBox="1">
            <a:spLocks noGrp="1"/>
          </p:cNvSpPr>
          <p:nvPr>
            <p:ph type="sldNum" sz="quarter" idx="10"/>
          </p:nvPr>
        </p:nvSpPr>
        <p:spPr/>
        <p:txBody>
          <a:bodyPr/>
          <a:lstStyle>
            <a:lvl1pPr>
              <a:defRPr/>
            </a:lvl1pPr>
          </a:lstStyle>
          <a:p>
            <a:pPr>
              <a:defRPr/>
            </a:pPr>
            <a:fld id="{B75EBFAF-A859-4E17-8684-3C5817B913ED}" type="slidenum">
              <a:rPr lang="zh-CN" altLang="en-US"/>
            </a:fld>
            <a:endParaRPr lang="en-US" altLang="zh-CN"/>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54" name="标题文本"/>
          <p:cNvSpPr txBox="1">
            <a:spLocks noGrp="1"/>
          </p:cNvSpPr>
          <p:nvPr>
            <p:ph type="title"/>
          </p:nvPr>
        </p:nvSpPr>
        <p:spPr>
          <a:xfrm>
            <a:off x="839787" y="365125"/>
            <a:ext cx="10515601" cy="1325563"/>
          </a:xfrm>
          <a:prstGeom prst="rect">
            <a:avLst/>
          </a:prstGeom>
        </p:spPr>
        <p:txBody>
          <a:bodyPr/>
          <a:lstStyle/>
          <a:p>
            <a:r>
              <a:rPr lang="zh-CN" altLang="en-US"/>
              <a:t>单击此处编辑母版标题样式</a:t>
            </a:r>
            <a:endParaRPr lang="zh-CN" altLang="en-US"/>
          </a:p>
        </p:txBody>
      </p:sp>
      <p:sp>
        <p:nvSpPr>
          <p:cNvPr id="155"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56" name="Text Placeholder 4"/>
          <p:cNvSpPr>
            <a:spLocks noGrp="1"/>
          </p:cNvSpPr>
          <p:nvPr>
            <p:ph type="body" sz="quarter" idx="13"/>
          </p:nvPr>
        </p:nvSpPr>
        <p:spPr>
          <a:xfrm>
            <a:off x="6172200" y="1681163"/>
            <a:ext cx="5183188" cy="823913"/>
          </a:xfrm>
          <a:prstGeom prst="rect">
            <a:avLst/>
          </a:prstGeom>
        </p:spPr>
        <p:txBody>
          <a:bodyPr anchor="b"/>
          <a:lstStyle/>
          <a:p/>
        </p:txBody>
      </p:sp>
      <p:sp>
        <p:nvSpPr>
          <p:cNvPr id="5" name="幻灯片编号"/>
          <p:cNvSpPr txBox="1">
            <a:spLocks noGrp="1"/>
          </p:cNvSpPr>
          <p:nvPr>
            <p:ph type="sldNum" sz="quarter" idx="14"/>
          </p:nvPr>
        </p:nvSpPr>
        <p:spPr/>
        <p:txBody>
          <a:bodyPr/>
          <a:lstStyle>
            <a:lvl1pPr>
              <a:defRPr/>
            </a:lvl1pPr>
          </a:lstStyle>
          <a:p>
            <a:pPr>
              <a:defRPr/>
            </a:pPr>
            <a:fld id="{49FEA1DA-EA01-4D3A-A31D-E55A35E6EC3C}" type="slidenum">
              <a:rPr lang="zh-CN" altLang="en-US"/>
            </a:fld>
            <a:endParaRPr lang="en-US" altLang="zh-CN"/>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164" name="标题文本"/>
          <p:cNvSpPr txBox="1">
            <a:spLocks noGrp="1"/>
          </p:cNvSpPr>
          <p:nvPr>
            <p:ph type="title"/>
          </p:nvPr>
        </p:nvSpPr>
        <p:spPr>
          <a:prstGeom prst="rect">
            <a:avLst/>
          </a:prstGeom>
        </p:spPr>
        <p:txBody>
          <a:bodyPr/>
          <a:lstStyle/>
          <a:p>
            <a:r>
              <a:rPr lang="zh-CN" altLang="en-US"/>
              <a:t>单击此处编辑母版标题样式</a:t>
            </a:r>
            <a:endParaRPr lang="zh-CN" altLang="en-US"/>
          </a:p>
        </p:txBody>
      </p:sp>
      <p:sp>
        <p:nvSpPr>
          <p:cNvPr id="3" name="幻灯片编号"/>
          <p:cNvSpPr txBox="1">
            <a:spLocks noGrp="1"/>
          </p:cNvSpPr>
          <p:nvPr>
            <p:ph type="sldNum" sz="quarter" idx="10"/>
          </p:nvPr>
        </p:nvSpPr>
        <p:spPr/>
        <p:txBody>
          <a:bodyPr/>
          <a:lstStyle>
            <a:lvl1pPr>
              <a:defRPr/>
            </a:lvl1pPr>
          </a:lstStyle>
          <a:p>
            <a:pPr>
              <a:defRPr/>
            </a:pPr>
            <a:fld id="{B77DE5B5-46C4-4479-AD4E-A170381EC2E4}" type="slidenum">
              <a:rPr lang="zh-CN" altLang="en-US"/>
            </a:fld>
            <a:endParaRPr lang="en-US" altLang="zh-CN"/>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 name="幻灯片编号"/>
          <p:cNvSpPr txBox="1">
            <a:spLocks noGrp="1"/>
          </p:cNvSpPr>
          <p:nvPr>
            <p:ph type="sldNum" sz="quarter" idx="10"/>
          </p:nvPr>
        </p:nvSpPr>
        <p:spPr/>
        <p:txBody>
          <a:bodyPr/>
          <a:lstStyle>
            <a:lvl1pPr>
              <a:defRPr/>
            </a:lvl1pPr>
          </a:lstStyle>
          <a:p>
            <a:pPr>
              <a:defRPr/>
            </a:pPr>
            <a:fld id="{6F9D88C2-5E23-4E62-B587-FB3AF45E4DCB}" type="slidenum">
              <a:rPr lang="zh-CN" altLang="en-US"/>
            </a:fld>
            <a:endParaRPr lang="en-US" altLang="zh-CN"/>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rPr lang="zh-CN" altLang="en-US"/>
              <a:t>单击此处编辑母版标题样式</a:t>
            </a:r>
            <a:endParaRPr lang="zh-CN" altLang="en-US"/>
          </a:p>
        </p:txBody>
      </p:sp>
      <p:sp>
        <p:nvSpPr>
          <p:cNvPr id="21" name="正文级别 1…"/>
          <p:cNvSpPr txBox="1">
            <a:spLocks noGrp="1"/>
          </p:cNvSpPr>
          <p:nvPr>
            <p:ph type="body" idx="1"/>
          </p:nvPr>
        </p:nvSpPr>
        <p:spPr>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幻灯片编号"/>
          <p:cNvSpPr txBox="1">
            <a:spLocks noGrp="1"/>
          </p:cNvSpPr>
          <p:nvPr>
            <p:ph type="sldNum" sz="quarter" idx="10"/>
          </p:nvPr>
        </p:nvSpPr>
        <p:spPr/>
        <p:txBody>
          <a:bodyPr/>
          <a:lstStyle>
            <a:lvl1pPr>
              <a:defRPr/>
            </a:lvl1pPr>
          </a:lstStyle>
          <a:p>
            <a:pPr>
              <a:defRPr/>
            </a:pPr>
            <a:fld id="{74889F4B-8F92-4AD0-A5EA-2E243E386FCF}" type="slidenum">
              <a:rPr lang="zh-CN" altLang="en-US"/>
            </a:fld>
            <a:endParaRPr lang="en-US" altLang="zh-CN"/>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179"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180"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81" name="Text Placeholder 3"/>
          <p:cNvSpPr>
            <a:spLocks noGrp="1"/>
          </p:cNvSpPr>
          <p:nvPr>
            <p:ph type="body" sz="quarter" idx="13"/>
          </p:nvPr>
        </p:nvSpPr>
        <p:spPr>
          <a:xfrm>
            <a:off x="839787" y="2057400"/>
            <a:ext cx="3932239" cy="3811588"/>
          </a:xfrm>
          <a:prstGeom prst="rect">
            <a:avLst/>
          </a:prstGeom>
        </p:spPr>
        <p:txBody>
          <a:bodyPr/>
          <a:lstStyle/>
          <a:p/>
        </p:txBody>
      </p:sp>
      <p:sp>
        <p:nvSpPr>
          <p:cNvPr id="5" name="幻灯片编号"/>
          <p:cNvSpPr txBox="1">
            <a:spLocks noGrp="1"/>
          </p:cNvSpPr>
          <p:nvPr>
            <p:ph type="sldNum" sz="quarter" idx="14"/>
          </p:nvPr>
        </p:nvSpPr>
        <p:spPr/>
        <p:txBody>
          <a:bodyPr/>
          <a:lstStyle>
            <a:lvl1pPr>
              <a:defRPr/>
            </a:lvl1pPr>
          </a:lstStyle>
          <a:p>
            <a:pPr>
              <a:defRPr/>
            </a:pPr>
            <a:fld id="{85A49713-920F-44DE-9A36-9D48EA9AECB7}" type="slidenum">
              <a:rPr lang="zh-CN" altLang="en-US"/>
            </a:fld>
            <a:endParaRPr lang="en-US" altLang="zh-CN"/>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189"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190"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pPr lvl="0"/>
            <a:endParaRPr noProof="0">
              <a:sym typeface="Calibri" panose="020F0502020204030204"/>
            </a:endParaRPr>
          </a:p>
        </p:txBody>
      </p:sp>
      <p:sp>
        <p:nvSpPr>
          <p:cNvPr id="191"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幻灯片编号"/>
          <p:cNvSpPr txBox="1">
            <a:spLocks noGrp="1"/>
          </p:cNvSpPr>
          <p:nvPr>
            <p:ph type="sldNum" sz="quarter" idx="14"/>
          </p:nvPr>
        </p:nvSpPr>
        <p:spPr/>
        <p:txBody>
          <a:bodyPr/>
          <a:lstStyle>
            <a:lvl1pPr>
              <a:defRPr/>
            </a:lvl1pPr>
          </a:lstStyle>
          <a:p>
            <a:pPr>
              <a:defRPr/>
            </a:pPr>
            <a:fld id="{72A68892-2714-412D-9612-5D8F64D86142}" type="slidenum">
              <a:rPr lang="zh-CN" altLang="en-US"/>
            </a:fld>
            <a:endParaRPr lang="en-US" altLang="zh-CN"/>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199" name="标题文本"/>
          <p:cNvSpPr txBox="1">
            <a:spLocks noGrp="1"/>
          </p:cNvSpPr>
          <p:nvPr>
            <p:ph type="title"/>
          </p:nvPr>
        </p:nvSpPr>
        <p:spPr>
          <a:prstGeom prst="rect">
            <a:avLst/>
          </a:prstGeom>
        </p:spPr>
        <p:txBody>
          <a:bodyPr/>
          <a:lstStyle/>
          <a:p>
            <a:r>
              <a:rPr lang="zh-CN" altLang="en-US"/>
              <a:t>单击此处编辑母版标题样式</a:t>
            </a:r>
            <a:endParaRPr lang="zh-CN" altLang="en-US"/>
          </a:p>
        </p:txBody>
      </p:sp>
      <p:sp>
        <p:nvSpPr>
          <p:cNvPr id="200" name="正文级别 1…"/>
          <p:cNvSpPr txBox="1">
            <a:spLocks noGrp="1"/>
          </p:cNvSpPr>
          <p:nvPr>
            <p:ph type="body" idx="1"/>
          </p:nvPr>
        </p:nvSpPr>
        <p:spPr>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幻灯片编号"/>
          <p:cNvSpPr txBox="1">
            <a:spLocks noGrp="1"/>
          </p:cNvSpPr>
          <p:nvPr>
            <p:ph type="sldNum" sz="quarter" idx="10"/>
          </p:nvPr>
        </p:nvSpPr>
        <p:spPr/>
        <p:txBody>
          <a:bodyPr/>
          <a:lstStyle>
            <a:lvl1pPr>
              <a:defRPr/>
            </a:lvl1pPr>
          </a:lstStyle>
          <a:p>
            <a:pPr>
              <a:defRPr/>
            </a:pPr>
            <a:fld id="{A2AE2E1F-ABCA-4114-B702-581192D522D0}" type="slidenum">
              <a:rPr lang="zh-CN" altLang="en-US"/>
            </a:fld>
            <a:endParaRPr lang="en-US" altLang="zh-CN"/>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208" name="标题文本"/>
          <p:cNvSpPr txBox="1">
            <a:spLocks noGrp="1"/>
          </p:cNvSpPr>
          <p:nvPr>
            <p:ph type="title"/>
          </p:nvPr>
        </p:nvSpPr>
        <p:spPr>
          <a:xfrm>
            <a:off x="8724900" y="365125"/>
            <a:ext cx="2628900" cy="5811838"/>
          </a:xfrm>
          <a:prstGeom prst="rect">
            <a:avLst/>
          </a:prstGeom>
        </p:spPr>
        <p:txBody>
          <a:bodyPr/>
          <a:lstStyle/>
          <a:p>
            <a:r>
              <a:rPr lang="zh-CN" altLang="en-US"/>
              <a:t>单击此处编辑母版标题样式</a:t>
            </a:r>
            <a:endParaRPr lang="zh-CN" altLang="en-US"/>
          </a:p>
        </p:txBody>
      </p:sp>
      <p:sp>
        <p:nvSpPr>
          <p:cNvPr id="209" name="正文级别 1…"/>
          <p:cNvSpPr txBox="1">
            <a:spLocks noGrp="1"/>
          </p:cNvSpPr>
          <p:nvPr>
            <p:ph type="body" idx="1"/>
          </p:nvPr>
        </p:nvSpPr>
        <p:spPr>
          <a:xfrm>
            <a:off x="838200" y="365125"/>
            <a:ext cx="7734300" cy="58118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幻灯片编号"/>
          <p:cNvSpPr txBox="1">
            <a:spLocks noGrp="1"/>
          </p:cNvSpPr>
          <p:nvPr>
            <p:ph type="sldNum" sz="quarter" idx="10"/>
          </p:nvPr>
        </p:nvSpPr>
        <p:spPr/>
        <p:txBody>
          <a:bodyPr/>
          <a:lstStyle>
            <a:lvl1pPr>
              <a:defRPr/>
            </a:lvl1pPr>
          </a:lstStyle>
          <a:p>
            <a:pPr>
              <a:defRPr/>
            </a:pPr>
            <a:fld id="{FCA1D285-192D-4A56-8129-A55E6F508B5C}" type="slidenum">
              <a:rPr lang="zh-CN" altLang="en-US"/>
            </a:fld>
            <a:endParaRPr lang="en-US" altLang="zh-CN"/>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vert="horz" wrap="square" lIns="91440" tIns="45720" rIns="91440" bIns="45720" numCol="1" anchor="t" anchorCtr="0" compatLnSpc="1"/>
          <a:lstStyle>
            <a:lvl1pPr hangingPunct="0">
              <a:defRPr>
                <a:latin typeface="Calibri" panose="020F0502020204030204" pitchFamily="34" charset="0"/>
              </a:defRPr>
            </a:lvl1pPr>
          </a:lstStyle>
          <a:p>
            <a:pPr>
              <a:defRPr/>
            </a:pPr>
            <a:fld id="{D23F53DF-7777-4C1C-A880-921ED7F747EB}" type="datetimeFigureOut">
              <a:rPr lang="zh-CN" altLang="en-US"/>
            </a:fld>
            <a:endParaRPr lang="en-US" altLang="zh-CN"/>
          </a:p>
        </p:txBody>
      </p:sp>
      <p:sp>
        <p:nvSpPr>
          <p:cNvPr id="3" name="页脚占位符 2"/>
          <p:cNvSpPr>
            <a:spLocks noGrp="1"/>
          </p:cNvSpPr>
          <p:nvPr>
            <p:ph type="ftr" sz="quarter" idx="11"/>
          </p:nvPr>
        </p:nvSpPr>
        <p:spPr>
          <a:xfrm>
            <a:off x="4038600" y="6356350"/>
            <a:ext cx="4114800" cy="365125"/>
          </a:xfrm>
        </p:spPr>
        <p:txBody>
          <a:bodyPr vert="horz" wrap="square" lIns="91440" tIns="45720" rIns="91440" bIns="45720" numCol="1" anchor="t" anchorCtr="0" compatLnSpc="1"/>
          <a:lstStyle>
            <a:lvl1pPr hangingPunct="0">
              <a:defRPr>
                <a:latin typeface="Calibri" panose="020F0502020204030204" pitchFamily="34" charset="0"/>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AE2EB073-8B2B-4F45-A13A-B9EEB9CDD2D8}" type="slidenum">
              <a:rPr lang="zh-CN" altLang="en-US"/>
            </a:fld>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幻灯片编号"/>
          <p:cNvSpPr txBox="1">
            <a:spLocks noGrp="1"/>
          </p:cNvSpPr>
          <p:nvPr>
            <p:ph type="sldNum" sz="quarter" idx="10"/>
          </p:nvPr>
        </p:nvSpPr>
        <p:spPr/>
        <p:txBody>
          <a:bodyPr/>
          <a:lstStyle>
            <a:lvl1pPr>
              <a:defRPr/>
            </a:lvl1pPr>
          </a:lstStyle>
          <a:p>
            <a:pPr>
              <a:defRPr/>
            </a:pPr>
            <a:fld id="{43E765EF-629E-4164-9874-AD5A8DC182E1}" type="slidenum">
              <a:rPr lang="zh-CN" altLang="en-US"/>
            </a:fld>
            <a:endParaRPr lang="en-US" altLang="zh-CN"/>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rPr lang="zh-CN" altLang="en-US"/>
              <a:t>单击此处编辑母版标题样式</a:t>
            </a:r>
            <a:endParaRPr lang="zh-CN" altLang="en-US"/>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幻灯片编号"/>
          <p:cNvSpPr txBox="1">
            <a:spLocks noGrp="1"/>
          </p:cNvSpPr>
          <p:nvPr>
            <p:ph type="sldNum" sz="quarter" idx="10"/>
          </p:nvPr>
        </p:nvSpPr>
        <p:spPr/>
        <p:txBody>
          <a:bodyPr/>
          <a:lstStyle>
            <a:lvl1pPr>
              <a:defRPr/>
            </a:lvl1pPr>
          </a:lstStyle>
          <a:p>
            <a:pPr>
              <a:defRPr/>
            </a:pPr>
            <a:fld id="{96454945-46EB-42A4-BBD3-F8E6276CA380}" type="slidenum">
              <a:rPr lang="zh-CN" altLang="en-US"/>
            </a:fld>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rPr lang="zh-CN" altLang="en-US"/>
              <a:t>单击此处编辑母版标题样式</a:t>
            </a:r>
            <a:endParaRPr lang="zh-CN" altLang="en-US"/>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p:txBody>
      </p:sp>
      <p:sp>
        <p:nvSpPr>
          <p:cNvPr id="5" name="幻灯片编号"/>
          <p:cNvSpPr txBox="1">
            <a:spLocks noGrp="1"/>
          </p:cNvSpPr>
          <p:nvPr>
            <p:ph type="sldNum" sz="quarter" idx="14"/>
          </p:nvPr>
        </p:nvSpPr>
        <p:spPr/>
        <p:txBody>
          <a:bodyPr/>
          <a:lstStyle>
            <a:lvl1pPr>
              <a:defRPr/>
            </a:lvl1pPr>
          </a:lstStyle>
          <a:p>
            <a:pPr>
              <a:defRPr/>
            </a:pPr>
            <a:fld id="{38448926-8C15-42D6-81FF-4847A4B339A7}" type="slidenum">
              <a:rPr lang="zh-CN" altLang="en-US"/>
            </a:fld>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2" name="幻灯片编号"/>
          <p:cNvSpPr txBox="1">
            <a:spLocks noGrp="1"/>
          </p:cNvSpPr>
          <p:nvPr>
            <p:ph type="sldNum" sz="quarter" idx="10"/>
          </p:nvPr>
        </p:nvSpPr>
        <p:spPr>
          <a:xfrm>
            <a:off x="8464550" y="6218238"/>
            <a:ext cx="273050" cy="274637"/>
          </a:xfrm>
        </p:spPr>
        <p:txBody>
          <a:bodyPr/>
          <a:lstStyle>
            <a:lvl1pPr>
              <a:defRPr/>
            </a:lvl1pPr>
          </a:lstStyle>
          <a:p>
            <a:pPr>
              <a:defRPr/>
            </a:pPr>
            <a:fld id="{46B69A16-FF0A-477C-ABB4-BDD8A81174D1}" type="slidenum">
              <a:rPr lang="zh-CN" altLang="en-US"/>
            </a:fld>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bg>
      <p:bgPr>
        <a:gradFill flip="none" rotWithShape="1">
          <a:gsLst>
            <a:gs pos="0">
              <a:srgbClr val="212847"/>
            </a:gs>
            <a:gs pos="37000">
              <a:srgbClr val="2B7583"/>
            </a:gs>
            <a:gs pos="100000">
              <a:srgbClr val="1D6769"/>
            </a:gs>
          </a:gsLst>
          <a:path path="circle">
            <a:fillToRect l="50000" t="50000" r="50000" b="50000"/>
          </a:path>
        </a:gradFill>
        <a:effectLst/>
      </p:bgPr>
    </p:bg>
    <p:spTree>
      <p:nvGrpSpPr>
        <p:cNvPr id="1" name=""/>
        <p:cNvGrpSpPr/>
        <p:nvPr/>
      </p:nvGrpSpPr>
      <p:grpSpPr>
        <a:xfrm>
          <a:off x="0" y="0"/>
          <a:ext cx="0" cy="0"/>
          <a:chOff x="0" y="0"/>
          <a:chExt cx="0" cy="0"/>
        </a:xfrm>
      </p:grpSpPr>
      <p:sp>
        <p:nvSpPr>
          <p:cNvPr id="2" name="幻灯片编号"/>
          <p:cNvSpPr txBox="1">
            <a:spLocks noGrp="1"/>
          </p:cNvSpPr>
          <p:nvPr>
            <p:ph type="sldNum" sz="quarter" idx="10"/>
          </p:nvPr>
        </p:nvSpPr>
        <p:spPr>
          <a:xfrm>
            <a:off x="8464550" y="6218238"/>
            <a:ext cx="273050" cy="274637"/>
          </a:xfrm>
        </p:spPr>
        <p:txBody>
          <a:bodyPr/>
          <a:lstStyle>
            <a:lvl1pPr>
              <a:defRPr/>
            </a:lvl1pPr>
          </a:lstStyle>
          <a:p>
            <a:pPr>
              <a:defRPr/>
            </a:pPr>
            <a:fld id="{DC713F4B-AAD9-427F-979D-ABEC5DA9AA2C}" type="slidenum">
              <a:rPr lang="zh-CN" altLang="en-US"/>
            </a:fld>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1"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72"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3" name="文本占位符 3"/>
          <p:cNvSpPr>
            <a:spLocks noGrp="1"/>
          </p:cNvSpPr>
          <p:nvPr>
            <p:ph type="body" sz="quarter" idx="13"/>
          </p:nvPr>
        </p:nvSpPr>
        <p:spPr>
          <a:xfrm>
            <a:off x="839787" y="2057400"/>
            <a:ext cx="3932239" cy="3811588"/>
          </a:xfrm>
          <a:prstGeom prst="rect">
            <a:avLst/>
          </a:prstGeom>
        </p:spPr>
        <p:txBody>
          <a:bodyPr/>
          <a:lstStyle/>
          <a:p/>
        </p:txBody>
      </p:sp>
      <p:sp>
        <p:nvSpPr>
          <p:cNvPr id="5" name="幻灯片编号"/>
          <p:cNvSpPr txBox="1">
            <a:spLocks noGrp="1"/>
          </p:cNvSpPr>
          <p:nvPr>
            <p:ph type="sldNum" sz="quarter" idx="14"/>
          </p:nvPr>
        </p:nvSpPr>
        <p:spPr/>
        <p:txBody>
          <a:bodyPr/>
          <a:lstStyle>
            <a:lvl1pPr>
              <a:defRPr/>
            </a:lvl1pPr>
          </a:lstStyle>
          <a:p>
            <a:pPr>
              <a:defRPr/>
            </a:pPr>
            <a:fld id="{456A5B47-1B97-4F63-856D-488124BA598B}" type="slidenum">
              <a:rPr lang="zh-CN" altLang="en-US"/>
            </a:fld>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1"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82" name="图片占位符 2"/>
          <p:cNvSpPr>
            <a:spLocks noGrp="1"/>
          </p:cNvSpPr>
          <p:nvPr>
            <p:ph type="pic" sz="half" idx="13"/>
          </p:nvPr>
        </p:nvSpPr>
        <p:spPr>
          <a:xfrm>
            <a:off x="5183187" y="987425"/>
            <a:ext cx="6172201" cy="4873625"/>
          </a:xfrm>
          <a:prstGeom prst="rect">
            <a:avLst/>
          </a:prstGeom>
        </p:spPr>
        <p:txBody>
          <a:bodyPr lIns="91439" rIns="91439">
            <a:noAutofit/>
          </a:bodyPr>
          <a:lstStyle/>
          <a:p>
            <a:pPr lvl="0"/>
            <a:endParaRPr noProof="0">
              <a:sym typeface="Calibri" panose="020F0502020204030204"/>
            </a:endParaRPr>
          </a:p>
        </p:txBody>
      </p:sp>
      <p:sp>
        <p:nvSpPr>
          <p:cNvPr id="83"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幻灯片编号"/>
          <p:cNvSpPr txBox="1">
            <a:spLocks noGrp="1"/>
          </p:cNvSpPr>
          <p:nvPr>
            <p:ph type="sldNum" sz="quarter" idx="14"/>
          </p:nvPr>
        </p:nvSpPr>
        <p:spPr/>
        <p:txBody>
          <a:bodyPr/>
          <a:lstStyle>
            <a:lvl1pPr>
              <a:defRPr/>
            </a:lvl1pPr>
          </a:lstStyle>
          <a:p>
            <a:pPr>
              <a:defRPr/>
            </a:pPr>
            <a:fld id="{B05B7847-8D8C-421C-A6FE-AE41BA945A39}" type="slidenum">
              <a:rPr lang="zh-CN" altLang="en-US"/>
            </a:fld>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标题文本"/>
          <p:cNvSpPr txBox="1">
            <a:spLocks noGrp="1"/>
          </p:cNvSpPr>
          <p:nvPr>
            <p:ph type="title"/>
          </p:nvPr>
        </p:nvSpPr>
        <p:spPr bwMode="auto">
          <a:xfrm>
            <a:off x="838200" y="365125"/>
            <a:ext cx="10515600" cy="1325563"/>
          </a:xfrm>
          <a:prstGeom prst="rect">
            <a:avLst/>
          </a:prstGeom>
          <a:noFill/>
          <a:ln w="12700">
            <a:noFill/>
            <a:miter lim="400000"/>
          </a:ln>
        </p:spPr>
        <p:txBody>
          <a:bodyPr vert="horz" wrap="square" lIns="45719" tIns="45720" rIns="45719" bIns="45720" numCol="1" anchor="ctr" anchorCtr="0" compatLnSpc="1"/>
          <a:lstStyle/>
          <a:p>
            <a:pPr lvl="0"/>
            <a:r>
              <a:rPr lang="zh-CN" altLang="en-US" smtClean="0">
                <a:sym typeface="Calibri Light" panose="020F0302020204030204" pitchFamily="34" charset="0"/>
              </a:rPr>
              <a:t>标题文本</a:t>
            </a:r>
            <a:endParaRPr lang="zh-CN" altLang="en-US" smtClean="0">
              <a:sym typeface="Calibri Light" panose="020F0302020204030204" pitchFamily="34" charset="0"/>
            </a:endParaRPr>
          </a:p>
        </p:txBody>
      </p:sp>
      <p:sp>
        <p:nvSpPr>
          <p:cNvPr id="1027" name="正文级别 1…"/>
          <p:cNvSpPr txBox="1">
            <a:spLocks noGrp="1"/>
          </p:cNvSpPr>
          <p:nvPr>
            <p:ph type="body" idx="1"/>
          </p:nvPr>
        </p:nvSpPr>
        <p:spPr bwMode="auto">
          <a:xfrm>
            <a:off x="838200" y="1825625"/>
            <a:ext cx="10515600" cy="4351338"/>
          </a:xfrm>
          <a:prstGeom prst="rect">
            <a:avLst/>
          </a:prstGeom>
          <a:noFill/>
          <a:ln w="12700">
            <a:noFill/>
            <a:miter lim="400000"/>
          </a:ln>
        </p:spPr>
        <p:txBody>
          <a:bodyPr vert="horz" wrap="square" lIns="45719" tIns="45720" rIns="45719" bIns="45720" numCol="1" anchor="t" anchorCtr="0" compatLnSpc="1"/>
          <a:lstStyle/>
          <a:p>
            <a:pPr lvl="0"/>
            <a:r>
              <a:rPr lang="zh-CN" altLang="en-US" smtClean="0">
                <a:sym typeface="Calibri" panose="020F0502020204030204" pitchFamily="34" charset="0"/>
              </a:rPr>
              <a:t>正文级别 </a:t>
            </a:r>
            <a:r>
              <a:rPr lang="en-US" altLang="zh-CN" smtClean="0">
                <a:sym typeface="Calibri" panose="020F0502020204030204" pitchFamily="34" charset="0"/>
              </a:rPr>
              <a:t>1</a:t>
            </a:r>
            <a:endParaRPr lang="en-US" altLang="zh-CN" smtClean="0">
              <a:sym typeface="Calibri" panose="020F0502020204030204" pitchFamily="34" charset="0"/>
            </a:endParaRPr>
          </a:p>
          <a:p>
            <a:pPr lvl="1"/>
            <a:r>
              <a:rPr lang="zh-CN" altLang="en-US" smtClean="0">
                <a:sym typeface="Calibri" panose="020F0502020204030204" pitchFamily="34" charset="0"/>
              </a:rPr>
              <a:t>正文级别 </a:t>
            </a:r>
            <a:r>
              <a:rPr lang="en-US" altLang="zh-CN" smtClean="0">
                <a:sym typeface="Calibri" panose="020F0502020204030204" pitchFamily="34" charset="0"/>
              </a:rPr>
              <a:t>2</a:t>
            </a:r>
            <a:endParaRPr lang="en-US" altLang="zh-CN" smtClean="0">
              <a:sym typeface="Calibri" panose="020F0502020204030204" pitchFamily="34" charset="0"/>
            </a:endParaRPr>
          </a:p>
          <a:p>
            <a:pPr lvl="2"/>
            <a:r>
              <a:rPr lang="zh-CN" altLang="en-US" smtClean="0">
                <a:sym typeface="Calibri" panose="020F0502020204030204" pitchFamily="34" charset="0"/>
              </a:rPr>
              <a:t>正文级别 </a:t>
            </a:r>
            <a:r>
              <a:rPr lang="en-US" altLang="zh-CN" smtClean="0">
                <a:sym typeface="Calibri" panose="020F0502020204030204" pitchFamily="34" charset="0"/>
              </a:rPr>
              <a:t>3</a:t>
            </a:r>
            <a:endParaRPr lang="en-US" altLang="zh-CN" smtClean="0">
              <a:sym typeface="Calibri" panose="020F0502020204030204" pitchFamily="34" charset="0"/>
            </a:endParaRPr>
          </a:p>
          <a:p>
            <a:pPr lvl="3"/>
            <a:r>
              <a:rPr lang="zh-CN" altLang="en-US" smtClean="0">
                <a:sym typeface="Calibri" panose="020F0502020204030204" pitchFamily="34" charset="0"/>
              </a:rPr>
              <a:t>正文级别 </a:t>
            </a:r>
            <a:r>
              <a:rPr lang="en-US" altLang="zh-CN" smtClean="0">
                <a:sym typeface="Calibri" panose="020F0502020204030204" pitchFamily="34" charset="0"/>
              </a:rPr>
              <a:t>4</a:t>
            </a:r>
            <a:endParaRPr lang="en-US" altLang="zh-CN" smtClean="0">
              <a:sym typeface="Calibri" panose="020F0502020204030204" pitchFamily="34" charset="0"/>
            </a:endParaRPr>
          </a:p>
          <a:p>
            <a:pPr lvl="4"/>
            <a:r>
              <a:rPr lang="zh-CN" altLang="en-US" smtClean="0">
                <a:sym typeface="Calibri" panose="020F0502020204030204" pitchFamily="34" charset="0"/>
              </a:rPr>
              <a:t>正文级别 </a:t>
            </a:r>
            <a:r>
              <a:rPr lang="en-US" altLang="zh-CN" smtClean="0">
                <a:sym typeface="Calibri" panose="020F0502020204030204" pitchFamily="34" charset="0"/>
              </a:rPr>
              <a:t>5</a:t>
            </a:r>
            <a:endParaRPr lang="en-US" altLang="zh-CN" smtClean="0">
              <a:sym typeface="Calibri" panose="020F0502020204030204" pitchFamily="34" charset="0"/>
            </a:endParaRPr>
          </a:p>
        </p:txBody>
      </p:sp>
      <p:sp>
        <p:nvSpPr>
          <p:cNvPr id="4" name="幻灯片编号"/>
          <p:cNvSpPr txBox="1">
            <a:spLocks noGrp="1"/>
          </p:cNvSpPr>
          <p:nvPr>
            <p:ph type="sldNum" sz="quarter" idx="2"/>
          </p:nvPr>
        </p:nvSpPr>
        <p:spPr>
          <a:xfrm>
            <a:off x="11080750" y="6402388"/>
            <a:ext cx="273050" cy="274637"/>
          </a:xfrm>
          <a:prstGeom prst="rect">
            <a:avLst/>
          </a:prstGeom>
          <a:ln w="12700">
            <a:miter lim="400000"/>
          </a:ln>
        </p:spPr>
        <p:txBody>
          <a:bodyPr vert="horz" wrap="none" lIns="45719" tIns="45720" rIns="45719" bIns="45720" numCol="1" anchor="ctr" anchorCtr="0" compatLnSpc="1">
            <a:spAutoFit/>
          </a:bodyPr>
          <a:lstStyle>
            <a:lvl1pPr algn="r" hangingPunct="0">
              <a:defRPr sz="1200">
                <a:solidFill>
                  <a:srgbClr val="888888"/>
                </a:solidFill>
                <a:latin typeface="Calibri" panose="020F0502020204030204" pitchFamily="34" charset="0"/>
              </a:defRPr>
            </a:lvl1pPr>
          </a:lstStyle>
          <a:p>
            <a:pPr>
              <a:defRPr/>
            </a:pPr>
            <a:fld id="{FC3490B7-F73C-4E40-AA43-84E2B5F5C93E}"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spd="med"/>
  <p:txStyles>
    <p:titleStyle>
      <a:lvl1pPr algn="l" rtl="0" eaLnBrk="0" fontAlgn="base" hangingPunct="0">
        <a:lnSpc>
          <a:spcPct val="90000"/>
        </a:lnSpc>
        <a:spcBef>
          <a:spcPct val="0"/>
        </a:spcBef>
        <a:spcAft>
          <a:spcPct val="0"/>
        </a:spcAft>
        <a:defRPr sz="4400">
          <a:solidFill>
            <a:srgbClr val="000000"/>
          </a:solidFill>
          <a:latin typeface="Calibri Light" panose="020F0302020204030204"/>
          <a:ea typeface="Calibri Light" panose="020F0302020204030204"/>
          <a:cs typeface="Calibri Light" panose="020F0302020204030204"/>
          <a:sym typeface="Calibri Light" panose="020F0302020204030204" pitchFamily="34" charset="0"/>
        </a:defRPr>
      </a:lvl1pPr>
      <a:lvl2pPr algn="l" rtl="0" eaLnBrk="0" fontAlgn="base" hangingPunct="0">
        <a:lnSpc>
          <a:spcPct val="90000"/>
        </a:lnSpc>
        <a:spcBef>
          <a:spcPct val="0"/>
        </a:spcBef>
        <a:spcAft>
          <a:spcPct val="0"/>
        </a:spcAft>
        <a:defRPr sz="4400">
          <a:solidFill>
            <a:srgbClr val="000000"/>
          </a:solidFill>
          <a:latin typeface="Calibri Light" panose="020F0302020204030204"/>
          <a:ea typeface="Calibri Light" panose="020F0302020204030204"/>
          <a:cs typeface="Calibri Light" panose="020F0302020204030204"/>
          <a:sym typeface="Calibri Light" panose="020F0302020204030204" pitchFamily="34" charset="0"/>
        </a:defRPr>
      </a:lvl2pPr>
      <a:lvl3pPr algn="l" rtl="0" eaLnBrk="0" fontAlgn="base" hangingPunct="0">
        <a:lnSpc>
          <a:spcPct val="90000"/>
        </a:lnSpc>
        <a:spcBef>
          <a:spcPct val="0"/>
        </a:spcBef>
        <a:spcAft>
          <a:spcPct val="0"/>
        </a:spcAft>
        <a:defRPr sz="4400">
          <a:solidFill>
            <a:srgbClr val="000000"/>
          </a:solidFill>
          <a:latin typeface="Calibri Light" panose="020F0302020204030204"/>
          <a:ea typeface="Calibri Light" panose="020F0302020204030204"/>
          <a:cs typeface="Calibri Light" panose="020F0302020204030204"/>
          <a:sym typeface="Calibri Light" panose="020F0302020204030204" pitchFamily="34" charset="0"/>
        </a:defRPr>
      </a:lvl3pPr>
      <a:lvl4pPr algn="l" rtl="0" eaLnBrk="0" fontAlgn="base" hangingPunct="0">
        <a:lnSpc>
          <a:spcPct val="90000"/>
        </a:lnSpc>
        <a:spcBef>
          <a:spcPct val="0"/>
        </a:spcBef>
        <a:spcAft>
          <a:spcPct val="0"/>
        </a:spcAft>
        <a:defRPr sz="4400">
          <a:solidFill>
            <a:srgbClr val="000000"/>
          </a:solidFill>
          <a:latin typeface="Calibri Light" panose="020F0302020204030204"/>
          <a:ea typeface="Calibri Light" panose="020F0302020204030204"/>
          <a:cs typeface="Calibri Light" panose="020F0302020204030204"/>
          <a:sym typeface="Calibri Light" panose="020F0302020204030204" pitchFamily="34" charset="0"/>
        </a:defRPr>
      </a:lvl4pPr>
      <a:lvl5pPr algn="l" rtl="0" eaLnBrk="0" fontAlgn="base" hangingPunct="0">
        <a:lnSpc>
          <a:spcPct val="90000"/>
        </a:lnSpc>
        <a:spcBef>
          <a:spcPct val="0"/>
        </a:spcBef>
        <a:spcAft>
          <a:spcPct val="0"/>
        </a:spcAft>
        <a:defRPr sz="4400">
          <a:solidFill>
            <a:srgbClr val="000000"/>
          </a:solidFill>
          <a:latin typeface="Calibri Light" panose="020F0302020204030204"/>
          <a:ea typeface="Calibri Light" panose="020F0302020204030204"/>
          <a:cs typeface="Calibri Light" panose="020F0302020204030204"/>
          <a:sym typeface="Calibri Light" panose="020F0302020204030204" pitchFamily="34" charset="0"/>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28600" indent="-228600"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j-lt"/>
          <a:ea typeface="+mj-ea"/>
          <a:cs typeface="+mj-cs"/>
          <a:sym typeface="Calibri" panose="020F0502020204030204" pitchFamily="34" charset="0"/>
        </a:defRPr>
      </a:lvl1pPr>
      <a:lvl2pPr marL="723900" indent="-266700"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j-lt"/>
          <a:ea typeface="+mj-ea"/>
          <a:cs typeface="+mj-cs"/>
          <a:sym typeface="Calibri" panose="020F0502020204030204" pitchFamily="34" charset="0"/>
        </a:defRPr>
      </a:lvl2pPr>
      <a:lvl3pPr marL="1233805" indent="-319405"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j-lt"/>
          <a:ea typeface="+mj-ea"/>
          <a:cs typeface="+mj-cs"/>
          <a:sym typeface="Calibri" panose="020F0502020204030204" pitchFamily="34" charset="0"/>
        </a:defRPr>
      </a:lvl3pPr>
      <a:lvl4pPr marL="1727200" indent="-355600"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j-lt"/>
          <a:ea typeface="+mj-ea"/>
          <a:cs typeface="+mj-cs"/>
          <a:sym typeface="Calibri" panose="020F0502020204030204" pitchFamily="34" charset="0"/>
        </a:defRPr>
      </a:lvl4pPr>
      <a:lvl5pPr marL="2184400" indent="-355600"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j-lt"/>
          <a:ea typeface="+mj-ea"/>
          <a:cs typeface="+mj-cs"/>
          <a:sym typeface="Calibri" panose="020F0502020204030204" pitchFamily="34" charset="0"/>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8.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sp>
        <p:nvSpPr>
          <p:cNvPr id="219" name="PA_任意多边形 18"/>
          <p:cNvSpPr/>
          <p:nvPr/>
        </p:nvSpPr>
        <p:spPr bwMode="auto">
          <a:xfrm>
            <a:off x="7588250" y="0"/>
            <a:ext cx="4572000" cy="4595813"/>
          </a:xfrm>
          <a:custGeom>
            <a:avLst/>
            <a:gdLst>
              <a:gd name="T0" fmla="*/ 486505273 w 21483"/>
              <a:gd name="T1" fmla="*/ 506693321 h 20839"/>
              <a:gd name="T2" fmla="*/ 486505273 w 21483"/>
              <a:gd name="T3" fmla="*/ 506693321 h 20839"/>
              <a:gd name="T4" fmla="*/ 486505273 w 21483"/>
              <a:gd name="T5" fmla="*/ 506693321 h 20839"/>
              <a:gd name="T6" fmla="*/ 486505273 w 21483"/>
              <a:gd name="T7" fmla="*/ 506693321 h 20839"/>
              <a:gd name="T8" fmla="*/ 0 60000 65536"/>
              <a:gd name="T9" fmla="*/ 5898240 60000 65536"/>
              <a:gd name="T10" fmla="*/ 11796480 60000 65536"/>
              <a:gd name="T11" fmla="*/ 17694720 60000 65536"/>
              <a:gd name="T12" fmla="*/ 0 w 21483"/>
              <a:gd name="T13" fmla="*/ 0 h 20839"/>
              <a:gd name="T14" fmla="*/ 21483 w 21483"/>
              <a:gd name="T15" fmla="*/ 20839 h 20839"/>
            </a:gdLst>
            <a:ahLst/>
            <a:cxnLst>
              <a:cxn ang="T8">
                <a:pos x="T0" y="T1"/>
              </a:cxn>
              <a:cxn ang="T9">
                <a:pos x="T2" y="T3"/>
              </a:cxn>
              <a:cxn ang="T10">
                <a:pos x="T4" y="T5"/>
              </a:cxn>
              <a:cxn ang="T11">
                <a:pos x="T6" y="T7"/>
              </a:cxn>
            </a:cxnLst>
            <a:rect l="T12" t="T13" r="T14" b="T15"/>
            <a:pathLst>
              <a:path w="21483" h="20839" extrusionOk="0">
                <a:moveTo>
                  <a:pt x="1" y="0"/>
                </a:moveTo>
                <a:cubicBezTo>
                  <a:pt x="-117" y="10083"/>
                  <a:pt x="7900" y="21600"/>
                  <a:pt x="21483" y="20799"/>
                </a:cubicBezTo>
              </a:path>
            </a:pathLst>
          </a:custGeom>
          <a:noFill/>
          <a:ln w="12700">
            <a:solidFill>
              <a:srgbClr val="32AFB2"/>
            </a:solidFill>
            <a:miter lim="800000"/>
          </a:ln>
        </p:spPr>
        <p:txBody>
          <a:bodyPr lIns="45719" rIns="45719" anchor="ctr"/>
          <a:lstStyle/>
          <a:p>
            <a:endParaRPr lang="zh-CN" altLang="en-US"/>
          </a:p>
        </p:txBody>
      </p:sp>
      <p:sp>
        <p:nvSpPr>
          <p:cNvPr id="220" name="PA_任意多边形 19"/>
          <p:cNvSpPr/>
          <p:nvPr/>
        </p:nvSpPr>
        <p:spPr bwMode="auto">
          <a:xfrm>
            <a:off x="0" y="14288"/>
            <a:ext cx="1665288" cy="1268412"/>
          </a:xfrm>
          <a:custGeom>
            <a:avLst/>
            <a:gdLst>
              <a:gd name="T0" fmla="*/ 64184050 w 21600"/>
              <a:gd name="T1" fmla="*/ 37266768 h 21600"/>
              <a:gd name="T2" fmla="*/ 64184050 w 21600"/>
              <a:gd name="T3" fmla="*/ 37266768 h 21600"/>
              <a:gd name="T4" fmla="*/ 64184050 w 21600"/>
              <a:gd name="T5" fmla="*/ 37266768 h 21600"/>
              <a:gd name="T6" fmla="*/ 64184050 w 21600"/>
              <a:gd name="T7" fmla="*/ 37266768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21600" y="0"/>
                </a:moveTo>
                <a:cubicBezTo>
                  <a:pt x="19180" y="14865"/>
                  <a:pt x="10918" y="21600"/>
                  <a:pt x="0" y="21600"/>
                </a:cubicBezTo>
              </a:path>
            </a:pathLst>
          </a:custGeom>
          <a:noFill/>
          <a:ln w="12700">
            <a:solidFill>
              <a:srgbClr val="40ABC4"/>
            </a:solidFill>
            <a:miter lim="800000"/>
          </a:ln>
        </p:spPr>
        <p:txBody>
          <a:bodyPr lIns="45719" rIns="45719" anchor="ctr"/>
          <a:lstStyle/>
          <a:p>
            <a:endParaRPr lang="zh-CN" altLang="en-US"/>
          </a:p>
        </p:txBody>
      </p:sp>
      <p:sp>
        <p:nvSpPr>
          <p:cNvPr id="221" name="PA_椭圆 4"/>
          <p:cNvSpPr>
            <a:spLocks noChangeArrowheads="1"/>
          </p:cNvSpPr>
          <p:nvPr/>
        </p:nvSpPr>
        <p:spPr bwMode="auto">
          <a:xfrm>
            <a:off x="4121150" y="868363"/>
            <a:ext cx="3968750" cy="3967162"/>
          </a:xfrm>
          <a:prstGeom prst="ellipse">
            <a:avLst/>
          </a:prstGeom>
          <a:noFill/>
          <a:ln w="12700">
            <a:solidFill>
              <a:srgbClr val="55FEFB"/>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222" name="PA_椭圆 5"/>
          <p:cNvSpPr>
            <a:spLocks noChangeArrowheads="1"/>
          </p:cNvSpPr>
          <p:nvPr/>
        </p:nvSpPr>
        <p:spPr bwMode="auto">
          <a:xfrm>
            <a:off x="7693025" y="1041400"/>
            <a:ext cx="365125" cy="366713"/>
          </a:xfrm>
          <a:prstGeom prst="ellipse">
            <a:avLst/>
          </a:prstGeom>
          <a:noFill/>
          <a:ln w="12700">
            <a:solidFill>
              <a:srgbClr val="40ABC4">
                <a:alpha val="18823"/>
              </a:srgbClr>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223" name="PA_等腰三角形 6"/>
          <p:cNvSpPr>
            <a:spLocks noChangeArrowheads="1"/>
          </p:cNvSpPr>
          <p:nvPr/>
        </p:nvSpPr>
        <p:spPr bwMode="auto">
          <a:xfrm rot="-8040000">
            <a:off x="7785100" y="1147763"/>
            <a:ext cx="166687" cy="179388"/>
          </a:xfrm>
          <a:prstGeom prst="triangle">
            <a:avLst>
              <a:gd name="adj" fmla="val 50000"/>
            </a:avLst>
          </a:prstGeom>
          <a:solidFill>
            <a:srgbClr val="86CADA"/>
          </a:solidFill>
          <a:ln w="12700">
            <a:noFill/>
            <a:miter lim="4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224" name="PA_椭圆 7"/>
          <p:cNvSpPr>
            <a:spLocks noChangeArrowheads="1"/>
          </p:cNvSpPr>
          <p:nvPr/>
        </p:nvSpPr>
        <p:spPr bwMode="auto">
          <a:xfrm>
            <a:off x="3692525" y="458788"/>
            <a:ext cx="4784725" cy="4784725"/>
          </a:xfrm>
          <a:prstGeom prst="ellipse">
            <a:avLst/>
          </a:prstGeom>
          <a:noFill/>
          <a:ln w="12700">
            <a:solidFill>
              <a:srgbClr val="55FEFB"/>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225" name="PA_椭圆 8"/>
          <p:cNvSpPr>
            <a:spLocks noChangeArrowheads="1"/>
          </p:cNvSpPr>
          <p:nvPr/>
        </p:nvSpPr>
        <p:spPr bwMode="auto">
          <a:xfrm>
            <a:off x="8053388" y="3684588"/>
            <a:ext cx="365125" cy="365125"/>
          </a:xfrm>
          <a:prstGeom prst="ellipse">
            <a:avLst/>
          </a:prstGeom>
          <a:noFill/>
          <a:ln w="12700">
            <a:solidFill>
              <a:srgbClr val="40ABC4">
                <a:alpha val="18823"/>
              </a:srgbClr>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226" name="PA_椭圆 9"/>
          <p:cNvSpPr>
            <a:spLocks noChangeArrowheads="1"/>
          </p:cNvSpPr>
          <p:nvPr/>
        </p:nvSpPr>
        <p:spPr bwMode="auto">
          <a:xfrm>
            <a:off x="8140700" y="3722688"/>
            <a:ext cx="190500" cy="190500"/>
          </a:xfrm>
          <a:prstGeom prst="ellipse">
            <a:avLst/>
          </a:prstGeom>
          <a:noFill/>
          <a:ln w="53975">
            <a:solidFill>
              <a:srgbClr val="86CADA"/>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27658" name="PA_椭圆 10"/>
          <p:cNvSpPr>
            <a:spLocks noChangeArrowheads="1"/>
          </p:cNvSpPr>
          <p:nvPr/>
        </p:nvSpPr>
        <p:spPr bwMode="auto">
          <a:xfrm>
            <a:off x="5949950" y="5011738"/>
            <a:ext cx="365125" cy="365125"/>
          </a:xfrm>
          <a:prstGeom prst="ellipse">
            <a:avLst/>
          </a:prstGeom>
          <a:noFill/>
          <a:ln w="12700">
            <a:solidFill>
              <a:srgbClr val="40ABC4">
                <a:alpha val="18823"/>
              </a:srgbClr>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27659" name="PA_椭圆 11"/>
          <p:cNvSpPr>
            <a:spLocks noChangeArrowheads="1"/>
          </p:cNvSpPr>
          <p:nvPr/>
        </p:nvSpPr>
        <p:spPr bwMode="auto">
          <a:xfrm>
            <a:off x="6524625" y="5024438"/>
            <a:ext cx="228600" cy="228600"/>
          </a:xfrm>
          <a:prstGeom prst="ellipse">
            <a:avLst/>
          </a:prstGeom>
          <a:noFill/>
          <a:ln w="12700">
            <a:solidFill>
              <a:srgbClr val="40ABC4">
                <a:alpha val="18823"/>
              </a:srgbClr>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229" name="PA_椭圆 12"/>
          <p:cNvSpPr>
            <a:spLocks noChangeArrowheads="1"/>
          </p:cNvSpPr>
          <p:nvPr/>
        </p:nvSpPr>
        <p:spPr bwMode="auto">
          <a:xfrm>
            <a:off x="4073525" y="4170363"/>
            <a:ext cx="365125" cy="365125"/>
          </a:xfrm>
          <a:prstGeom prst="ellipse">
            <a:avLst/>
          </a:prstGeom>
          <a:noFill/>
          <a:ln w="12700">
            <a:solidFill>
              <a:srgbClr val="40ABC4">
                <a:alpha val="18823"/>
              </a:srgbClr>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230" name="PA_矩形 13"/>
          <p:cNvSpPr>
            <a:spLocks noChangeArrowheads="1"/>
          </p:cNvSpPr>
          <p:nvPr/>
        </p:nvSpPr>
        <p:spPr bwMode="auto">
          <a:xfrm>
            <a:off x="4168775" y="4268788"/>
            <a:ext cx="166688" cy="166687"/>
          </a:xfrm>
          <a:prstGeom prst="rect">
            <a:avLst/>
          </a:prstGeom>
          <a:solidFill>
            <a:srgbClr val="86CADA"/>
          </a:solidFill>
          <a:ln w="12700">
            <a:noFill/>
            <a:miter lim="4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231" name="PA_椭圆 14"/>
          <p:cNvSpPr>
            <a:spLocks noChangeArrowheads="1"/>
          </p:cNvSpPr>
          <p:nvPr/>
        </p:nvSpPr>
        <p:spPr bwMode="auto">
          <a:xfrm>
            <a:off x="3532188" y="3054350"/>
            <a:ext cx="365125" cy="365125"/>
          </a:xfrm>
          <a:prstGeom prst="ellipse">
            <a:avLst/>
          </a:prstGeom>
          <a:noFill/>
          <a:ln w="12700">
            <a:solidFill>
              <a:srgbClr val="40ABC4">
                <a:alpha val="18823"/>
              </a:srgbClr>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232" name="PA_椭圆 15"/>
          <p:cNvSpPr>
            <a:spLocks noChangeArrowheads="1"/>
          </p:cNvSpPr>
          <p:nvPr/>
        </p:nvSpPr>
        <p:spPr bwMode="auto">
          <a:xfrm>
            <a:off x="3621088" y="3141663"/>
            <a:ext cx="192087" cy="190500"/>
          </a:xfrm>
          <a:prstGeom prst="ellipse">
            <a:avLst/>
          </a:prstGeom>
          <a:solidFill>
            <a:srgbClr val="86CADA"/>
          </a:solidFill>
          <a:ln w="53975">
            <a:solidFill>
              <a:srgbClr val="86CADA"/>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235" name="PA_圆角矩形 27"/>
          <p:cNvSpPr>
            <a:spLocks noChangeArrowheads="1"/>
          </p:cNvSpPr>
          <p:nvPr/>
        </p:nvSpPr>
        <p:spPr bwMode="auto">
          <a:xfrm>
            <a:off x="5364163" y="5848350"/>
            <a:ext cx="1443037" cy="455613"/>
          </a:xfrm>
          <a:prstGeom prst="roundRect">
            <a:avLst>
              <a:gd name="adj" fmla="val 50000"/>
            </a:avLst>
          </a:prstGeom>
          <a:noFill/>
          <a:ln w="12700">
            <a:solidFill>
              <a:srgbClr val="3AC7CA"/>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236" name="PA_文本框 28"/>
          <p:cNvSpPr txBox="1">
            <a:spLocks noChangeArrowheads="1"/>
          </p:cNvSpPr>
          <p:nvPr/>
        </p:nvSpPr>
        <p:spPr bwMode="auto">
          <a:xfrm>
            <a:off x="5621338" y="5918200"/>
            <a:ext cx="928687" cy="371475"/>
          </a:xfrm>
          <a:prstGeom prst="rect">
            <a:avLst/>
          </a:prstGeom>
          <a:noFill/>
          <a:ln w="12700">
            <a:noFill/>
            <a:miter lim="400000"/>
          </a:ln>
        </p:spPr>
        <p:txBody>
          <a:bodyPr lIns="45719" rIns="45719">
            <a:spAutoFit/>
          </a:bodyPr>
          <a:lstStyle/>
          <a:p>
            <a:pPr algn="ctr" hangingPunct="0"/>
            <a:r>
              <a:rPr lang="en-US"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START</a:t>
            </a:r>
            <a:endParaRPr lang="en-US"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p:cNvSpPr txBox="1"/>
          <p:nvPr/>
        </p:nvSpPr>
        <p:spPr>
          <a:xfrm>
            <a:off x="2171700" y="1733550"/>
            <a:ext cx="9139238" cy="13208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lIns="45719" tIns="45719" rIns="45719" bIns="45719">
            <a:spAutoFit/>
          </a:bodyPr>
          <a:lstStyle/>
          <a:p>
            <a:pPr hangingPunct="0">
              <a:defRPr/>
            </a:pPr>
            <a:r>
              <a:rPr lang="zh-CN" altLang="en-US" sz="8000">
                <a:solidFill>
                  <a:srgbClr val="FF0000"/>
                </a:solidFill>
                <a:latin typeface="Calibri" panose="020F0502020204030204" pitchFamily="34" charset="0"/>
              </a:rPr>
              <a:t>计算机病毒与防护</a:t>
            </a:r>
            <a:endParaRPr lang="zh-CN" altLang="en-US" sz="8000">
              <a:solidFill>
                <a:srgbClr val="FF0000"/>
              </a:solidFill>
              <a:latin typeface="Calibri" panose="020F0502020204030204" pitchFamily="34" charset="0"/>
            </a:endParaRPr>
          </a:p>
        </p:txBody>
      </p:sp>
      <p:sp>
        <p:nvSpPr>
          <p:cNvPr id="3" name="文本框 2"/>
          <p:cNvSpPr txBox="1"/>
          <p:nvPr/>
        </p:nvSpPr>
        <p:spPr>
          <a:xfrm>
            <a:off x="3308350" y="3454400"/>
            <a:ext cx="7345363" cy="13811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lIns="45719" tIns="45719" rIns="45719" bIns="45719">
            <a:spAutoFit/>
          </a:bodyPr>
          <a:lstStyle/>
          <a:p>
            <a:pPr hangingPunct="0">
              <a:defRPr/>
            </a:pPr>
            <a:r>
              <a:rPr lang="zh-CN" altLang="en-US" sz="2800">
                <a:solidFill>
                  <a:schemeClr val="bg1"/>
                </a:solidFill>
                <a:latin typeface="Calibri" panose="020F0502020204030204" pitchFamily="34" charset="0"/>
              </a:rPr>
              <a:t>组长：童晓珍</a:t>
            </a:r>
            <a:endParaRPr lang="zh-CN" altLang="en-US" sz="2800">
              <a:solidFill>
                <a:schemeClr val="bg1"/>
              </a:solidFill>
              <a:latin typeface="Calibri" panose="020F0502020204030204" pitchFamily="34" charset="0"/>
            </a:endParaRPr>
          </a:p>
          <a:p>
            <a:pPr hangingPunct="0">
              <a:defRPr/>
            </a:pPr>
            <a:r>
              <a:rPr lang="zh-CN" altLang="en-US" sz="2800">
                <a:solidFill>
                  <a:schemeClr val="bg1"/>
                </a:solidFill>
                <a:latin typeface="Calibri" panose="020F0502020204030204" pitchFamily="34" charset="0"/>
              </a:rPr>
              <a:t>组员：郑晟、郑鹏龙、苏婷、谭莹莹</a:t>
            </a:r>
            <a:endParaRPr lang="zh-CN" altLang="en-US" sz="2800">
              <a:solidFill>
                <a:schemeClr val="bg1"/>
              </a:solidFill>
              <a:latin typeface="Calibri" panose="020F0502020204030204" pitchFamily="34" charset="0"/>
            </a:endParaRPr>
          </a:p>
          <a:p>
            <a:pPr hangingPunct="0">
              <a:defRPr/>
            </a:pPr>
            <a:r>
              <a:rPr lang="zh-CN" altLang="en-US" sz="2800">
                <a:solidFill>
                  <a:schemeClr val="bg1"/>
                </a:solidFill>
                <a:latin typeface="Calibri" panose="020F0502020204030204" pitchFamily="34" charset="0"/>
              </a:rPr>
              <a:t>官方发言人：佘隐花</a:t>
            </a:r>
            <a:endParaRPr lang="zh-CN" altLang="en-US" sz="2800">
              <a:solidFill>
                <a:schemeClr val="bg1"/>
              </a:solidFill>
              <a:latin typeface="Calibri" panose="020F0502020204030204" pitchFamily="34" charset="0"/>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3" nodeType="afterEffect">
                                  <p:stCondLst>
                                    <p:cond delay="300"/>
                                  </p:stCondLst>
                                  <p:childTnLst>
                                    <p:set>
                                      <p:cBhvr>
                                        <p:cTn id="6" dur="indefinite" fill="hold"/>
                                        <p:tgtEl>
                                          <p:spTgt spid="221"/>
                                        </p:tgtEl>
                                        <p:attrNameLst>
                                          <p:attrName>style.visibility</p:attrName>
                                        </p:attrNameLst>
                                      </p:cBhvr>
                                      <p:to>
                                        <p:strVal val="visible"/>
                                      </p:to>
                                    </p:set>
                                    <p:animEffect transition="in" filter="dissolve">
                                      <p:cBhvr>
                                        <p:cTn id="7" dur="1750"/>
                                        <p:tgtEl>
                                          <p:spTgt spid="221"/>
                                        </p:tgtEl>
                                      </p:cBhvr>
                                    </p:animEffect>
                                  </p:childTnLst>
                                </p:cTn>
                              </p:par>
                            </p:childTnLst>
                          </p:cTn>
                        </p:par>
                        <p:par>
                          <p:cTn id="8" fill="hold">
                            <p:stCondLst>
                              <p:cond delay="2300"/>
                            </p:stCondLst>
                            <p:childTnLst>
                              <p:par>
                                <p:cTn id="9" presetID="9" presetClass="entr" presetSubtype="0" fill="hold" grpId="4" nodeType="afterEffect">
                                  <p:stCondLst>
                                    <p:cond delay="300"/>
                                  </p:stCondLst>
                                  <p:childTnLst>
                                    <p:set>
                                      <p:cBhvr>
                                        <p:cTn id="10" dur="indefinite" fill="hold"/>
                                        <p:tgtEl>
                                          <p:spTgt spid="224"/>
                                        </p:tgtEl>
                                        <p:attrNameLst>
                                          <p:attrName>style.visibility</p:attrName>
                                        </p:attrNameLst>
                                      </p:cBhvr>
                                      <p:to>
                                        <p:strVal val="visible"/>
                                      </p:to>
                                    </p:set>
                                    <p:animEffect transition="in" filter="dissolve">
                                      <p:cBhvr>
                                        <p:cTn id="11" dur="2000"/>
                                        <p:tgtEl>
                                          <p:spTgt spid="224"/>
                                        </p:tgtEl>
                                      </p:cBhvr>
                                    </p:animEffect>
                                  </p:childTnLst>
                                </p:cTn>
                              </p:par>
                            </p:childTnLst>
                          </p:cTn>
                        </p:par>
                        <p:par>
                          <p:cTn id="12" fill="hold">
                            <p:stCondLst>
                              <p:cond delay="4600"/>
                            </p:stCondLst>
                            <p:childTnLst>
                              <p:par>
                                <p:cTn id="13" presetID="9" presetClass="entr" presetSubtype="0" fill="hold" grpId="5" nodeType="afterEffect">
                                  <p:stCondLst>
                                    <p:cond delay="0"/>
                                  </p:stCondLst>
                                  <p:childTnLst>
                                    <p:set>
                                      <p:cBhvr>
                                        <p:cTn id="14" dur="indefinite" fill="hold"/>
                                        <p:tgtEl>
                                          <p:spTgt spid="231"/>
                                        </p:tgtEl>
                                        <p:attrNameLst>
                                          <p:attrName>style.visibility</p:attrName>
                                        </p:attrNameLst>
                                      </p:cBhvr>
                                      <p:to>
                                        <p:strVal val="visible"/>
                                      </p:to>
                                    </p:set>
                                    <p:animEffect transition="in" filter="dissolve">
                                      <p:cBhvr>
                                        <p:cTn id="15" dur="500"/>
                                        <p:tgtEl>
                                          <p:spTgt spid="231"/>
                                        </p:tgtEl>
                                      </p:cBhvr>
                                    </p:animEffect>
                                  </p:childTnLst>
                                </p:cTn>
                              </p:par>
                            </p:childTnLst>
                          </p:cTn>
                        </p:par>
                        <p:par>
                          <p:cTn id="16" fill="hold">
                            <p:stCondLst>
                              <p:cond delay="5100"/>
                            </p:stCondLst>
                            <p:childTnLst>
                              <p:par>
                                <p:cTn id="17" presetID="9" presetClass="entr" presetSubtype="0" fill="hold" grpId="6" nodeType="afterEffect">
                                  <p:stCondLst>
                                    <p:cond delay="0"/>
                                  </p:stCondLst>
                                  <p:childTnLst>
                                    <p:set>
                                      <p:cBhvr>
                                        <p:cTn id="18" dur="indefinite" fill="hold"/>
                                        <p:tgtEl>
                                          <p:spTgt spid="232"/>
                                        </p:tgtEl>
                                        <p:attrNameLst>
                                          <p:attrName>style.visibility</p:attrName>
                                        </p:attrNameLst>
                                      </p:cBhvr>
                                      <p:to>
                                        <p:strVal val="visible"/>
                                      </p:to>
                                    </p:set>
                                    <p:animEffect transition="in" filter="dissolve">
                                      <p:cBhvr>
                                        <p:cTn id="19" dur="500"/>
                                        <p:tgtEl>
                                          <p:spTgt spid="232"/>
                                        </p:tgtEl>
                                      </p:cBhvr>
                                    </p:animEffect>
                                  </p:childTnLst>
                                </p:cTn>
                              </p:par>
                            </p:childTnLst>
                          </p:cTn>
                        </p:par>
                        <p:par>
                          <p:cTn id="20" fill="hold">
                            <p:stCondLst>
                              <p:cond delay="5600"/>
                            </p:stCondLst>
                            <p:childTnLst>
                              <p:par>
                                <p:cTn id="21" presetID="9" presetClass="entr" presetSubtype="0" fill="hold" grpId="7" nodeType="afterEffect">
                                  <p:stCondLst>
                                    <p:cond delay="0"/>
                                  </p:stCondLst>
                                  <p:childTnLst>
                                    <p:set>
                                      <p:cBhvr>
                                        <p:cTn id="22" dur="indefinite" fill="hold"/>
                                        <p:tgtEl>
                                          <p:spTgt spid="230"/>
                                        </p:tgtEl>
                                        <p:attrNameLst>
                                          <p:attrName>style.visibility</p:attrName>
                                        </p:attrNameLst>
                                      </p:cBhvr>
                                      <p:to>
                                        <p:strVal val="visible"/>
                                      </p:to>
                                    </p:set>
                                    <p:animEffect transition="in" filter="dissolve">
                                      <p:cBhvr>
                                        <p:cTn id="23" dur="500"/>
                                        <p:tgtEl>
                                          <p:spTgt spid="230"/>
                                        </p:tgtEl>
                                      </p:cBhvr>
                                    </p:animEffect>
                                  </p:childTnLst>
                                </p:cTn>
                              </p:par>
                            </p:childTnLst>
                          </p:cTn>
                        </p:par>
                        <p:par>
                          <p:cTn id="24" fill="hold">
                            <p:stCondLst>
                              <p:cond delay="6100"/>
                            </p:stCondLst>
                            <p:childTnLst>
                              <p:par>
                                <p:cTn id="25" presetID="9" presetClass="entr" presetSubtype="0" fill="hold" grpId="8" nodeType="afterEffect">
                                  <p:stCondLst>
                                    <p:cond delay="100"/>
                                  </p:stCondLst>
                                  <p:childTnLst>
                                    <p:set>
                                      <p:cBhvr>
                                        <p:cTn id="26" dur="indefinite" fill="hold"/>
                                        <p:tgtEl>
                                          <p:spTgt spid="229"/>
                                        </p:tgtEl>
                                        <p:attrNameLst>
                                          <p:attrName>style.visibility</p:attrName>
                                        </p:attrNameLst>
                                      </p:cBhvr>
                                      <p:to>
                                        <p:strVal val="visible"/>
                                      </p:to>
                                    </p:set>
                                    <p:animEffect transition="in" filter="dissolve">
                                      <p:cBhvr>
                                        <p:cTn id="27" dur="500"/>
                                        <p:tgtEl>
                                          <p:spTgt spid="229"/>
                                        </p:tgtEl>
                                      </p:cBhvr>
                                    </p:animEffect>
                                  </p:childTnLst>
                                </p:cTn>
                              </p:par>
                            </p:childTnLst>
                          </p:cTn>
                        </p:par>
                        <p:par>
                          <p:cTn id="28" fill="hold">
                            <p:stCondLst>
                              <p:cond delay="6700"/>
                            </p:stCondLst>
                            <p:childTnLst>
                              <p:par>
                                <p:cTn id="29" presetID="9" presetClass="entr" presetSubtype="0" fill="hold" grpId="9" nodeType="afterEffect">
                                  <p:stCondLst>
                                    <p:cond delay="200"/>
                                  </p:stCondLst>
                                  <p:childTnLst>
                                    <p:set>
                                      <p:cBhvr>
                                        <p:cTn id="30" dur="indefinite" fill="hold"/>
                                        <p:tgtEl>
                                          <p:spTgt spid="225"/>
                                        </p:tgtEl>
                                        <p:attrNameLst>
                                          <p:attrName>style.visibility</p:attrName>
                                        </p:attrNameLst>
                                      </p:cBhvr>
                                      <p:to>
                                        <p:strVal val="visible"/>
                                      </p:to>
                                    </p:set>
                                    <p:animEffect transition="in" filter="dissolve">
                                      <p:cBhvr>
                                        <p:cTn id="31" dur="500"/>
                                        <p:tgtEl>
                                          <p:spTgt spid="225"/>
                                        </p:tgtEl>
                                      </p:cBhvr>
                                    </p:animEffect>
                                  </p:childTnLst>
                                </p:cTn>
                              </p:par>
                            </p:childTnLst>
                          </p:cTn>
                        </p:par>
                        <p:par>
                          <p:cTn id="32" fill="hold">
                            <p:stCondLst>
                              <p:cond delay="7400"/>
                            </p:stCondLst>
                            <p:childTnLst>
                              <p:par>
                                <p:cTn id="33" presetID="9" presetClass="entr" presetSubtype="0" fill="hold" grpId="10" nodeType="afterEffect">
                                  <p:stCondLst>
                                    <p:cond delay="200"/>
                                  </p:stCondLst>
                                  <p:childTnLst>
                                    <p:set>
                                      <p:cBhvr>
                                        <p:cTn id="34" dur="indefinite" fill="hold"/>
                                        <p:tgtEl>
                                          <p:spTgt spid="226"/>
                                        </p:tgtEl>
                                        <p:attrNameLst>
                                          <p:attrName>style.visibility</p:attrName>
                                        </p:attrNameLst>
                                      </p:cBhvr>
                                      <p:to>
                                        <p:strVal val="visible"/>
                                      </p:to>
                                    </p:set>
                                    <p:animEffect transition="in" filter="dissolve">
                                      <p:cBhvr>
                                        <p:cTn id="35" dur="500"/>
                                        <p:tgtEl>
                                          <p:spTgt spid="226"/>
                                        </p:tgtEl>
                                      </p:cBhvr>
                                    </p:animEffect>
                                  </p:childTnLst>
                                </p:cTn>
                              </p:par>
                            </p:childTnLst>
                          </p:cTn>
                        </p:par>
                        <p:par>
                          <p:cTn id="36" fill="hold">
                            <p:stCondLst>
                              <p:cond delay="8100"/>
                            </p:stCondLst>
                            <p:childTnLst>
                              <p:par>
                                <p:cTn id="37" presetID="9" presetClass="entr" presetSubtype="0" fill="hold" grpId="11" nodeType="afterEffect">
                                  <p:stCondLst>
                                    <p:cond delay="300"/>
                                  </p:stCondLst>
                                  <p:childTnLst>
                                    <p:set>
                                      <p:cBhvr>
                                        <p:cTn id="38" dur="indefinite" fill="hold"/>
                                        <p:tgtEl>
                                          <p:spTgt spid="223"/>
                                        </p:tgtEl>
                                        <p:attrNameLst>
                                          <p:attrName>style.visibility</p:attrName>
                                        </p:attrNameLst>
                                      </p:cBhvr>
                                      <p:to>
                                        <p:strVal val="visible"/>
                                      </p:to>
                                    </p:set>
                                    <p:animEffect transition="in" filter="dissolve">
                                      <p:cBhvr>
                                        <p:cTn id="39" dur="500"/>
                                        <p:tgtEl>
                                          <p:spTgt spid="223"/>
                                        </p:tgtEl>
                                      </p:cBhvr>
                                    </p:animEffect>
                                  </p:childTnLst>
                                </p:cTn>
                              </p:par>
                            </p:childTnLst>
                          </p:cTn>
                        </p:par>
                        <p:par>
                          <p:cTn id="40" fill="hold">
                            <p:stCondLst>
                              <p:cond delay="8900"/>
                            </p:stCondLst>
                            <p:childTnLst>
                              <p:par>
                                <p:cTn id="41" presetID="9" presetClass="entr" presetSubtype="0" fill="hold" grpId="12" nodeType="afterEffect">
                                  <p:stCondLst>
                                    <p:cond delay="300"/>
                                  </p:stCondLst>
                                  <p:childTnLst>
                                    <p:set>
                                      <p:cBhvr>
                                        <p:cTn id="42" dur="indefinite" fill="hold"/>
                                        <p:tgtEl>
                                          <p:spTgt spid="222"/>
                                        </p:tgtEl>
                                        <p:attrNameLst>
                                          <p:attrName>style.visibility</p:attrName>
                                        </p:attrNameLst>
                                      </p:cBhvr>
                                      <p:to>
                                        <p:strVal val="visible"/>
                                      </p:to>
                                    </p:set>
                                    <p:animEffect transition="in" filter="dissolve">
                                      <p:cBhvr>
                                        <p:cTn id="43" dur="500"/>
                                        <p:tgtEl>
                                          <p:spTgt spid="222"/>
                                        </p:tgtEl>
                                      </p:cBhvr>
                                    </p:animEffect>
                                  </p:childTnLst>
                                </p:cTn>
                              </p:par>
                            </p:childTnLst>
                          </p:cTn>
                        </p:par>
                        <p:par>
                          <p:cTn id="44" fill="hold">
                            <p:stCondLst>
                              <p:cond delay="9700"/>
                            </p:stCondLst>
                            <p:childTnLst>
                              <p:par>
                                <p:cTn id="45" presetID="9" presetClass="entr" presetSubtype="0" fill="hold" grpId="0" nodeType="afterEffect">
                                  <p:stCondLst>
                                    <p:cond delay="0"/>
                                  </p:stCondLst>
                                  <p:childTnLst>
                                    <p:set>
                                      <p:cBhvr>
                                        <p:cTn id="46" dur="indefinite" fill="hold"/>
                                        <p:tgtEl>
                                          <p:spTgt spid="220"/>
                                        </p:tgtEl>
                                        <p:attrNameLst>
                                          <p:attrName>style.visibility</p:attrName>
                                        </p:attrNameLst>
                                      </p:cBhvr>
                                      <p:to>
                                        <p:strVal val="visible"/>
                                      </p:to>
                                    </p:set>
                                    <p:animEffect transition="in" filter="dissolve">
                                      <p:cBhvr>
                                        <p:cTn id="47" dur="1500"/>
                                        <p:tgtEl>
                                          <p:spTgt spid="220"/>
                                        </p:tgtEl>
                                      </p:cBhvr>
                                    </p:animEffect>
                                  </p:childTnLst>
                                </p:cTn>
                              </p:par>
                            </p:childTnLst>
                          </p:cTn>
                        </p:par>
                        <p:par>
                          <p:cTn id="48" fill="hold">
                            <p:stCondLst>
                              <p:cond delay="11200"/>
                            </p:stCondLst>
                            <p:childTnLst>
                              <p:par>
                                <p:cTn id="49" presetID="9" presetClass="entr" presetSubtype="0" fill="hold" grpId="0" nodeType="afterEffect">
                                  <p:stCondLst>
                                    <p:cond delay="0"/>
                                  </p:stCondLst>
                                  <p:childTnLst>
                                    <p:set>
                                      <p:cBhvr>
                                        <p:cTn id="50" dur="indefinite" fill="hold"/>
                                        <p:tgtEl>
                                          <p:spTgt spid="219"/>
                                        </p:tgtEl>
                                        <p:attrNameLst>
                                          <p:attrName>style.visibility</p:attrName>
                                        </p:attrNameLst>
                                      </p:cBhvr>
                                      <p:to>
                                        <p:strVal val="visible"/>
                                      </p:to>
                                    </p:set>
                                    <p:animEffect transition="in" filter="dissolve">
                                      <p:cBhvr>
                                        <p:cTn id="51" dur="1500"/>
                                        <p:tgtEl>
                                          <p:spTgt spid="219"/>
                                        </p:tgtEl>
                                      </p:cBhvr>
                                    </p:animEffect>
                                  </p:childTnLst>
                                </p:cTn>
                              </p:par>
                            </p:childTnLst>
                          </p:cTn>
                        </p:par>
                        <p:par>
                          <p:cTn id="52" fill="hold">
                            <p:stCondLst>
                              <p:cond delay="12700"/>
                            </p:stCondLst>
                            <p:childTnLst>
                              <p:par>
                                <p:cTn id="53" presetID="22" presetClass="entr" presetSubtype="4" fill="hold" grpId="15" nodeType="afterEffect">
                                  <p:stCondLst>
                                    <p:cond delay="1600"/>
                                  </p:stCondLst>
                                  <p:childTnLst>
                                    <p:set>
                                      <p:cBhvr>
                                        <p:cTn id="54" dur="indefinite" fill="hold"/>
                                        <p:tgtEl>
                                          <p:spTgt spid="235"/>
                                        </p:tgtEl>
                                        <p:attrNameLst>
                                          <p:attrName>style.visibility</p:attrName>
                                        </p:attrNameLst>
                                      </p:cBhvr>
                                      <p:to>
                                        <p:strVal val="visible"/>
                                      </p:to>
                                    </p:set>
                                    <p:animEffect transition="in" filter="wipe(down)">
                                      <p:cBhvr>
                                        <p:cTn id="55" dur="500"/>
                                        <p:tgtEl>
                                          <p:spTgt spid="235"/>
                                        </p:tgtEl>
                                      </p:cBhvr>
                                    </p:animEffect>
                                  </p:childTnLst>
                                </p:cTn>
                              </p:par>
                            </p:childTnLst>
                          </p:cTn>
                        </p:par>
                        <p:par>
                          <p:cTn id="56" fill="hold">
                            <p:stCondLst>
                              <p:cond delay="14800"/>
                            </p:stCondLst>
                            <p:childTnLst>
                              <p:par>
                                <p:cTn id="57" presetID="2" presetClass="entr" presetSubtype="4" fill="hold" grpId="16" nodeType="afterEffect">
                                  <p:stCondLst>
                                    <p:cond delay="1600"/>
                                  </p:stCondLst>
                                  <p:childTnLst>
                                    <p:set>
                                      <p:cBhvr>
                                        <p:cTn id="58" dur="indefinite" fill="hold"/>
                                        <p:tgtEl>
                                          <p:spTgt spid="236"/>
                                        </p:tgtEl>
                                        <p:attrNameLst>
                                          <p:attrName>style.visibility</p:attrName>
                                        </p:attrNameLst>
                                      </p:cBhvr>
                                      <p:to>
                                        <p:strVal val="visible"/>
                                      </p:to>
                                    </p:set>
                                    <p:anim calcmode="lin" valueType="num">
                                      <p:cBhvr>
                                        <p:cTn id="59" dur="500" fill="hold"/>
                                        <p:tgtEl>
                                          <p:spTgt spid="236"/>
                                        </p:tgtEl>
                                        <p:attrNameLst>
                                          <p:attrName>ppt_x</p:attrName>
                                        </p:attrNameLst>
                                      </p:cBhvr>
                                      <p:tavLst>
                                        <p:tav tm="0">
                                          <p:val>
                                            <p:strVal val="#ppt_x"/>
                                          </p:val>
                                        </p:tav>
                                        <p:tav tm="100000">
                                          <p:val>
                                            <p:strVal val="#ppt_x"/>
                                          </p:val>
                                        </p:tav>
                                      </p:tavLst>
                                    </p:anim>
                                    <p:anim calcmode="lin" valueType="num">
                                      <p:cBhvr>
                                        <p:cTn id="60" dur="500" fill="hold"/>
                                        <p:tgtEl>
                                          <p:spTgt spid="2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p:bldP spid="220" grpId="0" animBg="1"/>
      <p:bldP spid="221" grpId="3" animBg="1" advAuto="0"/>
      <p:bldP spid="222" grpId="12" animBg="1" advAuto="0"/>
      <p:bldP spid="223" grpId="11" animBg="1" advAuto="0"/>
      <p:bldP spid="224" grpId="4" animBg="1" advAuto="0"/>
      <p:bldP spid="225" grpId="9" animBg="1" advAuto="0"/>
      <p:bldP spid="226" grpId="10" bldLvl="0" animBg="1" advAuto="0"/>
      <p:bldP spid="229" grpId="8" animBg="1" advAuto="0"/>
      <p:bldP spid="230" grpId="7" animBg="1" advAuto="0"/>
      <p:bldP spid="231" grpId="5" animBg="1" advAuto="0"/>
      <p:bldP spid="232" grpId="6" animBg="1" advAuto="0"/>
      <p:bldP spid="235" grpId="15" animBg="1" advAuto="0"/>
      <p:bldP spid="236" grpId="16"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72" name="矩形 1"/>
          <p:cNvSpPr/>
          <p:nvPr/>
        </p:nvSpPr>
        <p:spPr>
          <a:xfrm>
            <a:off x="0" y="0"/>
            <a:ext cx="12192000" cy="6858000"/>
          </a:xfrm>
          <a:prstGeom prst="rect">
            <a:avLst/>
          </a:prstGeom>
          <a:gradFill>
            <a:gsLst>
              <a:gs pos="0">
                <a:srgbClr val="2CA3A6">
                  <a:alpha val="40000"/>
                </a:srgbClr>
              </a:gs>
              <a:gs pos="100000">
                <a:srgbClr val="16FEF8">
                  <a:alpha val="24000"/>
                </a:srgbClr>
              </a:gs>
            </a:gsLst>
            <a:path path="circle">
              <a:fillToRect l="37721" t="-19636" r="62278" b="119636"/>
            </a:path>
          </a:gradFill>
          <a:ln w="12700">
            <a:miter lim="400000"/>
          </a:ln>
        </p:spPr>
        <p:txBody>
          <a:bodyPr lIns="45719" rIns="45719" anchor="ctr"/>
          <a:lstStyle/>
          <a:p>
            <a:pPr algn="ctr" hangingPunct="0">
              <a:defRPr/>
            </a:pPr>
            <a:r>
              <a:rPr lang="en-US" altLang="zh-CN">
                <a:solidFill>
                  <a:srgbClr val="FFFFFF"/>
                </a:solidFill>
                <a:latin typeface="Calibri" panose="020F0502020204030204" pitchFamily="34" charset="0"/>
              </a:rPr>
              <a:t> </a:t>
            </a:r>
            <a:endParaRPr lang="en-US" altLang="zh-CN">
              <a:solidFill>
                <a:srgbClr val="FFFFFF"/>
              </a:solidFill>
              <a:latin typeface="Calibri" panose="020F0502020204030204" pitchFamily="34" charset="0"/>
            </a:endParaRPr>
          </a:p>
        </p:txBody>
      </p:sp>
      <p:sp>
        <p:nvSpPr>
          <p:cNvPr id="2" name="文本框 1"/>
          <p:cNvSpPr txBox="1"/>
          <p:nvPr/>
        </p:nvSpPr>
        <p:spPr>
          <a:xfrm>
            <a:off x="976313" y="288925"/>
            <a:ext cx="366712" cy="1052513"/>
          </a:xfrm>
          <a:prstGeom prst="rect">
            <a:avLst/>
          </a:prstGeom>
          <a:noFill/>
          <a:ln w="12700" cap="flat">
            <a:noFill/>
            <a:miter lim="400000"/>
          </a:ln>
        </p:spPr>
        <p:style>
          <a:lnRef idx="0">
            <a:srgbClr val="FFFFFF"/>
          </a:lnRef>
          <a:fillRef idx="0">
            <a:srgbClr val="FFFFFF"/>
          </a:fillRef>
          <a:effectRef idx="0">
            <a:srgbClr val="FFFFFF"/>
          </a:effectRef>
          <a:fontRef idx="none"/>
        </p:style>
        <p:txBody>
          <a:bodyPr vert="eaVert" lIns="45719" tIns="45719" rIns="45719" bIns="45719">
            <a:spAutoFit/>
          </a:bodyPr>
          <a:lstStyle/>
          <a:p>
            <a:pPr hangingPunct="0">
              <a:defRPr/>
            </a:pPr>
            <a:endParaRPr lang="zh-CN" altLang="en-US">
              <a:latin typeface="Calibri" panose="020F0502020204030204" pitchFamily="34" charset="0"/>
            </a:endParaRPr>
          </a:p>
        </p:txBody>
      </p:sp>
      <p:sp>
        <p:nvSpPr>
          <p:cNvPr id="11" name="矩形 10"/>
          <p:cNvSpPr/>
          <p:nvPr/>
        </p:nvSpPr>
        <p:spPr>
          <a:xfrm>
            <a:off x="5940425" y="2828925"/>
            <a:ext cx="311150" cy="1200150"/>
          </a:xfrm>
          <a:prstGeom prst="rect">
            <a:avLst/>
          </a:prstGeom>
          <a:noFill/>
          <a:ln>
            <a:noFill/>
          </a:ln>
        </p:spPr>
        <p:txBody>
          <a:bodyPr wrap="none">
            <a:spAutoFit/>
          </a:bodyPr>
          <a:lstStyle/>
          <a:p>
            <a:pPr algn="ctr" hangingPunct="0">
              <a:defRPr/>
            </a:pPr>
            <a:endParaRPr lang="zh-CN" altLang="en-US" sz="7200" b="1">
              <a:solidFill>
                <a:schemeClr val="tx1"/>
              </a:solidFill>
              <a:effectLst>
                <a:outerShdw blurRad="38100" dist="38100" dir="2700000" algn="tl">
                  <a:srgbClr val="C0C0C0"/>
                </a:outerShdw>
              </a:effectLst>
              <a:latin typeface="Calibri" panose="020F0502020204030204" pitchFamily="34" charset="0"/>
            </a:endParaRPr>
          </a:p>
        </p:txBody>
      </p:sp>
      <p:sp>
        <p:nvSpPr>
          <p:cNvPr id="3" name="文本框 2"/>
          <p:cNvSpPr txBox="1"/>
          <p:nvPr/>
        </p:nvSpPr>
        <p:spPr>
          <a:xfrm>
            <a:off x="1190625" y="912813"/>
            <a:ext cx="1965325" cy="22440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lIns="45719" tIns="45719" rIns="45719" bIns="45719">
            <a:spAutoFit/>
          </a:bodyPr>
          <a:lstStyle/>
          <a:p>
            <a:pPr hangingPunct="0"/>
            <a:r>
              <a:rPr lang="en-US" altLang="zh-CN" sz="2000">
                <a:solidFill>
                  <a:schemeClr val="accent2"/>
                </a:solidFill>
                <a:latin typeface="Calibri" panose="020F0502020204030204" pitchFamily="34" charset="0"/>
              </a:rPr>
              <a:t>1.</a:t>
            </a:r>
            <a:r>
              <a:rPr lang="zh-CN" altLang="en-US" sz="2000">
                <a:solidFill>
                  <a:schemeClr val="accent2"/>
                </a:solidFill>
                <a:latin typeface="Calibri" panose="020F0502020204030204" pitchFamily="34" charset="0"/>
              </a:rPr>
              <a:t>系统病毒</a:t>
            </a:r>
            <a:r>
              <a:rPr lang="zh-CN" altLang="en-US" sz="2000">
                <a:solidFill>
                  <a:schemeClr val="bg1"/>
                </a:solidFill>
                <a:latin typeface="Calibri" panose="020F0502020204030204" pitchFamily="34" charset="0"/>
              </a:rPr>
              <a:t>：可以感染</a:t>
            </a:r>
            <a:r>
              <a:rPr lang="en-US" altLang="zh-CN" sz="2000">
                <a:solidFill>
                  <a:schemeClr val="bg1"/>
                </a:solidFill>
                <a:latin typeface="Calibri" panose="020F0502020204030204" pitchFamily="34" charset="0"/>
              </a:rPr>
              <a:t>windows</a:t>
            </a:r>
            <a:r>
              <a:rPr lang="zh-CN" altLang="en-US" sz="2000">
                <a:solidFill>
                  <a:schemeClr val="bg1"/>
                </a:solidFill>
                <a:latin typeface="Calibri" panose="020F0502020204030204" pitchFamily="34" charset="0"/>
              </a:rPr>
              <a:t>操作系统的*</a:t>
            </a:r>
            <a:r>
              <a:rPr lang="en-US" altLang="zh-CN" sz="2000">
                <a:solidFill>
                  <a:schemeClr val="bg1"/>
                </a:solidFill>
                <a:latin typeface="Calibri" panose="020F0502020204030204" pitchFamily="34" charset="0"/>
              </a:rPr>
              <a:t>.exe</a:t>
            </a:r>
            <a:r>
              <a:rPr lang="zh-CN" altLang="en-US" sz="2000">
                <a:solidFill>
                  <a:schemeClr val="bg1"/>
                </a:solidFill>
                <a:latin typeface="Calibri" panose="020F0502020204030204" pitchFamily="34" charset="0"/>
              </a:rPr>
              <a:t>和*</a:t>
            </a:r>
            <a:r>
              <a:rPr lang="en-US" altLang="zh-CN" sz="2000">
                <a:solidFill>
                  <a:schemeClr val="bg1"/>
                </a:solidFill>
                <a:latin typeface="Calibri" panose="020F0502020204030204" pitchFamily="34" charset="0"/>
              </a:rPr>
              <a:t>.dill</a:t>
            </a:r>
            <a:r>
              <a:rPr lang="zh-CN" altLang="en-US" sz="2000">
                <a:solidFill>
                  <a:schemeClr val="bg1"/>
                </a:solidFill>
                <a:latin typeface="Calibri" panose="020F0502020204030204" pitchFamily="34" charset="0"/>
              </a:rPr>
              <a:t>文件，并通过这些文件进行传播，</a:t>
            </a:r>
            <a:r>
              <a:rPr lang="zh-CN" altLang="en-US" sz="2000">
                <a:solidFill>
                  <a:schemeClr val="accent4">
                    <a:lumMod val="40000"/>
                    <a:lumOff val="60000"/>
                  </a:schemeClr>
                </a:solidFill>
                <a:latin typeface="Calibri" panose="020F0502020204030204" pitchFamily="34" charset="0"/>
              </a:rPr>
              <a:t>如</a:t>
            </a:r>
            <a:r>
              <a:rPr lang="en-US" altLang="zh-CN" sz="2000">
                <a:solidFill>
                  <a:schemeClr val="accent4">
                    <a:lumMod val="40000"/>
                    <a:lumOff val="60000"/>
                  </a:schemeClr>
                </a:solidFill>
                <a:latin typeface="Calibri" panose="020F0502020204030204" pitchFamily="34" charset="0"/>
              </a:rPr>
              <a:t>CIH</a:t>
            </a:r>
            <a:r>
              <a:rPr lang="zh-CN" altLang="en-US" sz="2000">
                <a:solidFill>
                  <a:schemeClr val="accent4">
                    <a:lumMod val="40000"/>
                    <a:lumOff val="60000"/>
                  </a:schemeClr>
                </a:solidFill>
                <a:latin typeface="Calibri" panose="020F0502020204030204" pitchFamily="34" charset="0"/>
              </a:rPr>
              <a:t>病毒。</a:t>
            </a:r>
            <a:endParaRPr lang="zh-CN" altLang="en-US" sz="2000">
              <a:solidFill>
                <a:schemeClr val="accent4">
                  <a:lumMod val="40000"/>
                  <a:lumOff val="60000"/>
                </a:schemeClr>
              </a:solidFill>
              <a:latin typeface="Calibri" panose="020F0502020204030204" pitchFamily="34" charset="0"/>
            </a:endParaRPr>
          </a:p>
        </p:txBody>
      </p:sp>
      <p:sp>
        <p:nvSpPr>
          <p:cNvPr id="4" name="文本框 3"/>
          <p:cNvSpPr txBox="1"/>
          <p:nvPr/>
        </p:nvSpPr>
        <p:spPr>
          <a:xfrm>
            <a:off x="1764665" y="3940810"/>
            <a:ext cx="3140710" cy="16287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wrap="square" lIns="45719" tIns="45719" rIns="45719" bIns="45719">
            <a:spAutoFit/>
          </a:bodyPr>
          <a:lstStyle/>
          <a:p>
            <a:pPr hangingPunct="0">
              <a:defRPr/>
            </a:pPr>
            <a:r>
              <a:rPr lang="en-US" altLang="zh-CN" sz="2000">
                <a:solidFill>
                  <a:schemeClr val="accent2"/>
                </a:solidFill>
                <a:latin typeface="Calibri" panose="020F0502020204030204" pitchFamily="34" charset="0"/>
              </a:rPr>
              <a:t>4.</a:t>
            </a:r>
            <a:r>
              <a:rPr lang="zh-CN" altLang="en-US" sz="2000">
                <a:solidFill>
                  <a:schemeClr val="accent2"/>
                </a:solidFill>
                <a:latin typeface="Calibri" panose="020F0502020204030204" pitchFamily="34" charset="0"/>
              </a:rPr>
              <a:t>蠕虫病毒</a:t>
            </a:r>
            <a:r>
              <a:rPr lang="zh-CN" altLang="en-US" sz="2000">
                <a:solidFill>
                  <a:schemeClr val="bg1"/>
                </a:solidFill>
                <a:latin typeface="Calibri" panose="020F0502020204030204" pitchFamily="34" charset="0"/>
              </a:rPr>
              <a:t>：通过网络或者系统漏洞进行传播，部分的蠕虫病毒都有向外发送带毒文件、阻塞网络的特性，</a:t>
            </a:r>
            <a:r>
              <a:rPr lang="zh-CN" altLang="en-US" sz="2000">
                <a:solidFill>
                  <a:schemeClr val="accent4">
                    <a:lumMod val="40000"/>
                    <a:lumOff val="60000"/>
                  </a:schemeClr>
                </a:solidFill>
                <a:latin typeface="Calibri" panose="020F0502020204030204" pitchFamily="34" charset="0"/>
              </a:rPr>
              <a:t>如冲击波、小邮差等。</a:t>
            </a:r>
            <a:endParaRPr lang="zh-CN" altLang="en-US" sz="2000">
              <a:solidFill>
                <a:schemeClr val="accent4">
                  <a:lumMod val="40000"/>
                  <a:lumOff val="60000"/>
                </a:schemeClr>
              </a:solidFill>
              <a:latin typeface="Calibri" panose="020F0502020204030204" pitchFamily="34" charset="0"/>
            </a:endParaRPr>
          </a:p>
        </p:txBody>
      </p:sp>
      <p:sp>
        <p:nvSpPr>
          <p:cNvPr id="5" name="文本框 4"/>
          <p:cNvSpPr txBox="1"/>
          <p:nvPr/>
        </p:nvSpPr>
        <p:spPr>
          <a:xfrm>
            <a:off x="4049395" y="913130"/>
            <a:ext cx="4461510" cy="22440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wrap="square" lIns="45719" tIns="45719" rIns="45719" bIns="45719">
            <a:spAutoFit/>
          </a:bodyPr>
          <a:lstStyle/>
          <a:p>
            <a:pPr hangingPunct="0">
              <a:defRPr/>
            </a:pPr>
            <a:r>
              <a:rPr lang="en-US" altLang="zh-CN" sz="2000">
                <a:solidFill>
                  <a:schemeClr val="accent2"/>
                </a:solidFill>
                <a:latin typeface="Calibri" panose="020F0502020204030204" pitchFamily="34" charset="0"/>
              </a:rPr>
              <a:t>2.</a:t>
            </a:r>
            <a:r>
              <a:rPr lang="zh-CN" altLang="en-US" sz="2000">
                <a:solidFill>
                  <a:schemeClr val="accent2"/>
                </a:solidFill>
                <a:latin typeface="Calibri" panose="020F0502020204030204" pitchFamily="34" charset="0"/>
              </a:rPr>
              <a:t>木马、黑客病毒</a:t>
            </a:r>
            <a:r>
              <a:rPr lang="zh-CN" altLang="en-US" sz="2000">
                <a:solidFill>
                  <a:schemeClr val="bg1"/>
                </a:solidFill>
                <a:latin typeface="Calibri" panose="020F0502020204030204" pitchFamily="34" charset="0"/>
              </a:rPr>
              <a:t>：木马、黑客病毒往往是成对出现的，即木马病毒负责侵入用户的计算机，而黑客病毒则会通过该木马病毒来进行控制。</a:t>
            </a:r>
            <a:r>
              <a:rPr lang="zh-CN" altLang="en-US" sz="2000">
                <a:solidFill>
                  <a:schemeClr val="accent4">
                    <a:lumMod val="40000"/>
                    <a:lumOff val="60000"/>
                  </a:schemeClr>
                </a:solidFill>
                <a:latin typeface="Calibri" panose="020F0502020204030204" pitchFamily="34" charset="0"/>
              </a:rPr>
              <a:t>比较常见的木马有</a:t>
            </a:r>
            <a:r>
              <a:rPr lang="en-US" altLang="zh-CN" sz="2000">
                <a:solidFill>
                  <a:schemeClr val="accent4">
                    <a:lumMod val="40000"/>
                    <a:lumOff val="60000"/>
                  </a:schemeClr>
                </a:solidFill>
                <a:latin typeface="Calibri" panose="020F0502020204030204" pitchFamily="34" charset="0"/>
              </a:rPr>
              <a:t>QQ</a:t>
            </a:r>
            <a:r>
              <a:rPr lang="zh-CN" altLang="en-US" sz="2000">
                <a:solidFill>
                  <a:schemeClr val="accent4">
                    <a:lumMod val="40000"/>
                    <a:lumOff val="60000"/>
                  </a:schemeClr>
                </a:solidFill>
                <a:latin typeface="Calibri" panose="020F0502020204030204" pitchFamily="34" charset="0"/>
              </a:rPr>
              <a:t>消息尾巴木马</a:t>
            </a:r>
            <a:r>
              <a:rPr lang="en-US" altLang="zh-CN" sz="2000">
                <a:solidFill>
                  <a:schemeClr val="accent4">
                    <a:lumMod val="40000"/>
                    <a:lumOff val="60000"/>
                  </a:schemeClr>
                </a:solidFill>
                <a:latin typeface="Calibri" panose="020F0502020204030204" pitchFamily="34" charset="0"/>
              </a:rPr>
              <a:t>Troja.QQ3344</a:t>
            </a:r>
            <a:r>
              <a:rPr lang="zh-CN" altLang="en-US" sz="2000">
                <a:solidFill>
                  <a:schemeClr val="accent4">
                    <a:lumMod val="40000"/>
                    <a:lumOff val="60000"/>
                  </a:schemeClr>
                </a:solidFill>
                <a:latin typeface="Calibri" panose="020F0502020204030204" pitchFamily="34" charset="0"/>
              </a:rPr>
              <a:t>，还有针对网络游戏的木马病毒如</a:t>
            </a:r>
            <a:r>
              <a:rPr lang="en-US" altLang="zh-CN" sz="2000">
                <a:solidFill>
                  <a:schemeClr val="accent4">
                    <a:lumMod val="40000"/>
                    <a:lumOff val="60000"/>
                  </a:schemeClr>
                </a:solidFill>
                <a:latin typeface="Calibri" panose="020F0502020204030204" pitchFamily="34" charset="0"/>
              </a:rPr>
              <a:t>Trojan.LMir.PSW.60</a:t>
            </a:r>
            <a:r>
              <a:rPr lang="zh-CN" altLang="en-US" sz="2000">
                <a:solidFill>
                  <a:schemeClr val="accent4">
                    <a:lumMod val="40000"/>
                    <a:lumOff val="60000"/>
                  </a:schemeClr>
                </a:solidFill>
                <a:latin typeface="Calibri" panose="020F0502020204030204" pitchFamily="34" charset="0"/>
              </a:rPr>
              <a:t>等。</a:t>
            </a:r>
            <a:endParaRPr lang="zh-CN" altLang="en-US" sz="2000">
              <a:solidFill>
                <a:schemeClr val="accent4">
                  <a:lumMod val="40000"/>
                  <a:lumOff val="60000"/>
                </a:schemeClr>
              </a:solidFill>
              <a:latin typeface="Calibri" panose="020F0502020204030204" pitchFamily="34" charset="0"/>
            </a:endParaRPr>
          </a:p>
        </p:txBody>
      </p:sp>
      <p:sp>
        <p:nvSpPr>
          <p:cNvPr id="6" name="文本框 5"/>
          <p:cNvSpPr txBox="1"/>
          <p:nvPr/>
        </p:nvSpPr>
        <p:spPr>
          <a:xfrm>
            <a:off x="7693025" y="3940810"/>
            <a:ext cx="2604770" cy="16287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wrap="square" lIns="45719" tIns="45719" rIns="45719" bIns="45719">
            <a:spAutoFit/>
          </a:bodyPr>
          <a:lstStyle/>
          <a:p>
            <a:pPr hangingPunct="0">
              <a:defRPr/>
            </a:pPr>
            <a:r>
              <a:rPr lang="en-US" altLang="zh-CN" sz="2000">
                <a:solidFill>
                  <a:schemeClr val="accent2"/>
                </a:solidFill>
                <a:latin typeface="Calibri" panose="020F0502020204030204" pitchFamily="34" charset="0"/>
              </a:rPr>
              <a:t>5.</a:t>
            </a:r>
            <a:r>
              <a:rPr lang="zh-CN" altLang="en-US" sz="2000">
                <a:solidFill>
                  <a:schemeClr val="accent2"/>
                </a:solidFill>
                <a:latin typeface="Calibri" panose="020F0502020204030204" pitchFamily="34" charset="0"/>
              </a:rPr>
              <a:t>脚本病毒</a:t>
            </a:r>
            <a:r>
              <a:rPr lang="zh-CN" altLang="en-US" sz="2000">
                <a:solidFill>
                  <a:schemeClr val="bg1"/>
                </a:solidFill>
                <a:latin typeface="Calibri" panose="020F0502020204030204" pitchFamily="34" charset="0"/>
              </a:rPr>
              <a:t>：</a:t>
            </a:r>
            <a:r>
              <a:rPr lang="zh-CN" altLang="en-US" sz="2000">
                <a:solidFill>
                  <a:schemeClr val="bg1"/>
                </a:solidFill>
                <a:latin typeface="Calibri" panose="020F0502020204030204" pitchFamily="34" charset="0"/>
                <a:sym typeface="+mn-ea"/>
              </a:rPr>
              <a:t>脚本病毒的共有特性是使用脚本语言编写，通过网页进行传播，</a:t>
            </a:r>
            <a:r>
              <a:rPr lang="zh-CN" altLang="en-US" sz="2000">
                <a:solidFill>
                  <a:schemeClr val="accent4">
                    <a:lumMod val="40000"/>
                    <a:lumOff val="60000"/>
                  </a:schemeClr>
                </a:solidFill>
                <a:latin typeface="Calibri" panose="020F0502020204030204" pitchFamily="34" charset="0"/>
                <a:sym typeface="+mn-ea"/>
              </a:rPr>
              <a:t>如红色代码（</a:t>
            </a:r>
            <a:r>
              <a:rPr lang="en-US" altLang="zh-CN" sz="2000">
                <a:solidFill>
                  <a:schemeClr val="accent4">
                    <a:lumMod val="40000"/>
                    <a:lumOff val="60000"/>
                  </a:schemeClr>
                </a:solidFill>
                <a:latin typeface="Calibri" panose="020F0502020204030204" pitchFamily="34" charset="0"/>
                <a:sym typeface="+mn-ea"/>
              </a:rPr>
              <a:t>Script.Redlof)</a:t>
            </a:r>
            <a:r>
              <a:rPr lang="zh-CN" altLang="en-US" sz="2000">
                <a:solidFill>
                  <a:schemeClr val="accent4">
                    <a:lumMod val="40000"/>
                    <a:lumOff val="60000"/>
                  </a:schemeClr>
                </a:solidFill>
                <a:latin typeface="Calibri" panose="020F0502020204030204" pitchFamily="34" charset="0"/>
                <a:sym typeface="+mn-ea"/>
              </a:rPr>
              <a:t>。</a:t>
            </a:r>
            <a:endParaRPr lang="zh-CN" altLang="en-US" sz="2000">
              <a:solidFill>
                <a:schemeClr val="accent4">
                  <a:lumMod val="40000"/>
                  <a:lumOff val="60000"/>
                </a:schemeClr>
              </a:solidFill>
              <a:latin typeface="Calibri" panose="020F0502020204030204" pitchFamily="34" charset="0"/>
              <a:sym typeface="+mn-ea"/>
            </a:endParaRPr>
          </a:p>
        </p:txBody>
      </p:sp>
      <p:sp>
        <p:nvSpPr>
          <p:cNvPr id="8" name="文本框 7"/>
          <p:cNvSpPr txBox="1"/>
          <p:nvPr/>
        </p:nvSpPr>
        <p:spPr>
          <a:xfrm>
            <a:off x="9254808" y="1009968"/>
            <a:ext cx="2376487" cy="16287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lIns="45719" tIns="45719" rIns="45719" bIns="45719">
            <a:spAutoFit/>
          </a:bodyPr>
          <a:lstStyle/>
          <a:p>
            <a:pPr hangingPunct="0"/>
            <a:r>
              <a:rPr lang="en-US" altLang="zh-CN" sz="2000">
                <a:solidFill>
                  <a:schemeClr val="accent2"/>
                </a:solidFill>
                <a:latin typeface="Calibri" panose="020F0502020204030204" pitchFamily="34" charset="0"/>
              </a:rPr>
              <a:t>3.</a:t>
            </a:r>
            <a:r>
              <a:rPr lang="zh-CN" altLang="en-US" sz="2000">
                <a:solidFill>
                  <a:schemeClr val="accent2"/>
                </a:solidFill>
                <a:latin typeface="Calibri" panose="020F0502020204030204" pitchFamily="34" charset="0"/>
              </a:rPr>
              <a:t>宏病毒</a:t>
            </a:r>
            <a:r>
              <a:rPr lang="zh-CN" altLang="en-US" sz="2000">
                <a:solidFill>
                  <a:schemeClr val="bg1"/>
                </a:solidFill>
                <a:latin typeface="Calibri" panose="020F0502020204030204" pitchFamily="34" charset="0"/>
              </a:rPr>
              <a:t>：能感染</a:t>
            </a:r>
            <a:r>
              <a:rPr lang="en-US" altLang="zh-CN" sz="2000">
                <a:solidFill>
                  <a:schemeClr val="bg1"/>
                </a:solidFill>
                <a:latin typeface="Calibri" panose="020F0502020204030204" pitchFamily="34" charset="0"/>
              </a:rPr>
              <a:t>OFFICE</a:t>
            </a:r>
            <a:r>
              <a:rPr lang="zh-CN" altLang="en-US" sz="2000">
                <a:solidFill>
                  <a:schemeClr val="bg1"/>
                </a:solidFill>
                <a:latin typeface="Calibri" panose="020F0502020204030204" pitchFamily="34" charset="0"/>
              </a:rPr>
              <a:t>系列文档，然后通过</a:t>
            </a:r>
            <a:r>
              <a:rPr lang="en-US" altLang="zh-CN" sz="2000">
                <a:solidFill>
                  <a:schemeClr val="bg1"/>
                </a:solidFill>
                <a:latin typeface="Calibri" panose="020F0502020204030204" pitchFamily="34" charset="0"/>
              </a:rPr>
              <a:t>OFFICE</a:t>
            </a:r>
            <a:r>
              <a:rPr lang="zh-CN" altLang="en-US" sz="2000">
                <a:solidFill>
                  <a:schemeClr val="bg1"/>
                </a:solidFill>
                <a:latin typeface="Calibri" panose="020F0502020204030204" pitchFamily="34" charset="0"/>
              </a:rPr>
              <a:t>通用模板进行传播，</a:t>
            </a:r>
            <a:r>
              <a:rPr lang="zh-CN" altLang="en-US" sz="2000">
                <a:solidFill>
                  <a:schemeClr val="accent4">
                    <a:lumMod val="40000"/>
                    <a:lumOff val="60000"/>
                  </a:schemeClr>
                </a:solidFill>
                <a:latin typeface="Calibri" panose="020F0502020204030204" pitchFamily="34" charset="0"/>
              </a:rPr>
              <a:t>如美丽莎病毒。</a:t>
            </a:r>
            <a:endParaRPr lang="zh-CN" altLang="en-US" sz="2000">
              <a:solidFill>
                <a:schemeClr val="accent4">
                  <a:lumMod val="40000"/>
                  <a:lumOff val="60000"/>
                </a:schemeClr>
              </a:solidFill>
              <a:latin typeface="Calibri" panose="020F0502020204030204" pitchFamily="34" charset="0"/>
            </a:endParaRPr>
          </a:p>
        </p:txBody>
      </p:sp>
    </p:spTree>
  </p:cSld>
  <p:clrMapOvr>
    <a:masterClrMapping/>
  </p:clrMapOvr>
  <p:transition spd="slow">
    <p:fade/>
  </p:transition>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500"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linds(horizont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blinds(horizontal)">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72" name="矩形 1"/>
          <p:cNvSpPr/>
          <p:nvPr/>
        </p:nvSpPr>
        <p:spPr>
          <a:xfrm>
            <a:off x="317" y="0"/>
            <a:ext cx="12192001" cy="6858000"/>
          </a:xfrm>
          <a:prstGeom prst="rect">
            <a:avLst/>
          </a:prstGeom>
          <a:gradFill>
            <a:gsLst>
              <a:gs pos="0">
                <a:srgbClr val="2CA3A6">
                  <a:alpha val="40000"/>
                </a:srgbClr>
              </a:gs>
              <a:gs pos="100000">
                <a:srgbClr val="16FEF8">
                  <a:alpha val="24000"/>
                </a:srgbClr>
              </a:gs>
            </a:gsLst>
            <a:path path="circle">
              <a:fillToRect l="37721" t="-19636" r="62278" b="119636"/>
            </a:path>
          </a:gradFill>
          <a:ln w="12700">
            <a:miter lim="400000"/>
          </a:ln>
        </p:spPr>
        <p:txBody>
          <a:bodyPr lIns="45719" rIns="45719" anchor="ctr"/>
          <a:lstStyle/>
          <a:p>
            <a:pPr algn="ctr" hangingPunct="0">
              <a:defRPr/>
            </a:pPr>
            <a:endParaRPr lang="zh-CN" altLang="en-US">
              <a:solidFill>
                <a:srgbClr val="FFFFFF"/>
              </a:solidFill>
              <a:latin typeface="Calibri" panose="020F0502020204030204" pitchFamily="34" charset="0"/>
            </a:endParaRPr>
          </a:p>
        </p:txBody>
      </p:sp>
      <p:sp>
        <p:nvSpPr>
          <p:cNvPr id="2" name="文本框 1"/>
          <p:cNvSpPr txBox="1"/>
          <p:nvPr/>
        </p:nvSpPr>
        <p:spPr>
          <a:xfrm>
            <a:off x="976313" y="288925"/>
            <a:ext cx="366712" cy="1052513"/>
          </a:xfrm>
          <a:prstGeom prst="rect">
            <a:avLst/>
          </a:prstGeom>
          <a:noFill/>
          <a:ln w="12700" cap="flat">
            <a:noFill/>
            <a:miter lim="400000"/>
          </a:ln>
        </p:spPr>
        <p:style>
          <a:lnRef idx="0">
            <a:srgbClr val="FFFFFF"/>
          </a:lnRef>
          <a:fillRef idx="0">
            <a:srgbClr val="FFFFFF"/>
          </a:fillRef>
          <a:effectRef idx="0">
            <a:srgbClr val="FFFFFF"/>
          </a:effectRef>
          <a:fontRef idx="none"/>
        </p:style>
        <p:txBody>
          <a:bodyPr vert="eaVert" lIns="45719" tIns="45719" rIns="45719" bIns="45719">
            <a:spAutoFit/>
          </a:bodyPr>
          <a:lstStyle/>
          <a:p>
            <a:pPr hangingPunct="0">
              <a:defRPr/>
            </a:pPr>
            <a:endParaRPr lang="zh-CN" altLang="en-US">
              <a:latin typeface="Calibri" panose="020F0502020204030204" pitchFamily="34" charset="0"/>
            </a:endParaRPr>
          </a:p>
        </p:txBody>
      </p:sp>
      <p:sp>
        <p:nvSpPr>
          <p:cNvPr id="11" name="矩形 10"/>
          <p:cNvSpPr/>
          <p:nvPr/>
        </p:nvSpPr>
        <p:spPr>
          <a:xfrm>
            <a:off x="5940425" y="2828925"/>
            <a:ext cx="311150" cy="1200150"/>
          </a:xfrm>
          <a:prstGeom prst="rect">
            <a:avLst/>
          </a:prstGeom>
          <a:noFill/>
          <a:ln>
            <a:noFill/>
          </a:ln>
        </p:spPr>
        <p:txBody>
          <a:bodyPr wrap="none">
            <a:spAutoFit/>
          </a:bodyPr>
          <a:lstStyle/>
          <a:p>
            <a:pPr algn="ctr" hangingPunct="0">
              <a:defRPr/>
            </a:pPr>
            <a:endParaRPr lang="zh-CN" altLang="en-US" sz="7200" b="1">
              <a:solidFill>
                <a:schemeClr val="tx1"/>
              </a:solidFill>
              <a:effectLst>
                <a:outerShdw blurRad="38100" dist="38100" dir="2700000" algn="tl">
                  <a:srgbClr val="C0C0C0"/>
                </a:outerShdw>
              </a:effectLst>
              <a:latin typeface="Calibri" panose="020F0502020204030204" pitchFamily="34" charset="0"/>
            </a:endParaRPr>
          </a:p>
        </p:txBody>
      </p:sp>
      <p:sp>
        <p:nvSpPr>
          <p:cNvPr id="37895" name="Text Box 7"/>
          <p:cNvSpPr txBox="1">
            <a:spLocks noChangeArrowheads="1"/>
          </p:cNvSpPr>
          <p:nvPr/>
        </p:nvSpPr>
        <p:spPr bwMode="auto">
          <a:xfrm>
            <a:off x="8923020" y="694690"/>
            <a:ext cx="3120390" cy="2553335"/>
          </a:xfrm>
          <a:prstGeom prst="rect">
            <a:avLst/>
          </a:prstGeom>
          <a:noFill/>
          <a:ln w="9525">
            <a:noFill/>
            <a:miter lim="800000"/>
          </a:ln>
        </p:spPr>
        <p:txBody>
          <a:bodyPr wrap="square">
            <a:spAutoFit/>
          </a:bodyPr>
          <a:lstStyle/>
          <a:p>
            <a:pPr>
              <a:spcBef>
                <a:spcPct val="50000"/>
              </a:spcBef>
            </a:pPr>
            <a:r>
              <a:rPr lang="en-US" altLang="zh-CN" sz="2000">
                <a:solidFill>
                  <a:schemeClr val="accent2"/>
                </a:solidFill>
              </a:rPr>
              <a:t>8.</a:t>
            </a:r>
            <a:r>
              <a:rPr lang="zh-CN" altLang="en-US" sz="2000">
                <a:solidFill>
                  <a:schemeClr val="accent2"/>
                </a:solidFill>
              </a:rPr>
              <a:t>破坏性程序病毒</a:t>
            </a:r>
            <a:r>
              <a:rPr lang="zh-CN" altLang="en-US" sz="2000">
                <a:solidFill>
                  <a:schemeClr val="bg1"/>
                </a:solidFill>
              </a:rPr>
              <a:t>：破坏性程序病毒的共有特性是本身具有好看的图标来诱惑用户点击，当用户点击这类病毒时，病毒便会直接对用户计算机产生破坏，</a:t>
            </a:r>
            <a:r>
              <a:rPr lang="zh-CN" altLang="en-US" sz="2000">
                <a:solidFill>
                  <a:schemeClr val="accent4">
                    <a:lumMod val="40000"/>
                    <a:lumOff val="60000"/>
                  </a:schemeClr>
                </a:solidFill>
              </a:rPr>
              <a:t>如格式化</a:t>
            </a:r>
            <a:r>
              <a:rPr lang="en-US" altLang="zh-CN" sz="2000">
                <a:solidFill>
                  <a:schemeClr val="accent4">
                    <a:lumMod val="40000"/>
                    <a:lumOff val="60000"/>
                  </a:schemeClr>
                </a:solidFill>
              </a:rPr>
              <a:t>C</a:t>
            </a:r>
            <a:r>
              <a:rPr lang="zh-CN" altLang="en-US" sz="2000">
                <a:solidFill>
                  <a:schemeClr val="accent4">
                    <a:lumMod val="40000"/>
                    <a:lumOff val="60000"/>
                  </a:schemeClr>
                </a:solidFill>
              </a:rPr>
              <a:t>盘（</a:t>
            </a:r>
            <a:r>
              <a:rPr lang="en-US" altLang="zh-CN" sz="2000">
                <a:solidFill>
                  <a:schemeClr val="accent4">
                    <a:lumMod val="40000"/>
                    <a:lumOff val="60000"/>
                  </a:schemeClr>
                </a:solidFill>
              </a:rPr>
              <a:t>Harm.formatC.f)</a:t>
            </a:r>
            <a:endParaRPr lang="en-US" altLang="zh-CN" sz="2000">
              <a:solidFill>
                <a:schemeClr val="accent4">
                  <a:lumMod val="40000"/>
                  <a:lumOff val="60000"/>
                </a:schemeClr>
              </a:solidFill>
            </a:endParaRPr>
          </a:p>
        </p:txBody>
      </p:sp>
      <p:sp>
        <p:nvSpPr>
          <p:cNvPr id="37896" name="Text Box 8"/>
          <p:cNvSpPr txBox="1">
            <a:spLocks noChangeArrowheads="1"/>
          </p:cNvSpPr>
          <p:nvPr/>
        </p:nvSpPr>
        <p:spPr bwMode="auto">
          <a:xfrm>
            <a:off x="4239895" y="694690"/>
            <a:ext cx="4090035" cy="2245360"/>
          </a:xfrm>
          <a:prstGeom prst="rect">
            <a:avLst/>
          </a:prstGeom>
          <a:noFill/>
          <a:ln w="9525">
            <a:noFill/>
            <a:miter lim="800000"/>
          </a:ln>
        </p:spPr>
        <p:txBody>
          <a:bodyPr wrap="square">
            <a:spAutoFit/>
          </a:bodyPr>
          <a:lstStyle/>
          <a:p>
            <a:pPr>
              <a:spcBef>
                <a:spcPct val="50000"/>
              </a:spcBef>
            </a:pPr>
            <a:r>
              <a:rPr lang="en-US" altLang="zh-CN" sz="2000">
                <a:solidFill>
                  <a:schemeClr val="accent2"/>
                </a:solidFill>
              </a:rPr>
              <a:t>7.</a:t>
            </a:r>
            <a:r>
              <a:rPr lang="zh-CN" altLang="en-US" sz="2000">
                <a:solidFill>
                  <a:schemeClr val="accent2"/>
                </a:solidFill>
              </a:rPr>
              <a:t>病毒种植程序病毒</a:t>
            </a:r>
            <a:r>
              <a:rPr lang="zh-CN" altLang="en-US" sz="2000">
                <a:solidFill>
                  <a:schemeClr val="bg1"/>
                </a:solidFill>
              </a:rPr>
              <a:t>：该类病毒的共有特征是运行时会从体内释放出一个或几个新的病毒带到系统目录下，由释放出来的新病毒产生破坏，</a:t>
            </a:r>
            <a:r>
              <a:rPr lang="zh-CN" altLang="en-US" sz="2000">
                <a:solidFill>
                  <a:schemeClr val="accent4">
                    <a:lumMod val="40000"/>
                    <a:lumOff val="60000"/>
                  </a:schemeClr>
                </a:solidFill>
              </a:rPr>
              <a:t>如冰河播种者（</a:t>
            </a:r>
            <a:r>
              <a:rPr lang="en-US" altLang="zh-CN" sz="2000">
                <a:solidFill>
                  <a:schemeClr val="accent4">
                    <a:lumMod val="40000"/>
                    <a:lumOff val="60000"/>
                  </a:schemeClr>
                </a:solidFill>
              </a:rPr>
              <a:t>Dropper.BingHe2.2C</a:t>
            </a:r>
            <a:r>
              <a:rPr lang="zh-CN" altLang="en-US" sz="2000">
                <a:solidFill>
                  <a:schemeClr val="accent4">
                    <a:lumMod val="40000"/>
                    <a:lumOff val="60000"/>
                  </a:schemeClr>
                </a:solidFill>
              </a:rPr>
              <a:t>）、</a:t>
            </a:r>
            <a:r>
              <a:rPr lang="en-US" altLang="zh-CN" sz="2000">
                <a:solidFill>
                  <a:schemeClr val="accent4">
                    <a:lumMod val="40000"/>
                    <a:lumOff val="60000"/>
                  </a:schemeClr>
                </a:solidFill>
              </a:rPr>
              <a:t>MSN</a:t>
            </a:r>
            <a:r>
              <a:rPr lang="zh-CN" altLang="en-US" sz="2000">
                <a:solidFill>
                  <a:schemeClr val="accent4">
                    <a:lumMod val="40000"/>
                    <a:lumOff val="60000"/>
                  </a:schemeClr>
                </a:solidFill>
              </a:rPr>
              <a:t>射手（</a:t>
            </a:r>
            <a:r>
              <a:rPr lang="en-US" altLang="zh-CN" sz="2000">
                <a:solidFill>
                  <a:schemeClr val="accent4">
                    <a:lumMod val="40000"/>
                    <a:lumOff val="60000"/>
                  </a:schemeClr>
                </a:solidFill>
              </a:rPr>
              <a:t>Dropper.Worm.Smibag</a:t>
            </a:r>
            <a:r>
              <a:rPr lang="zh-CN" altLang="en-US" sz="2000">
                <a:solidFill>
                  <a:schemeClr val="accent4">
                    <a:lumMod val="40000"/>
                    <a:lumOff val="60000"/>
                  </a:schemeClr>
                </a:solidFill>
              </a:rPr>
              <a:t>）</a:t>
            </a:r>
            <a:endParaRPr lang="zh-CN" altLang="en-US" sz="2000">
              <a:solidFill>
                <a:schemeClr val="accent4">
                  <a:lumMod val="40000"/>
                  <a:lumOff val="60000"/>
                </a:schemeClr>
              </a:solidFill>
            </a:endParaRPr>
          </a:p>
        </p:txBody>
      </p:sp>
      <p:sp>
        <p:nvSpPr>
          <p:cNvPr id="37897" name="Text Box 9"/>
          <p:cNvSpPr txBox="1">
            <a:spLocks noChangeArrowheads="1"/>
          </p:cNvSpPr>
          <p:nvPr/>
        </p:nvSpPr>
        <p:spPr bwMode="auto">
          <a:xfrm>
            <a:off x="580390" y="694690"/>
            <a:ext cx="3357245" cy="1630045"/>
          </a:xfrm>
          <a:prstGeom prst="rect">
            <a:avLst/>
          </a:prstGeom>
          <a:noFill/>
          <a:ln w="9525">
            <a:noFill/>
            <a:miter lim="800000"/>
          </a:ln>
        </p:spPr>
        <p:txBody>
          <a:bodyPr wrap="square">
            <a:spAutoFit/>
          </a:bodyPr>
          <a:lstStyle/>
          <a:p>
            <a:pPr>
              <a:spcBef>
                <a:spcPct val="50000"/>
              </a:spcBef>
            </a:pPr>
            <a:r>
              <a:rPr lang="en-US" altLang="zh-CN" sz="2000">
                <a:solidFill>
                  <a:schemeClr val="accent2"/>
                </a:solidFill>
              </a:rPr>
              <a:t>6.</a:t>
            </a:r>
            <a:r>
              <a:rPr lang="zh-CN" altLang="en-US" sz="2000">
                <a:solidFill>
                  <a:schemeClr val="accent2"/>
                </a:solidFill>
              </a:rPr>
              <a:t>后门病毒</a:t>
            </a:r>
            <a:r>
              <a:rPr lang="zh-CN" altLang="en-US" sz="2000">
                <a:solidFill>
                  <a:schemeClr val="bg1"/>
                </a:solidFill>
              </a:rPr>
              <a:t>：后门病毒的共有特性是通过网络传播，给系统开后门，给用户计算机带来安全隐患，</a:t>
            </a:r>
            <a:r>
              <a:rPr lang="zh-CN" altLang="en-US" sz="2000">
                <a:solidFill>
                  <a:schemeClr val="accent4">
                    <a:lumMod val="40000"/>
                    <a:lumOff val="60000"/>
                  </a:schemeClr>
                </a:solidFill>
              </a:rPr>
              <a:t>如</a:t>
            </a:r>
            <a:r>
              <a:rPr lang="en-US" altLang="zh-CN" sz="2000">
                <a:solidFill>
                  <a:schemeClr val="accent4">
                    <a:lumMod val="40000"/>
                    <a:lumOff val="60000"/>
                  </a:schemeClr>
                </a:solidFill>
              </a:rPr>
              <a:t>IRC</a:t>
            </a:r>
            <a:r>
              <a:rPr lang="zh-CN" altLang="en-US" sz="2000">
                <a:solidFill>
                  <a:schemeClr val="accent4">
                    <a:lumMod val="40000"/>
                    <a:lumOff val="60000"/>
                  </a:schemeClr>
                </a:solidFill>
              </a:rPr>
              <a:t>后门</a:t>
            </a:r>
            <a:r>
              <a:rPr lang="en-US" altLang="zh-CN" sz="2000">
                <a:solidFill>
                  <a:schemeClr val="accent4">
                    <a:lumMod val="40000"/>
                    <a:lumOff val="60000"/>
                  </a:schemeClr>
                </a:solidFill>
              </a:rPr>
              <a:t>Backdoor.IRCBot</a:t>
            </a:r>
            <a:r>
              <a:rPr lang="zh-CN" altLang="en-US" sz="2000">
                <a:solidFill>
                  <a:schemeClr val="accent4">
                    <a:lumMod val="40000"/>
                    <a:lumOff val="60000"/>
                  </a:schemeClr>
                </a:solidFill>
              </a:rPr>
              <a:t>。</a:t>
            </a:r>
            <a:endParaRPr lang="zh-CN" altLang="en-US" sz="2000">
              <a:solidFill>
                <a:schemeClr val="accent4">
                  <a:lumMod val="40000"/>
                  <a:lumOff val="60000"/>
                </a:schemeClr>
              </a:solidFill>
            </a:endParaRPr>
          </a:p>
        </p:txBody>
      </p:sp>
      <p:sp>
        <p:nvSpPr>
          <p:cNvPr id="37898" name="Text Box 10"/>
          <p:cNvSpPr txBox="1">
            <a:spLocks noChangeArrowheads="1"/>
          </p:cNvSpPr>
          <p:nvPr/>
        </p:nvSpPr>
        <p:spPr bwMode="auto">
          <a:xfrm>
            <a:off x="717550" y="3632200"/>
            <a:ext cx="3848100" cy="1630045"/>
          </a:xfrm>
          <a:prstGeom prst="rect">
            <a:avLst/>
          </a:prstGeom>
          <a:noFill/>
          <a:ln w="9525">
            <a:noFill/>
            <a:miter lim="800000"/>
          </a:ln>
        </p:spPr>
        <p:txBody>
          <a:bodyPr wrap="square">
            <a:spAutoFit/>
          </a:bodyPr>
          <a:lstStyle/>
          <a:p>
            <a:pPr>
              <a:spcBef>
                <a:spcPct val="50000"/>
              </a:spcBef>
            </a:pPr>
            <a:r>
              <a:rPr lang="en-US" altLang="zh-CN" sz="2000">
                <a:solidFill>
                  <a:schemeClr val="accent2"/>
                </a:solidFill>
              </a:rPr>
              <a:t>9.</a:t>
            </a:r>
            <a:r>
              <a:rPr lang="zh-CN" altLang="en-US" sz="2000">
                <a:solidFill>
                  <a:schemeClr val="accent2"/>
                </a:solidFill>
              </a:rPr>
              <a:t>玩笑病毒</a:t>
            </a:r>
            <a:r>
              <a:rPr lang="zh-CN" altLang="en-US" sz="2000">
                <a:solidFill>
                  <a:schemeClr val="bg1"/>
                </a:solidFill>
              </a:rPr>
              <a:t>：</a:t>
            </a:r>
            <a:r>
              <a:rPr lang="zh-CN" altLang="en-US" sz="2000">
                <a:solidFill>
                  <a:schemeClr val="bg1"/>
                </a:solidFill>
                <a:sym typeface="+mn-ea"/>
              </a:rPr>
              <a:t>当用户点击这类病毒时，病毒会做出各种破坏操作的假象来吓唬用户，而实际上并没有对用户计算机进行任何破坏，</a:t>
            </a:r>
            <a:r>
              <a:rPr lang="zh-CN" altLang="en-US" sz="2000">
                <a:solidFill>
                  <a:schemeClr val="accent4">
                    <a:lumMod val="40000"/>
                    <a:lumOff val="60000"/>
                  </a:schemeClr>
                </a:solidFill>
                <a:sym typeface="+mn-ea"/>
              </a:rPr>
              <a:t>如女鬼（</a:t>
            </a:r>
            <a:r>
              <a:rPr lang="en-US" altLang="zh-CN" sz="2000">
                <a:solidFill>
                  <a:schemeClr val="accent4">
                    <a:lumMod val="40000"/>
                    <a:lumOff val="60000"/>
                  </a:schemeClr>
                </a:solidFill>
                <a:sym typeface="+mn-ea"/>
              </a:rPr>
              <a:t>Joke.Girlghost</a:t>
            </a:r>
            <a:r>
              <a:rPr lang="zh-CN" altLang="en-US" sz="2000">
                <a:solidFill>
                  <a:schemeClr val="accent4">
                    <a:lumMod val="40000"/>
                    <a:lumOff val="60000"/>
                  </a:schemeClr>
                </a:solidFill>
                <a:sym typeface="+mn-ea"/>
              </a:rPr>
              <a:t>）病毒。</a:t>
            </a:r>
            <a:endParaRPr lang="zh-CN" altLang="en-US" sz="2000">
              <a:solidFill>
                <a:schemeClr val="accent4">
                  <a:lumMod val="40000"/>
                  <a:lumOff val="60000"/>
                </a:schemeClr>
              </a:solidFill>
              <a:sym typeface="+mn-ea"/>
            </a:endParaRPr>
          </a:p>
        </p:txBody>
      </p:sp>
      <p:sp>
        <p:nvSpPr>
          <p:cNvPr id="37899" name="Text Box 11"/>
          <p:cNvSpPr txBox="1">
            <a:spLocks noChangeArrowheads="1"/>
          </p:cNvSpPr>
          <p:nvPr/>
        </p:nvSpPr>
        <p:spPr bwMode="auto">
          <a:xfrm>
            <a:off x="5668010" y="3632200"/>
            <a:ext cx="5322570" cy="2553335"/>
          </a:xfrm>
          <a:prstGeom prst="rect">
            <a:avLst/>
          </a:prstGeom>
          <a:noFill/>
          <a:ln w="9525">
            <a:noFill/>
            <a:miter lim="800000"/>
          </a:ln>
        </p:spPr>
        <p:txBody>
          <a:bodyPr wrap="square">
            <a:spAutoFit/>
          </a:bodyPr>
          <a:lstStyle/>
          <a:p>
            <a:pPr>
              <a:spcBef>
                <a:spcPct val="50000"/>
              </a:spcBef>
            </a:pPr>
            <a:r>
              <a:rPr lang="en-US" altLang="zh-CN" sz="2000">
                <a:solidFill>
                  <a:schemeClr val="accent2"/>
                </a:solidFill>
              </a:rPr>
              <a:t>10</a:t>
            </a:r>
            <a:r>
              <a:rPr lang="zh-CN" altLang="en-US" sz="2000">
                <a:solidFill>
                  <a:schemeClr val="accent2"/>
                </a:solidFill>
              </a:rPr>
              <a:t>捆绑机病毒</a:t>
            </a:r>
            <a:r>
              <a:rPr lang="zh-CN" altLang="en-US" sz="2000">
                <a:solidFill>
                  <a:schemeClr val="bg1"/>
                </a:solidFill>
              </a:rPr>
              <a:t>：这类病毒的共有特性是病毒作者会使用特定的捆绑程序将病毒与一些相应的程序如</a:t>
            </a:r>
            <a:r>
              <a:rPr lang="en-US" altLang="zh-CN" sz="2000">
                <a:solidFill>
                  <a:schemeClr val="bg1"/>
                </a:solidFill>
              </a:rPr>
              <a:t>QQ</a:t>
            </a:r>
            <a:r>
              <a:rPr lang="zh-CN" altLang="en-US" sz="2000">
                <a:solidFill>
                  <a:schemeClr val="bg1"/>
                </a:solidFill>
              </a:rPr>
              <a:t>、</a:t>
            </a:r>
            <a:r>
              <a:rPr lang="en-US" altLang="zh-CN" sz="2000">
                <a:solidFill>
                  <a:schemeClr val="bg1"/>
                </a:solidFill>
              </a:rPr>
              <a:t>IE</a:t>
            </a:r>
            <a:r>
              <a:rPr lang="zh-CN" altLang="en-US" sz="2000">
                <a:solidFill>
                  <a:schemeClr val="bg1"/>
                </a:solidFill>
              </a:rPr>
              <a:t>捆绑起来，当用户运行这些捆绑病毒时，表面上只是运行这些应用程序，但实际上会隐藏运行捆绑在一起的病毒，从而给用户造成危害，</a:t>
            </a:r>
            <a:r>
              <a:rPr lang="zh-CN" altLang="en-US" sz="2000">
                <a:solidFill>
                  <a:schemeClr val="accent4">
                    <a:lumMod val="40000"/>
                    <a:lumOff val="60000"/>
                  </a:schemeClr>
                </a:solidFill>
              </a:rPr>
              <a:t>如捆绑</a:t>
            </a:r>
            <a:r>
              <a:rPr lang="en-US" altLang="zh-CN" sz="2000">
                <a:solidFill>
                  <a:schemeClr val="accent4">
                    <a:lumMod val="40000"/>
                    <a:lumOff val="60000"/>
                  </a:schemeClr>
                </a:solidFill>
              </a:rPr>
              <a:t>QQ</a:t>
            </a:r>
            <a:r>
              <a:rPr lang="zh-CN" altLang="en-US" sz="2000">
                <a:solidFill>
                  <a:schemeClr val="accent4">
                    <a:lumMod val="40000"/>
                    <a:lumOff val="60000"/>
                  </a:schemeClr>
                </a:solidFill>
              </a:rPr>
              <a:t>（</a:t>
            </a:r>
            <a:r>
              <a:rPr lang="en-US" altLang="zh-CN" sz="2000">
                <a:solidFill>
                  <a:schemeClr val="accent4">
                    <a:lumMod val="40000"/>
                    <a:lumOff val="60000"/>
                  </a:schemeClr>
                </a:solidFill>
              </a:rPr>
              <a:t>Binder.QQPass.QQBin</a:t>
            </a:r>
            <a:r>
              <a:rPr lang="zh-CN" altLang="en-US" sz="2000">
                <a:solidFill>
                  <a:schemeClr val="accent4">
                    <a:lumMod val="40000"/>
                    <a:lumOff val="60000"/>
                  </a:schemeClr>
                </a:solidFill>
              </a:rPr>
              <a:t>）、系统杀手（</a:t>
            </a:r>
            <a:r>
              <a:rPr lang="en-US" altLang="zh-CN" sz="2000">
                <a:solidFill>
                  <a:schemeClr val="accent4">
                    <a:lumMod val="40000"/>
                    <a:lumOff val="60000"/>
                  </a:schemeClr>
                </a:solidFill>
              </a:rPr>
              <a:t>Binder.killsys</a:t>
            </a:r>
            <a:r>
              <a:rPr lang="zh-CN" altLang="en-US" sz="2000">
                <a:solidFill>
                  <a:schemeClr val="accent4">
                    <a:lumMod val="40000"/>
                    <a:lumOff val="60000"/>
                  </a:schemeClr>
                </a:solidFill>
              </a:rPr>
              <a:t>）等。</a:t>
            </a:r>
            <a:endParaRPr lang="zh-CN" altLang="en-US" sz="2000">
              <a:solidFill>
                <a:schemeClr val="accent4">
                  <a:lumMod val="40000"/>
                  <a:lumOff val="60000"/>
                </a:schemeClr>
              </a:solidFill>
            </a:endParaRPr>
          </a:p>
        </p:txBody>
      </p:sp>
    </p:spTree>
  </p:cSld>
  <p:clrMapOvr>
    <a:masterClrMapping/>
  </p:clrMapOvr>
  <p:transition spd="slow">
    <p:fade/>
  </p:transition>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97">
                                            <p:txEl>
                                              <p:pRg st="0" end="0"/>
                                            </p:txEl>
                                          </p:spTgt>
                                        </p:tgtEl>
                                        <p:attrNameLst>
                                          <p:attrName>style.visibility</p:attrName>
                                        </p:attrNameLst>
                                      </p:cBhvr>
                                      <p:to>
                                        <p:strVal val="visible"/>
                                      </p:to>
                                    </p:set>
                                    <p:animEffect transition="in" filter="blinds(horizontal)">
                                      <p:cBhvr>
                                        <p:cTn id="7" dur="500"/>
                                        <p:tgtEl>
                                          <p:spTgt spid="378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896"/>
                                        </p:tgtEl>
                                        <p:attrNameLst>
                                          <p:attrName>style.visibility</p:attrName>
                                        </p:attrNameLst>
                                      </p:cBhvr>
                                      <p:to>
                                        <p:strVal val="visible"/>
                                      </p:to>
                                    </p:set>
                                    <p:animEffect transition="in" filter="blinds(horizontal)">
                                      <p:cBhvr>
                                        <p:cTn id="12" dur="500"/>
                                        <p:tgtEl>
                                          <p:spTgt spid="378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895"/>
                                        </p:tgtEl>
                                        <p:attrNameLst>
                                          <p:attrName>style.visibility</p:attrName>
                                        </p:attrNameLst>
                                      </p:cBhvr>
                                      <p:to>
                                        <p:strVal val="visible"/>
                                      </p:to>
                                    </p:set>
                                    <p:animEffect transition="in" filter="blinds(horizontal)">
                                      <p:cBhvr>
                                        <p:cTn id="17" dur="500"/>
                                        <p:tgtEl>
                                          <p:spTgt spid="3789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898"/>
                                        </p:tgtEl>
                                        <p:attrNameLst>
                                          <p:attrName>style.visibility</p:attrName>
                                        </p:attrNameLst>
                                      </p:cBhvr>
                                      <p:to>
                                        <p:strVal val="visible"/>
                                      </p:to>
                                    </p:set>
                                    <p:animEffect transition="in" filter="blinds(horizontal)">
                                      <p:cBhvr>
                                        <p:cTn id="22" dur="500"/>
                                        <p:tgtEl>
                                          <p:spTgt spid="3789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899"/>
                                        </p:tgtEl>
                                        <p:attrNameLst>
                                          <p:attrName>style.visibility</p:attrName>
                                        </p:attrNameLst>
                                      </p:cBhvr>
                                      <p:to>
                                        <p:strVal val="visible"/>
                                      </p:to>
                                    </p:set>
                                    <p:animEffect transition="in" filter="blinds(horizontal)">
                                      <p:cBhvr>
                                        <p:cTn id="27" dur="500"/>
                                        <p:tgtEl>
                                          <p:spTgt spid="37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6" grpId="0"/>
      <p:bldP spid="37895" grpId="0"/>
      <p:bldP spid="37898" grpId="0"/>
      <p:bldP spid="3789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72" name="矩形 1"/>
          <p:cNvSpPr/>
          <p:nvPr/>
        </p:nvSpPr>
        <p:spPr>
          <a:xfrm>
            <a:off x="0" y="0"/>
            <a:ext cx="12192000" cy="6858000"/>
          </a:xfrm>
          <a:prstGeom prst="rect">
            <a:avLst/>
          </a:prstGeom>
          <a:gradFill>
            <a:gsLst>
              <a:gs pos="0">
                <a:srgbClr val="2CA3A6">
                  <a:alpha val="40000"/>
                </a:srgbClr>
              </a:gs>
              <a:gs pos="100000">
                <a:srgbClr val="16FEF8">
                  <a:alpha val="24000"/>
                </a:srgbClr>
              </a:gs>
            </a:gsLst>
            <a:path path="circle">
              <a:fillToRect l="37721" t="-19636" r="62278" b="119636"/>
            </a:path>
          </a:gradFill>
          <a:ln w="12700">
            <a:miter lim="400000"/>
          </a:ln>
        </p:spPr>
        <p:txBody>
          <a:bodyPr lIns="45719" rIns="45719" anchor="ctr"/>
          <a:lstStyle/>
          <a:p>
            <a:pPr algn="ctr" hangingPunct="0">
              <a:defRPr/>
            </a:pPr>
            <a:endParaRPr lang="zh-CN" altLang="en-US">
              <a:solidFill>
                <a:srgbClr val="FFFFFF"/>
              </a:solidFill>
              <a:latin typeface="Calibri" panose="020F0502020204030204" pitchFamily="34" charset="0"/>
            </a:endParaRPr>
          </a:p>
        </p:txBody>
      </p:sp>
      <p:sp>
        <p:nvSpPr>
          <p:cNvPr id="2" name="文本框 1"/>
          <p:cNvSpPr txBox="1"/>
          <p:nvPr/>
        </p:nvSpPr>
        <p:spPr>
          <a:xfrm>
            <a:off x="976313" y="288925"/>
            <a:ext cx="366712" cy="1052513"/>
          </a:xfrm>
          <a:prstGeom prst="rect">
            <a:avLst/>
          </a:prstGeom>
          <a:noFill/>
          <a:ln w="12700" cap="flat">
            <a:noFill/>
            <a:miter lim="400000"/>
          </a:ln>
        </p:spPr>
        <p:style>
          <a:lnRef idx="0">
            <a:srgbClr val="FFFFFF"/>
          </a:lnRef>
          <a:fillRef idx="0">
            <a:srgbClr val="FFFFFF"/>
          </a:fillRef>
          <a:effectRef idx="0">
            <a:srgbClr val="FFFFFF"/>
          </a:effectRef>
          <a:fontRef idx="none"/>
        </p:style>
        <p:txBody>
          <a:bodyPr vert="eaVert" lIns="45719" tIns="45719" rIns="45719" bIns="45719">
            <a:spAutoFit/>
          </a:bodyPr>
          <a:lstStyle/>
          <a:p>
            <a:pPr hangingPunct="0">
              <a:defRPr/>
            </a:pPr>
            <a:endParaRPr lang="zh-CN" altLang="en-US">
              <a:latin typeface="Calibri" panose="020F0502020204030204" pitchFamily="34" charset="0"/>
            </a:endParaRPr>
          </a:p>
        </p:txBody>
      </p:sp>
      <p:sp>
        <p:nvSpPr>
          <p:cNvPr id="3" name="文本框 2"/>
          <p:cNvSpPr txBox="1"/>
          <p:nvPr/>
        </p:nvSpPr>
        <p:spPr>
          <a:xfrm>
            <a:off x="1445260" y="1684655"/>
            <a:ext cx="9331325" cy="11976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lIns="45719" tIns="45719" rIns="45719" bIns="45719" spcCol="38100">
            <a:spAutoFit/>
          </a:bodyPr>
          <a:lstStyle/>
          <a:p>
            <a:pPr algn="ctr" fontAlgn="auto" hangingPunct="0">
              <a:spcBef>
                <a:spcPts val="0"/>
              </a:spcBef>
              <a:spcAft>
                <a:spcPts val="0"/>
              </a:spcAft>
              <a:defRPr/>
            </a:pPr>
            <a:r>
              <a:rPr lang="zh-CN" altLang="en-US" sz="7200" b="1" ker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j-lt"/>
                <a:ea typeface="+mj-ea"/>
                <a:cs typeface="+mj-cs"/>
                <a:sym typeface="+mn-ea"/>
              </a:rPr>
              <a:t>计算机病毒危害</a:t>
            </a:r>
            <a:endParaRPr lang="zh-CN" altLang="en-US" sz="7200" kern="0">
              <a:latin typeface="+mj-lt"/>
              <a:ea typeface="+mj-ea"/>
              <a:cs typeface="+mj-cs"/>
              <a:sym typeface="Calibri" panose="020F0502020204030204"/>
            </a:endParaRPr>
          </a:p>
        </p:txBody>
      </p:sp>
    </p:spTree>
  </p:cSld>
  <p:clrMapOvr>
    <a:masterClrMapping/>
  </p:clrMapOvr>
  <p:transition spd="slow">
    <p:fade/>
  </p:transition>
  <p:timing>
    <p:tnLst>
      <p:par>
        <p:cTn id="1" dur="indefinite" restart="never" fill="hold"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54" name="矩形 17"/>
          <p:cNvSpPr/>
          <p:nvPr/>
        </p:nvSpPr>
        <p:spPr>
          <a:xfrm>
            <a:off x="0" y="0"/>
            <a:ext cx="12192000" cy="6858000"/>
          </a:xfrm>
          <a:prstGeom prst="rect">
            <a:avLst/>
          </a:prstGeom>
          <a:gradFill>
            <a:gsLst>
              <a:gs pos="0">
                <a:srgbClr val="2CA3A6">
                  <a:alpha val="47000"/>
                </a:srgbClr>
              </a:gs>
              <a:gs pos="45000">
                <a:srgbClr val="247888">
                  <a:alpha val="55000"/>
                </a:srgbClr>
              </a:gs>
              <a:gs pos="100000">
                <a:srgbClr val="193F61">
                  <a:alpha val="61000"/>
                </a:srgbClr>
              </a:gs>
            </a:gsLst>
            <a:path path="circle">
              <a:fillToRect l="37721" t="-19636" r="62278" b="119636"/>
            </a:path>
          </a:gradFill>
          <a:ln w="12700">
            <a:miter lim="400000"/>
          </a:ln>
        </p:spPr>
        <p:txBody>
          <a:bodyPr lIns="45719" rIns="45719" anchor="ctr"/>
          <a:lstStyle/>
          <a:p>
            <a:pPr algn="ctr" hangingPunct="0">
              <a:defRPr/>
            </a:pPr>
            <a:endParaRPr lang="zh-CN" altLang="en-US">
              <a:solidFill>
                <a:srgbClr val="FFFFFF"/>
              </a:solidFill>
              <a:latin typeface="Calibri" panose="020F0502020204030204" pitchFamily="34" charset="0"/>
              <a:sym typeface="+mn-ea"/>
            </a:endParaRPr>
          </a:p>
        </p:txBody>
      </p:sp>
      <p:sp>
        <p:nvSpPr>
          <p:cNvPr id="460" name="文本框 10"/>
          <p:cNvSpPr/>
          <p:nvPr/>
        </p:nvSpPr>
        <p:spPr>
          <a:xfrm>
            <a:off x="755676" y="1878395"/>
            <a:ext cx="1269244" cy="368300"/>
          </a:xfrm>
          <a:prstGeom prst="rect">
            <a:avLst/>
          </a:prstGeom>
          <a:gradFill>
            <a:gsLst>
              <a:gs pos="0">
                <a:srgbClr val="2CA3A6">
                  <a:alpha val="47000"/>
                </a:srgbClr>
              </a:gs>
              <a:gs pos="45000">
                <a:srgbClr val="247888">
                  <a:alpha val="55000"/>
                </a:srgbClr>
              </a:gs>
              <a:gs pos="100000">
                <a:srgbClr val="193F61">
                  <a:alpha val="61000"/>
                </a:srgbClr>
              </a:gs>
            </a:gsLst>
            <a:path path="circle">
              <a:fillToRect l="37721" t="-19636" r="62278" b="119636"/>
            </a:path>
          </a:gradFill>
          <a:ln w="12700">
            <a:miter lim="400000"/>
          </a:ln>
        </p:spPr>
        <p:txBody>
          <a:bodyPr lIns="45719" rIns="45719" anchor="ctr"/>
          <a:lstStyle/>
          <a:p>
            <a:pPr algn="ctr" fontAlgn="auto" hangingPunct="0">
              <a:spcBef>
                <a:spcPts val="0"/>
              </a:spcBef>
              <a:spcAft>
                <a:spcPts val="0"/>
              </a:spcAft>
              <a:defRPr>
                <a:solidFill>
                  <a:srgbClr val="FFFFFF"/>
                </a:solidFill>
              </a:defRPr>
            </a:pPr>
            <a:r>
              <a:rPr lang="en-US" kern="0">
                <a:solidFill>
                  <a:srgbClr val="FFFFFF"/>
                </a:solidFill>
                <a:latin typeface="+mj-lt"/>
                <a:ea typeface="+mj-ea"/>
                <a:cs typeface="+mj-cs"/>
                <a:sym typeface="+mn-ea"/>
              </a:rPr>
              <a:t>ONE</a:t>
            </a:r>
            <a:endParaRPr lang="en-US" kern="0">
              <a:solidFill>
                <a:srgbClr val="FFFFFF"/>
              </a:solidFill>
              <a:latin typeface="+mj-lt"/>
              <a:ea typeface="+mj-ea"/>
              <a:cs typeface="+mj-cs"/>
              <a:sym typeface="+mn-ea"/>
            </a:endParaRPr>
          </a:p>
        </p:txBody>
      </p:sp>
      <p:sp>
        <p:nvSpPr>
          <p:cNvPr id="461" name="文本框 11"/>
          <p:cNvSpPr txBox="1">
            <a:spLocks noChangeArrowheads="1"/>
          </p:cNvSpPr>
          <p:nvPr/>
        </p:nvSpPr>
        <p:spPr bwMode="auto">
          <a:xfrm>
            <a:off x="444500" y="123825"/>
            <a:ext cx="2338388" cy="1844675"/>
          </a:xfrm>
          <a:prstGeom prst="rect">
            <a:avLst/>
          </a:prstGeom>
          <a:noFill/>
          <a:ln w="12700">
            <a:noFill/>
            <a:miter lim="400000"/>
          </a:ln>
        </p:spPr>
        <p:txBody>
          <a:bodyPr lIns="45719" rIns="45719">
            <a:spAutoFit/>
          </a:bodyPr>
          <a:lstStyle/>
          <a:p>
            <a:pPr hangingPunct="0"/>
            <a:r>
              <a:rPr lang="zh-CN" altLang="en-US">
                <a:solidFill>
                  <a:srgbClr val="FFFFFF"/>
                </a:solidFill>
                <a:latin typeface="Arial Unicode MS"/>
                <a:ea typeface="Arial Unicode MS"/>
                <a:cs typeface="Arial Unicode MS"/>
                <a:sym typeface="Arial Unicode MS"/>
              </a:rPr>
              <a:t>　</a:t>
            </a:r>
            <a:r>
              <a:rPr lang="zh-CN" altLang="en-US" sz="2400">
                <a:solidFill>
                  <a:schemeClr val="accent2"/>
                </a:solidFill>
                <a:latin typeface="Arial Unicode MS"/>
                <a:ea typeface="Arial Unicode MS"/>
                <a:cs typeface="Arial Unicode MS"/>
                <a:sym typeface="Arial Unicode MS"/>
              </a:rPr>
              <a:t>破坏内存</a:t>
            </a:r>
            <a:endParaRPr lang="zh-CN" altLang="en-US" sz="2400">
              <a:solidFill>
                <a:schemeClr val="accent2"/>
              </a:solidFill>
              <a:latin typeface="Arial Unicode MS"/>
              <a:ea typeface="Arial Unicode MS"/>
              <a:cs typeface="Arial Unicode MS"/>
              <a:sym typeface="Arial Unicode MS"/>
            </a:endParaRPr>
          </a:p>
          <a:p>
            <a:pPr hangingPunct="0"/>
            <a:r>
              <a:rPr lang="zh-CN" altLang="en-US">
                <a:solidFill>
                  <a:srgbClr val="FFFFFF"/>
                </a:solidFill>
                <a:latin typeface="Arial Unicode MS"/>
                <a:ea typeface="Arial Unicode MS"/>
                <a:cs typeface="Arial Unicode MS"/>
                <a:sym typeface="Arial Unicode MS"/>
              </a:rPr>
              <a:t>　病毒在运行时占用大量的内存和消耗大量的内存资源，导致系统资源匮乏，进而导致死机。</a:t>
            </a:r>
            <a:endParaRPr lang="zh-CN" altLang="en-US">
              <a:solidFill>
                <a:srgbClr val="FFFFFF"/>
              </a:solidFill>
              <a:latin typeface="Arial Unicode MS"/>
              <a:ea typeface="Arial Unicode MS"/>
              <a:cs typeface="Arial Unicode MS"/>
              <a:sym typeface="Arial Unicode MS"/>
            </a:endParaRPr>
          </a:p>
        </p:txBody>
      </p:sp>
      <p:sp>
        <p:nvSpPr>
          <p:cNvPr id="463" name="文本框 13"/>
          <p:cNvSpPr/>
          <p:nvPr/>
        </p:nvSpPr>
        <p:spPr>
          <a:xfrm>
            <a:off x="1513688" y="3317763"/>
            <a:ext cx="1269243" cy="368300"/>
          </a:xfrm>
          <a:prstGeom prst="rect">
            <a:avLst/>
          </a:prstGeom>
          <a:gradFill>
            <a:gsLst>
              <a:gs pos="0">
                <a:srgbClr val="2CA3A6">
                  <a:alpha val="47000"/>
                </a:srgbClr>
              </a:gs>
              <a:gs pos="45000">
                <a:srgbClr val="247888">
                  <a:alpha val="55000"/>
                </a:srgbClr>
              </a:gs>
              <a:gs pos="100000">
                <a:srgbClr val="193F61">
                  <a:alpha val="61000"/>
                </a:srgbClr>
              </a:gs>
            </a:gsLst>
            <a:path path="circle">
              <a:fillToRect l="37721" t="-19636" r="62278" b="119636"/>
            </a:path>
          </a:gradFill>
          <a:ln w="12700">
            <a:miter lim="400000"/>
          </a:ln>
        </p:spPr>
        <p:txBody>
          <a:bodyPr lIns="45719" rIns="45719" anchor="ctr"/>
          <a:lstStyle/>
          <a:p>
            <a:pPr algn="ctr" fontAlgn="auto" hangingPunct="0">
              <a:spcBef>
                <a:spcPts val="0"/>
              </a:spcBef>
              <a:spcAft>
                <a:spcPts val="0"/>
              </a:spcAft>
              <a:defRPr>
                <a:solidFill>
                  <a:srgbClr val="FFFFFF"/>
                </a:solidFill>
              </a:defRPr>
            </a:pPr>
            <a:r>
              <a:rPr lang="en-US" kern="0">
                <a:solidFill>
                  <a:srgbClr val="FFFFFF"/>
                </a:solidFill>
                <a:latin typeface="+mj-lt"/>
                <a:ea typeface="+mj-ea"/>
                <a:cs typeface="+mj-cs"/>
                <a:sym typeface="+mn-ea"/>
              </a:rPr>
              <a:t>TWO</a:t>
            </a:r>
            <a:endParaRPr lang="en-US" kern="0">
              <a:solidFill>
                <a:srgbClr val="FFFFFF"/>
              </a:solidFill>
              <a:latin typeface="+mj-lt"/>
              <a:ea typeface="+mj-ea"/>
              <a:cs typeface="+mj-cs"/>
              <a:sym typeface="+mn-ea"/>
            </a:endParaRPr>
          </a:p>
        </p:txBody>
      </p:sp>
      <p:sp>
        <p:nvSpPr>
          <p:cNvPr id="464" name="文本框 15"/>
          <p:cNvSpPr txBox="1">
            <a:spLocks noChangeArrowheads="1"/>
          </p:cNvSpPr>
          <p:nvPr/>
        </p:nvSpPr>
        <p:spPr bwMode="auto">
          <a:xfrm>
            <a:off x="1189355" y="3798253"/>
            <a:ext cx="2336800" cy="2676525"/>
          </a:xfrm>
          <a:prstGeom prst="rect">
            <a:avLst/>
          </a:prstGeom>
          <a:noFill/>
          <a:ln w="12700">
            <a:noFill/>
            <a:miter lim="400000"/>
          </a:ln>
        </p:spPr>
        <p:txBody>
          <a:bodyPr lIns="45719" rIns="45719">
            <a:spAutoFit/>
          </a:bodyPr>
          <a:lstStyle/>
          <a:p>
            <a:pPr hangingPunct="0"/>
            <a:r>
              <a:rPr lang="zh-CN" altLang="en-US">
                <a:solidFill>
                  <a:srgbClr val="FFFFFF"/>
                </a:solidFill>
                <a:latin typeface="Arial Unicode MS"/>
                <a:ea typeface="Arial Unicode MS"/>
                <a:cs typeface="Arial Unicode MS"/>
                <a:sym typeface="Arial Unicode MS"/>
              </a:rPr>
              <a:t>　</a:t>
            </a:r>
            <a:r>
              <a:rPr lang="zh-CN" altLang="en-US" sz="2400">
                <a:solidFill>
                  <a:schemeClr val="accent2"/>
                </a:solidFill>
                <a:latin typeface="Arial Unicode MS"/>
                <a:ea typeface="Arial Unicode MS"/>
                <a:cs typeface="Arial Unicode MS"/>
                <a:sym typeface="Arial Unicode MS"/>
              </a:rPr>
              <a:t>破坏文件</a:t>
            </a:r>
            <a:endParaRPr lang="zh-CN" altLang="en-US" sz="2400">
              <a:solidFill>
                <a:schemeClr val="accent2"/>
              </a:solidFill>
              <a:latin typeface="Arial Unicode MS"/>
              <a:ea typeface="Arial Unicode MS"/>
              <a:cs typeface="Arial Unicode MS"/>
              <a:sym typeface="Arial Unicode MS"/>
            </a:endParaRPr>
          </a:p>
          <a:p>
            <a:pPr hangingPunct="0"/>
            <a:r>
              <a:rPr lang="zh-CN" altLang="en-US">
                <a:solidFill>
                  <a:srgbClr val="FFFFFF"/>
                </a:solidFill>
                <a:latin typeface="Arial Unicode MS"/>
                <a:ea typeface="Arial Unicode MS"/>
                <a:cs typeface="Arial Unicode MS"/>
                <a:sym typeface="Arial Unicode MS"/>
              </a:rPr>
              <a:t>病毒破坏文件的方式主要包括重命名、删除、替换内容、颠倒或复制内容、丢失部分程序代码、写入时间空白、分割或假冒文件、丢失文件簇和丢失数据文件等</a:t>
            </a:r>
            <a:endParaRPr lang="zh-CN" altLang="en-US">
              <a:solidFill>
                <a:srgbClr val="FFFFFF"/>
              </a:solidFill>
              <a:latin typeface="Arial Unicode MS"/>
              <a:ea typeface="Arial Unicode MS"/>
              <a:cs typeface="Arial Unicode MS"/>
              <a:sym typeface="Arial Unicode MS"/>
            </a:endParaRPr>
          </a:p>
        </p:txBody>
      </p:sp>
      <p:sp>
        <p:nvSpPr>
          <p:cNvPr id="465" name="文本框 23"/>
          <p:cNvSpPr/>
          <p:nvPr/>
        </p:nvSpPr>
        <p:spPr>
          <a:xfrm>
            <a:off x="4868430" y="2577530"/>
            <a:ext cx="1269244" cy="368300"/>
          </a:xfrm>
          <a:prstGeom prst="rect">
            <a:avLst/>
          </a:prstGeom>
          <a:gradFill>
            <a:gsLst>
              <a:gs pos="0">
                <a:srgbClr val="2CA3A6">
                  <a:alpha val="47000"/>
                </a:srgbClr>
              </a:gs>
              <a:gs pos="45000">
                <a:srgbClr val="247888">
                  <a:alpha val="55000"/>
                </a:srgbClr>
              </a:gs>
              <a:gs pos="100000">
                <a:srgbClr val="193F61">
                  <a:alpha val="61000"/>
                </a:srgbClr>
              </a:gs>
            </a:gsLst>
            <a:path path="circle">
              <a:fillToRect l="37721" t="-19636" r="62278" b="119636"/>
            </a:path>
          </a:gradFill>
          <a:ln w="12700">
            <a:miter lim="400000"/>
          </a:ln>
        </p:spPr>
        <p:txBody>
          <a:bodyPr lIns="45719" rIns="45719" anchor="ctr"/>
          <a:lstStyle/>
          <a:p>
            <a:pPr algn="ctr" fontAlgn="auto" hangingPunct="0">
              <a:spcBef>
                <a:spcPts val="0"/>
              </a:spcBef>
              <a:spcAft>
                <a:spcPts val="0"/>
              </a:spcAft>
              <a:defRPr>
                <a:solidFill>
                  <a:srgbClr val="FFFFFF"/>
                </a:solidFill>
              </a:defRPr>
            </a:pPr>
            <a:r>
              <a:rPr lang="en-US" kern="0">
                <a:solidFill>
                  <a:srgbClr val="FFFFFF"/>
                </a:solidFill>
                <a:latin typeface="+mj-lt"/>
                <a:ea typeface="+mj-ea"/>
                <a:cs typeface="+mj-cs"/>
                <a:sym typeface="+mn-ea"/>
              </a:rPr>
              <a:t>THREE</a:t>
            </a:r>
            <a:endParaRPr lang="en-US" kern="0">
              <a:solidFill>
                <a:srgbClr val="FFFFFF"/>
              </a:solidFill>
              <a:latin typeface="+mj-lt"/>
              <a:ea typeface="+mj-ea"/>
              <a:cs typeface="+mj-cs"/>
              <a:sym typeface="+mn-ea"/>
            </a:endParaRPr>
          </a:p>
        </p:txBody>
      </p:sp>
      <p:sp>
        <p:nvSpPr>
          <p:cNvPr id="466" name="文本框 24"/>
          <p:cNvSpPr txBox="1">
            <a:spLocks noChangeArrowheads="1"/>
          </p:cNvSpPr>
          <p:nvPr/>
        </p:nvSpPr>
        <p:spPr bwMode="auto">
          <a:xfrm>
            <a:off x="4090670" y="342265"/>
            <a:ext cx="2825750" cy="2124075"/>
          </a:xfrm>
          <a:prstGeom prst="rect">
            <a:avLst/>
          </a:prstGeom>
          <a:noFill/>
          <a:ln w="12700">
            <a:noFill/>
            <a:miter lim="400000"/>
          </a:ln>
        </p:spPr>
        <p:txBody>
          <a:bodyPr lIns="45719" rIns="45719">
            <a:spAutoFit/>
          </a:bodyPr>
          <a:lstStyle/>
          <a:p>
            <a:pPr hangingPunct="0"/>
            <a:r>
              <a:rPr lang="zh-CN" altLang="en-US" sz="2400">
                <a:solidFill>
                  <a:schemeClr val="accent2"/>
                </a:solidFill>
                <a:latin typeface="Arial Unicode MS"/>
                <a:ea typeface="Arial Unicode MS"/>
                <a:cs typeface="Arial Unicode MS"/>
                <a:sym typeface="Arial Unicode MS"/>
              </a:rPr>
              <a:t>影响电脑运行速度</a:t>
            </a:r>
            <a:endParaRPr lang="zh-CN" altLang="en-US" sz="2400">
              <a:solidFill>
                <a:schemeClr val="accent2"/>
              </a:solidFill>
              <a:latin typeface="Arial Unicode MS"/>
              <a:ea typeface="Arial Unicode MS"/>
              <a:cs typeface="Arial Unicode MS"/>
              <a:sym typeface="Arial Unicode MS"/>
            </a:endParaRPr>
          </a:p>
          <a:p>
            <a:pPr hangingPunct="0"/>
            <a:r>
              <a:rPr lang="zh-CN" altLang="en-US">
                <a:solidFill>
                  <a:srgbClr val="FFFFFF"/>
                </a:solidFill>
                <a:latin typeface="Arial Unicode MS"/>
                <a:ea typeface="Arial Unicode MS"/>
                <a:cs typeface="Arial Unicode MS"/>
                <a:sym typeface="Arial Unicode MS"/>
              </a:rPr>
              <a:t>病毒在电脑中一旦被集火，就会不停的运行，占用了电脑大量的系统资源，使电脑的系统资源，使电脑的运行速度明显减慢。</a:t>
            </a:r>
            <a:endParaRPr lang="zh-CN" altLang="en-US">
              <a:solidFill>
                <a:srgbClr val="FFFFFF"/>
              </a:solidFill>
              <a:latin typeface="Arial Unicode MS"/>
              <a:ea typeface="Arial Unicode MS"/>
              <a:cs typeface="Arial Unicode MS"/>
              <a:sym typeface="Arial Unicode MS"/>
            </a:endParaRPr>
          </a:p>
        </p:txBody>
      </p:sp>
      <p:sp>
        <p:nvSpPr>
          <p:cNvPr id="469" name="文本框 27"/>
          <p:cNvSpPr txBox="1">
            <a:spLocks noChangeArrowheads="1"/>
          </p:cNvSpPr>
          <p:nvPr/>
        </p:nvSpPr>
        <p:spPr bwMode="auto">
          <a:xfrm>
            <a:off x="4195445" y="3900170"/>
            <a:ext cx="3335338" cy="2400300"/>
          </a:xfrm>
          <a:prstGeom prst="rect">
            <a:avLst/>
          </a:prstGeom>
          <a:noFill/>
          <a:ln w="12700">
            <a:noFill/>
            <a:miter lim="400000"/>
          </a:ln>
        </p:spPr>
        <p:txBody>
          <a:bodyPr lIns="45719" rIns="45719">
            <a:spAutoFit/>
          </a:bodyPr>
          <a:lstStyle/>
          <a:p>
            <a:pPr hangingPunct="0"/>
            <a:r>
              <a:rPr lang="zh-CN" altLang="en-US" sz="2400">
                <a:solidFill>
                  <a:schemeClr val="accent2"/>
                </a:solidFill>
                <a:latin typeface="Arial Unicode MS"/>
                <a:ea typeface="Arial Unicode MS"/>
                <a:cs typeface="Arial Unicode MS"/>
                <a:sym typeface="Arial Unicode MS"/>
              </a:rPr>
              <a:t>影响操作系统正常运行</a:t>
            </a:r>
            <a:endParaRPr lang="zh-CN" altLang="en-US" sz="2400">
              <a:solidFill>
                <a:schemeClr val="accent2"/>
              </a:solidFill>
              <a:latin typeface="Arial Unicode MS"/>
              <a:ea typeface="Arial Unicode MS"/>
              <a:cs typeface="Arial Unicode MS"/>
              <a:sym typeface="Arial Unicode MS"/>
            </a:endParaRPr>
          </a:p>
          <a:p>
            <a:pPr hangingPunct="0"/>
            <a:r>
              <a:rPr lang="zh-CN" altLang="en-US">
                <a:solidFill>
                  <a:srgbClr val="FFFFFF"/>
                </a:solidFill>
                <a:latin typeface="Arial Unicode MS"/>
                <a:ea typeface="Arial Unicode MS"/>
                <a:cs typeface="Arial Unicode MS"/>
                <a:sym typeface="Arial Unicode MS"/>
              </a:rPr>
              <a:t>电脑病毒还会破坏操作系统的正常运行，主要表现方式包括自动重启电脑、无故死机、不执行命令、干扰内部命令的执行、打不开文件、虚假报警、占用特殊数据区、强制启动软件和扰乱各种输出</a:t>
            </a:r>
            <a:r>
              <a:rPr lang="en-US" altLang="zh-CN">
                <a:solidFill>
                  <a:srgbClr val="FFFFFF"/>
                </a:solidFill>
                <a:latin typeface="Arial Unicode MS"/>
                <a:ea typeface="Arial Unicode MS"/>
                <a:cs typeface="Arial Unicode MS"/>
                <a:sym typeface="Arial Unicode MS"/>
              </a:rPr>
              <a:t>/</a:t>
            </a:r>
            <a:r>
              <a:rPr lang="zh-CN" altLang="en-US">
                <a:solidFill>
                  <a:srgbClr val="FFFFFF"/>
                </a:solidFill>
                <a:latin typeface="Arial Unicode MS"/>
                <a:ea typeface="Arial Unicode MS"/>
                <a:cs typeface="Arial Unicode MS"/>
                <a:sym typeface="Arial Unicode MS"/>
              </a:rPr>
              <a:t>入口等。</a:t>
            </a:r>
            <a:endParaRPr lang="zh-CN" altLang="en-US">
              <a:solidFill>
                <a:srgbClr val="FFFFFF"/>
              </a:solidFill>
              <a:latin typeface="Arial Unicode MS"/>
              <a:ea typeface="Arial Unicode MS"/>
              <a:cs typeface="Arial Unicode MS"/>
              <a:sym typeface="Arial Unicode MS"/>
            </a:endParaRPr>
          </a:p>
        </p:txBody>
      </p:sp>
      <p:sp>
        <p:nvSpPr>
          <p:cNvPr id="470" name="文本框 29"/>
          <p:cNvSpPr/>
          <p:nvPr/>
        </p:nvSpPr>
        <p:spPr>
          <a:xfrm>
            <a:off x="6030935" y="3468892"/>
            <a:ext cx="1269244" cy="368300"/>
          </a:xfrm>
          <a:prstGeom prst="rect">
            <a:avLst/>
          </a:prstGeom>
          <a:gradFill>
            <a:gsLst>
              <a:gs pos="0">
                <a:srgbClr val="2CA3A6">
                  <a:alpha val="47000"/>
                </a:srgbClr>
              </a:gs>
              <a:gs pos="45000">
                <a:srgbClr val="247888">
                  <a:alpha val="55000"/>
                </a:srgbClr>
              </a:gs>
              <a:gs pos="100000">
                <a:srgbClr val="193F61">
                  <a:alpha val="61000"/>
                </a:srgbClr>
              </a:gs>
            </a:gsLst>
            <a:path path="circle">
              <a:fillToRect l="37721" t="-19636" r="62278" b="119636"/>
            </a:path>
          </a:gradFill>
          <a:ln w="12700">
            <a:miter lim="400000"/>
          </a:ln>
        </p:spPr>
        <p:txBody>
          <a:bodyPr lIns="45719" rIns="45719" anchor="ctr"/>
          <a:lstStyle/>
          <a:p>
            <a:pPr algn="ctr" fontAlgn="auto" hangingPunct="0">
              <a:spcBef>
                <a:spcPts val="0"/>
              </a:spcBef>
              <a:spcAft>
                <a:spcPts val="0"/>
              </a:spcAft>
              <a:defRPr>
                <a:solidFill>
                  <a:srgbClr val="FFFFFF"/>
                </a:solidFill>
              </a:defRPr>
            </a:pPr>
            <a:r>
              <a:rPr lang="en-US" kern="0">
                <a:solidFill>
                  <a:srgbClr val="FFFFFF"/>
                </a:solidFill>
                <a:latin typeface="+mj-lt"/>
                <a:ea typeface="+mj-ea"/>
                <a:cs typeface="+mj-cs"/>
                <a:sym typeface="+mn-ea"/>
              </a:rPr>
              <a:t>FOUR</a:t>
            </a:r>
            <a:endParaRPr lang="en-US" kern="0">
              <a:solidFill>
                <a:srgbClr val="FFFFFF"/>
              </a:solidFill>
              <a:latin typeface="+mj-lt"/>
              <a:ea typeface="+mj-ea"/>
              <a:cs typeface="+mj-cs"/>
              <a:sym typeface="+mn-ea"/>
            </a:endParaRPr>
          </a:p>
        </p:txBody>
      </p:sp>
      <p:sp>
        <p:nvSpPr>
          <p:cNvPr id="4" name="矩形 3"/>
          <p:cNvSpPr/>
          <p:nvPr/>
        </p:nvSpPr>
        <p:spPr>
          <a:xfrm>
            <a:off x="8821420" y="2098040"/>
            <a:ext cx="1483995" cy="368300"/>
          </a:xfrm>
          <a:prstGeom prst="rect">
            <a:avLst/>
          </a:prstGeom>
          <a:gradFill>
            <a:gsLst>
              <a:gs pos="0">
                <a:srgbClr val="2CA3A6">
                  <a:alpha val="47000"/>
                </a:srgbClr>
              </a:gs>
              <a:gs pos="45000">
                <a:srgbClr val="247888">
                  <a:alpha val="55000"/>
                </a:srgbClr>
              </a:gs>
              <a:gs pos="100000">
                <a:srgbClr val="193F61">
                  <a:alpha val="61000"/>
                </a:srgbClr>
              </a:gs>
            </a:gsLst>
            <a:path path="circle">
              <a:fillToRect l="37721" t="-19636" r="62278" b="119636"/>
            </a:path>
          </a:gradFill>
          <a:ln w="12700">
            <a:miter lim="400000"/>
          </a:ln>
        </p:spPr>
        <p:txBody>
          <a:bodyPr lIns="45719" rIns="45719" anchor="ctr"/>
          <a:lstStyle/>
          <a:p>
            <a:pPr algn="ctr" fontAlgn="auto" hangingPunct="0">
              <a:spcBef>
                <a:spcPts val="0"/>
              </a:spcBef>
              <a:spcAft>
                <a:spcPts val="0"/>
              </a:spcAft>
              <a:defRPr>
                <a:solidFill>
                  <a:srgbClr val="FFFFFF"/>
                </a:solidFill>
              </a:defRPr>
            </a:pPr>
            <a:r>
              <a:rPr lang="en-US" kern="0">
                <a:solidFill>
                  <a:srgbClr val="FFFFFF"/>
                </a:solidFill>
                <a:latin typeface="+mj-lt"/>
                <a:ea typeface="+mj-ea"/>
                <a:cs typeface="+mj-cs"/>
                <a:sym typeface="+mn-ea"/>
              </a:rPr>
              <a:t>FIVE</a:t>
            </a:r>
            <a:endParaRPr lang="en-US" kern="0">
              <a:solidFill>
                <a:srgbClr val="FFFFFF"/>
              </a:solidFill>
              <a:latin typeface="+mj-lt"/>
              <a:ea typeface="+mj-ea"/>
              <a:cs typeface="+mj-cs"/>
              <a:sym typeface="+mn-ea"/>
            </a:endParaRPr>
          </a:p>
        </p:txBody>
      </p:sp>
      <p:sp>
        <p:nvSpPr>
          <p:cNvPr id="5" name="文本框 4"/>
          <p:cNvSpPr txBox="1"/>
          <p:nvPr/>
        </p:nvSpPr>
        <p:spPr>
          <a:xfrm>
            <a:off x="8551863" y="263525"/>
            <a:ext cx="3167062" cy="1566863"/>
          </a:xfrm>
          <a:prstGeom prst="rect">
            <a:avLst/>
          </a:prstGeom>
          <a:noFill/>
          <a:ln w="12700" cap="flat">
            <a:noFill/>
            <a:miter lim="400000"/>
          </a:ln>
        </p:spPr>
        <p:style>
          <a:lnRef idx="0">
            <a:srgbClr val="FFFFFF"/>
          </a:lnRef>
          <a:fillRef idx="0">
            <a:srgbClr val="FFFFFF"/>
          </a:fillRef>
          <a:effectRef idx="0">
            <a:srgbClr val="FFFFFF"/>
          </a:effectRef>
          <a:fontRef idx="none"/>
        </p:style>
        <p:txBody>
          <a:bodyPr lIns="45719" tIns="45719" rIns="45719" bIns="45719">
            <a:spAutoFit/>
          </a:bodyPr>
          <a:lstStyle/>
          <a:p>
            <a:pPr hangingPunct="0">
              <a:defRPr/>
            </a:pPr>
            <a:r>
              <a:rPr lang="zh-CN" altLang="en-US" sz="2400">
                <a:solidFill>
                  <a:schemeClr val="accent2"/>
                </a:solidFill>
                <a:latin typeface="Calibri" panose="020F0502020204030204" pitchFamily="34" charset="0"/>
              </a:rPr>
              <a:t>破坏硬盘</a:t>
            </a:r>
            <a:endParaRPr lang="zh-CN" altLang="en-US">
              <a:latin typeface="Calibri" panose="020F0502020204030204" pitchFamily="34" charset="0"/>
            </a:endParaRPr>
          </a:p>
          <a:p>
            <a:pPr hangingPunct="0">
              <a:defRPr/>
            </a:pPr>
            <a:r>
              <a:rPr lang="zh-CN" altLang="en-US">
                <a:solidFill>
                  <a:schemeClr val="bg1"/>
                </a:solidFill>
                <a:latin typeface="Calibri" panose="020F0502020204030204" pitchFamily="34" charset="0"/>
              </a:rPr>
              <a:t>电脑病毒攻击硬盘主要表现包括破坏硬盘中存储的数据、不读/写盘、交换操作和不完全写盘等。</a:t>
            </a:r>
            <a:endParaRPr lang="zh-CN" altLang="en-US">
              <a:solidFill>
                <a:schemeClr val="bg1"/>
              </a:solidFill>
              <a:latin typeface="Calibri" panose="020F0502020204030204" pitchFamily="34" charset="0"/>
            </a:endParaRPr>
          </a:p>
        </p:txBody>
      </p:sp>
      <p:sp>
        <p:nvSpPr>
          <p:cNvPr id="6" name="矩形 5"/>
          <p:cNvSpPr/>
          <p:nvPr/>
        </p:nvSpPr>
        <p:spPr>
          <a:xfrm>
            <a:off x="10166350" y="3244850"/>
            <a:ext cx="1652270" cy="368300"/>
          </a:xfrm>
          <a:prstGeom prst="rect">
            <a:avLst/>
          </a:prstGeom>
          <a:gradFill>
            <a:gsLst>
              <a:gs pos="0">
                <a:srgbClr val="2CA3A6">
                  <a:alpha val="47000"/>
                </a:srgbClr>
              </a:gs>
              <a:gs pos="45000">
                <a:srgbClr val="247888">
                  <a:alpha val="55000"/>
                </a:srgbClr>
              </a:gs>
              <a:gs pos="100000">
                <a:srgbClr val="193F61">
                  <a:alpha val="61000"/>
                </a:srgbClr>
              </a:gs>
            </a:gsLst>
            <a:path path="circle">
              <a:fillToRect l="37721" t="-19636" r="62278" b="119636"/>
            </a:path>
          </a:gradFill>
          <a:ln w="12700">
            <a:miter lim="400000"/>
          </a:ln>
        </p:spPr>
        <p:txBody>
          <a:bodyPr lIns="45719" rIns="45719" anchor="ctr"/>
          <a:lstStyle/>
          <a:p>
            <a:pPr algn="ctr" fontAlgn="auto" hangingPunct="0">
              <a:spcBef>
                <a:spcPts val="0"/>
              </a:spcBef>
              <a:spcAft>
                <a:spcPts val="0"/>
              </a:spcAft>
              <a:defRPr>
                <a:solidFill>
                  <a:srgbClr val="FFFFFF"/>
                </a:solidFill>
              </a:defRPr>
            </a:pPr>
            <a:r>
              <a:rPr lang="en-US" kern="0">
                <a:solidFill>
                  <a:srgbClr val="FFFFFF"/>
                </a:solidFill>
                <a:latin typeface="+mj-lt"/>
                <a:ea typeface="+mj-ea"/>
                <a:cs typeface="+mj-cs"/>
                <a:sym typeface="Calibri" panose="020F0502020204030204"/>
              </a:rPr>
              <a:t>SIX</a:t>
            </a:r>
            <a:endParaRPr lang="en-US" kern="0">
              <a:solidFill>
                <a:srgbClr val="FFFFFF"/>
              </a:solidFill>
              <a:latin typeface="+mj-lt"/>
              <a:ea typeface="+mj-ea"/>
              <a:cs typeface="+mj-cs"/>
              <a:sym typeface="Calibri" panose="020F0502020204030204"/>
            </a:endParaRPr>
          </a:p>
        </p:txBody>
      </p:sp>
      <p:sp>
        <p:nvSpPr>
          <p:cNvPr id="7" name="文本框 6"/>
          <p:cNvSpPr txBox="1"/>
          <p:nvPr/>
        </p:nvSpPr>
        <p:spPr>
          <a:xfrm>
            <a:off x="9737725" y="3763963"/>
            <a:ext cx="2335213" cy="2674937"/>
          </a:xfrm>
          <a:prstGeom prst="rect">
            <a:avLst/>
          </a:prstGeom>
          <a:noFill/>
          <a:ln w="12700" cap="flat">
            <a:noFill/>
            <a:miter lim="400000"/>
          </a:ln>
        </p:spPr>
        <p:style>
          <a:lnRef idx="0">
            <a:srgbClr val="FFFFFF"/>
          </a:lnRef>
          <a:fillRef idx="0">
            <a:srgbClr val="FFFFFF"/>
          </a:fillRef>
          <a:effectRef idx="0">
            <a:srgbClr val="FFFFFF"/>
          </a:effectRef>
          <a:fontRef idx="none"/>
        </p:style>
        <p:txBody>
          <a:bodyPr lIns="45719" tIns="45719" rIns="45719" bIns="45719">
            <a:spAutoFit/>
          </a:bodyPr>
          <a:lstStyle/>
          <a:p>
            <a:pPr hangingPunct="0">
              <a:defRPr/>
            </a:pPr>
            <a:r>
              <a:rPr lang="zh-CN" altLang="en-US" sz="2400">
                <a:solidFill>
                  <a:schemeClr val="accent2"/>
                </a:solidFill>
                <a:latin typeface="Calibri" panose="020F0502020204030204" pitchFamily="34" charset="0"/>
              </a:rPr>
              <a:t>破坏系统数据区</a:t>
            </a:r>
            <a:endParaRPr lang="zh-CN" altLang="en-US">
              <a:latin typeface="Calibri" panose="020F0502020204030204" pitchFamily="34" charset="0"/>
            </a:endParaRPr>
          </a:p>
          <a:p>
            <a:pPr hangingPunct="0">
              <a:defRPr/>
            </a:pPr>
            <a:r>
              <a:rPr lang="zh-CN" altLang="en-US">
                <a:solidFill>
                  <a:schemeClr val="bg1"/>
                </a:solidFill>
                <a:latin typeface="Calibri" panose="020F0502020204030204" pitchFamily="34" charset="0"/>
              </a:rPr>
              <a:t>病毒主要攻击的是硬盘主引导扇区、BOOT扇区、FAT表和文件目录等区域，当这些位置被病毒破坏的时候，只能通过专业的数据恢复来还原数据了。</a:t>
            </a:r>
            <a:endParaRPr lang="zh-CN" altLang="en-US">
              <a:solidFill>
                <a:schemeClr val="bg1"/>
              </a:solidFill>
              <a:latin typeface="Calibri" panose="020F0502020204030204" pitchFamily="34" charset="0"/>
            </a:endParaRPr>
          </a:p>
        </p:txBody>
      </p:sp>
    </p:spTree>
  </p:cSld>
  <p:clrMapOvr>
    <a:masterClrMapping/>
  </p:clrMapOvr>
  <p:transition spd="slow">
    <p:fade/>
  </p:transition>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indefinite" fill="hold"/>
                                        <p:tgtEl>
                                          <p:spTgt spid="460"/>
                                        </p:tgtEl>
                                        <p:attrNameLst>
                                          <p:attrName>style.visibility</p:attrName>
                                        </p:attrNameLst>
                                      </p:cBhvr>
                                      <p:to>
                                        <p:strVal val="visible"/>
                                      </p:to>
                                    </p:set>
                                    <p:anim calcmode="lin" valueType="num">
                                      <p:cBhvr>
                                        <p:cTn id="7" dur="500" fill="hold"/>
                                        <p:tgtEl>
                                          <p:spTgt spid="460"/>
                                        </p:tgtEl>
                                        <p:attrNameLst>
                                          <p:attrName>ppt_x</p:attrName>
                                        </p:attrNameLst>
                                      </p:cBhvr>
                                      <p:tavLst>
                                        <p:tav tm="0">
                                          <p:val>
                                            <p:strVal val="#ppt_x"/>
                                          </p:val>
                                        </p:tav>
                                        <p:tav tm="100000">
                                          <p:val>
                                            <p:strVal val="#ppt_x"/>
                                          </p:val>
                                        </p:tav>
                                      </p:tavLst>
                                    </p:anim>
                                    <p:anim calcmode="lin" valueType="num">
                                      <p:cBhvr>
                                        <p:cTn id="8" dur="500" fill="hold"/>
                                        <p:tgtEl>
                                          <p:spTgt spid="4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0" nodeType="clickEffect">
                                  <p:stCondLst>
                                    <p:cond delay="200"/>
                                  </p:stCondLst>
                                  <p:childTnLst>
                                    <p:set>
                                      <p:cBhvr>
                                        <p:cTn id="12" dur="indefinite" fill="hold"/>
                                        <p:tgtEl>
                                          <p:spTgt spid="461"/>
                                        </p:tgtEl>
                                        <p:attrNameLst>
                                          <p:attrName>style.visibility</p:attrName>
                                        </p:attrNameLst>
                                      </p:cBhvr>
                                      <p:to>
                                        <p:strVal val="visible"/>
                                      </p:to>
                                    </p:set>
                                    <p:anim calcmode="lin" valueType="num">
                                      <p:cBhvr>
                                        <p:cTn id="13" dur="500" fill="hold"/>
                                        <p:tgtEl>
                                          <p:spTgt spid="461"/>
                                        </p:tgtEl>
                                        <p:attrNameLst>
                                          <p:attrName>ppt_x</p:attrName>
                                        </p:attrNameLst>
                                      </p:cBhvr>
                                      <p:tavLst>
                                        <p:tav tm="0">
                                          <p:val>
                                            <p:strVal val="#ppt_x"/>
                                          </p:val>
                                        </p:tav>
                                        <p:tav tm="100000">
                                          <p:val>
                                            <p:strVal val="#ppt_x"/>
                                          </p:val>
                                        </p:tav>
                                      </p:tavLst>
                                    </p:anim>
                                    <p:anim calcmode="lin" valueType="num">
                                      <p:cBhvr>
                                        <p:cTn id="14" dur="500" fill="hold"/>
                                        <p:tgtEl>
                                          <p:spTgt spid="46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indefinite" fill="hold"/>
                                        <p:tgtEl>
                                          <p:spTgt spid="463"/>
                                        </p:tgtEl>
                                        <p:attrNameLst>
                                          <p:attrName>style.visibility</p:attrName>
                                        </p:attrNameLst>
                                      </p:cBhvr>
                                      <p:to>
                                        <p:strVal val="visible"/>
                                      </p:to>
                                    </p:set>
                                    <p:anim calcmode="lin" valueType="num">
                                      <p:cBhvr>
                                        <p:cTn id="19" dur="500" fill="hold"/>
                                        <p:tgtEl>
                                          <p:spTgt spid="463"/>
                                        </p:tgtEl>
                                        <p:attrNameLst>
                                          <p:attrName>ppt_x</p:attrName>
                                        </p:attrNameLst>
                                      </p:cBhvr>
                                      <p:tavLst>
                                        <p:tav tm="0">
                                          <p:val>
                                            <p:strVal val="#ppt_x"/>
                                          </p:val>
                                        </p:tav>
                                        <p:tav tm="100000">
                                          <p:val>
                                            <p:strVal val="#ppt_x"/>
                                          </p:val>
                                        </p:tav>
                                      </p:tavLst>
                                    </p:anim>
                                    <p:anim calcmode="lin" valueType="num">
                                      <p:cBhvr>
                                        <p:cTn id="20" dur="500" fill="hold"/>
                                        <p:tgtEl>
                                          <p:spTgt spid="46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2" nodeType="clickEffect">
                                  <p:stCondLst>
                                    <p:cond delay="200"/>
                                  </p:stCondLst>
                                  <p:childTnLst>
                                    <p:set>
                                      <p:cBhvr>
                                        <p:cTn id="24" dur="indefinite" fill="hold"/>
                                        <p:tgtEl>
                                          <p:spTgt spid="464"/>
                                        </p:tgtEl>
                                        <p:attrNameLst>
                                          <p:attrName>style.visibility</p:attrName>
                                        </p:attrNameLst>
                                      </p:cBhvr>
                                      <p:to>
                                        <p:strVal val="visible"/>
                                      </p:to>
                                    </p:set>
                                    <p:anim calcmode="lin" valueType="num">
                                      <p:cBhvr>
                                        <p:cTn id="25" dur="500" fill="hold"/>
                                        <p:tgtEl>
                                          <p:spTgt spid="464"/>
                                        </p:tgtEl>
                                        <p:attrNameLst>
                                          <p:attrName>ppt_x</p:attrName>
                                        </p:attrNameLst>
                                      </p:cBhvr>
                                      <p:tavLst>
                                        <p:tav tm="0">
                                          <p:val>
                                            <p:strVal val="#ppt_x"/>
                                          </p:val>
                                        </p:tav>
                                        <p:tav tm="100000">
                                          <p:val>
                                            <p:strVal val="#ppt_x"/>
                                          </p:val>
                                        </p:tav>
                                      </p:tavLst>
                                    </p:anim>
                                    <p:anim calcmode="lin" valueType="num">
                                      <p:cBhvr>
                                        <p:cTn id="26" dur="500" fill="hold"/>
                                        <p:tgtEl>
                                          <p:spTgt spid="46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indefinite" fill="hold"/>
                                        <p:tgtEl>
                                          <p:spTgt spid="465"/>
                                        </p:tgtEl>
                                        <p:attrNameLst>
                                          <p:attrName>style.visibility</p:attrName>
                                        </p:attrNameLst>
                                      </p:cBhvr>
                                      <p:to>
                                        <p:strVal val="visible"/>
                                      </p:to>
                                    </p:set>
                                    <p:anim calcmode="lin" valueType="num">
                                      <p:cBhvr>
                                        <p:cTn id="31" dur="500" fill="hold"/>
                                        <p:tgtEl>
                                          <p:spTgt spid="465"/>
                                        </p:tgtEl>
                                        <p:attrNameLst>
                                          <p:attrName>ppt_x</p:attrName>
                                        </p:attrNameLst>
                                      </p:cBhvr>
                                      <p:tavLst>
                                        <p:tav tm="0">
                                          <p:val>
                                            <p:strVal val="#ppt_x"/>
                                          </p:val>
                                        </p:tav>
                                        <p:tav tm="100000">
                                          <p:val>
                                            <p:strVal val="#ppt_x"/>
                                          </p:val>
                                        </p:tav>
                                      </p:tavLst>
                                    </p:anim>
                                    <p:anim calcmode="lin" valueType="num">
                                      <p:cBhvr>
                                        <p:cTn id="32" dur="500" fill="hold"/>
                                        <p:tgtEl>
                                          <p:spTgt spid="46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14" nodeType="clickEffect">
                                  <p:stCondLst>
                                    <p:cond delay="200"/>
                                  </p:stCondLst>
                                  <p:childTnLst>
                                    <p:set>
                                      <p:cBhvr>
                                        <p:cTn id="36" dur="indefinite" fill="hold"/>
                                        <p:tgtEl>
                                          <p:spTgt spid="466"/>
                                        </p:tgtEl>
                                        <p:attrNameLst>
                                          <p:attrName>style.visibility</p:attrName>
                                        </p:attrNameLst>
                                      </p:cBhvr>
                                      <p:to>
                                        <p:strVal val="visible"/>
                                      </p:to>
                                    </p:set>
                                    <p:anim calcmode="lin" valueType="num">
                                      <p:cBhvr>
                                        <p:cTn id="37" dur="500" fill="hold"/>
                                        <p:tgtEl>
                                          <p:spTgt spid="466"/>
                                        </p:tgtEl>
                                        <p:attrNameLst>
                                          <p:attrName>ppt_x</p:attrName>
                                        </p:attrNameLst>
                                      </p:cBhvr>
                                      <p:tavLst>
                                        <p:tav tm="0">
                                          <p:val>
                                            <p:strVal val="#ppt_x"/>
                                          </p:val>
                                        </p:tav>
                                        <p:tav tm="100000">
                                          <p:val>
                                            <p:strVal val="#ppt_x"/>
                                          </p:val>
                                        </p:tav>
                                      </p:tavLst>
                                    </p:anim>
                                    <p:anim calcmode="lin" valueType="num">
                                      <p:cBhvr>
                                        <p:cTn id="38" dur="500" fill="hold"/>
                                        <p:tgtEl>
                                          <p:spTgt spid="46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indefinite" fill="hold"/>
                                        <p:tgtEl>
                                          <p:spTgt spid="470"/>
                                        </p:tgtEl>
                                        <p:attrNameLst>
                                          <p:attrName>style.visibility</p:attrName>
                                        </p:attrNameLst>
                                      </p:cBhvr>
                                      <p:to>
                                        <p:strVal val="visible"/>
                                      </p:to>
                                    </p:set>
                                    <p:anim calcmode="lin" valueType="num">
                                      <p:cBhvr>
                                        <p:cTn id="43" dur="500" fill="hold"/>
                                        <p:tgtEl>
                                          <p:spTgt spid="470"/>
                                        </p:tgtEl>
                                        <p:attrNameLst>
                                          <p:attrName>ppt_x</p:attrName>
                                        </p:attrNameLst>
                                      </p:cBhvr>
                                      <p:tavLst>
                                        <p:tav tm="0">
                                          <p:val>
                                            <p:strVal val="#ppt_x"/>
                                          </p:val>
                                        </p:tav>
                                        <p:tav tm="100000">
                                          <p:val>
                                            <p:strVal val="#ppt_x"/>
                                          </p:val>
                                        </p:tav>
                                      </p:tavLst>
                                    </p:anim>
                                    <p:anim calcmode="lin" valueType="num">
                                      <p:cBhvr>
                                        <p:cTn id="44" dur="500" fill="hold"/>
                                        <p:tgtEl>
                                          <p:spTgt spid="470"/>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16" nodeType="clickEffect">
                                  <p:stCondLst>
                                    <p:cond delay="200"/>
                                  </p:stCondLst>
                                  <p:childTnLst>
                                    <p:set>
                                      <p:cBhvr>
                                        <p:cTn id="48" dur="indefinite" fill="hold"/>
                                        <p:tgtEl>
                                          <p:spTgt spid="469"/>
                                        </p:tgtEl>
                                        <p:attrNameLst>
                                          <p:attrName>style.visibility</p:attrName>
                                        </p:attrNameLst>
                                      </p:cBhvr>
                                      <p:to>
                                        <p:strVal val="visible"/>
                                      </p:to>
                                    </p:set>
                                    <p:anim calcmode="lin" valueType="num">
                                      <p:cBhvr>
                                        <p:cTn id="49" dur="500" fill="hold"/>
                                        <p:tgtEl>
                                          <p:spTgt spid="469"/>
                                        </p:tgtEl>
                                        <p:attrNameLst>
                                          <p:attrName>ppt_x</p:attrName>
                                        </p:attrNameLst>
                                      </p:cBhvr>
                                      <p:tavLst>
                                        <p:tav tm="0">
                                          <p:val>
                                            <p:strVal val="#ppt_x"/>
                                          </p:val>
                                        </p:tav>
                                        <p:tav tm="100000">
                                          <p:val>
                                            <p:strVal val="#ppt_x"/>
                                          </p:val>
                                        </p:tav>
                                      </p:tavLst>
                                    </p:anim>
                                    <p:anim calcmode="lin" valueType="num">
                                      <p:cBhvr>
                                        <p:cTn id="50" dur="500" fill="hold"/>
                                        <p:tgtEl>
                                          <p:spTgt spid="46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ppt_x"/>
                                          </p:val>
                                        </p:tav>
                                        <p:tav tm="100000">
                                          <p:val>
                                            <p:strVal val="#ppt_x"/>
                                          </p:val>
                                        </p:tav>
                                      </p:tavLst>
                                    </p:anim>
                                    <p:anim calcmode="lin" valueType="num">
                                      <p:cBhvr additive="base">
                                        <p:cTn id="6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additive="base">
                                        <p:cTn id="73" dur="500" fill="hold"/>
                                        <p:tgtEl>
                                          <p:spTgt spid="7"/>
                                        </p:tgtEl>
                                        <p:attrNameLst>
                                          <p:attrName>ppt_x</p:attrName>
                                        </p:attrNameLst>
                                      </p:cBhvr>
                                      <p:tavLst>
                                        <p:tav tm="0">
                                          <p:val>
                                            <p:strVal val="#ppt_x"/>
                                          </p:val>
                                        </p:tav>
                                        <p:tav tm="100000">
                                          <p:val>
                                            <p:strVal val="#ppt_x"/>
                                          </p:val>
                                        </p:tav>
                                      </p:tavLst>
                                    </p:anim>
                                    <p:anim calcmode="lin" valueType="num">
                                      <p:cBhvr additive="base">
                                        <p:cTn id="7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 grpId="10" animBg="1" advAuto="0"/>
      <p:bldP spid="464" grpId="12" animBg="1" advAuto="0"/>
      <p:bldP spid="466" grpId="14" animBg="1" advAuto="0"/>
      <p:bldP spid="469" grpId="16" animBg="1" advAuto="0"/>
      <p:bldP spid="5"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72" name="矩形 1"/>
          <p:cNvSpPr/>
          <p:nvPr/>
        </p:nvSpPr>
        <p:spPr>
          <a:xfrm>
            <a:off x="0" y="64135"/>
            <a:ext cx="12192000" cy="6858000"/>
          </a:xfrm>
          <a:prstGeom prst="rect">
            <a:avLst/>
          </a:prstGeom>
          <a:gradFill>
            <a:gsLst>
              <a:gs pos="0">
                <a:srgbClr val="2CA3A6">
                  <a:alpha val="40000"/>
                </a:srgbClr>
              </a:gs>
              <a:gs pos="100000">
                <a:srgbClr val="16FEF8">
                  <a:alpha val="24000"/>
                </a:srgbClr>
              </a:gs>
            </a:gsLst>
            <a:path path="circle">
              <a:fillToRect l="37721" t="-19636" r="62278" b="119636"/>
            </a:path>
          </a:gradFill>
          <a:ln w="12700">
            <a:miter lim="400000"/>
          </a:ln>
        </p:spPr>
        <p:txBody>
          <a:bodyPr lIns="45719" rIns="45719" anchor="ctr"/>
          <a:lstStyle/>
          <a:p>
            <a:pPr algn="ctr" hangingPunct="0">
              <a:defRPr/>
            </a:pPr>
            <a:endParaRPr lang="zh-CN" altLang="en-US">
              <a:solidFill>
                <a:srgbClr val="FFFFFF"/>
              </a:solidFill>
              <a:latin typeface="Calibri" panose="020F0502020204030204" pitchFamily="34" charset="0"/>
            </a:endParaRPr>
          </a:p>
        </p:txBody>
      </p:sp>
      <p:sp>
        <p:nvSpPr>
          <p:cNvPr id="11" name="矩形 10"/>
          <p:cNvSpPr/>
          <p:nvPr/>
        </p:nvSpPr>
        <p:spPr>
          <a:xfrm>
            <a:off x="5940425" y="2828925"/>
            <a:ext cx="311150" cy="1200150"/>
          </a:xfrm>
          <a:prstGeom prst="rect">
            <a:avLst/>
          </a:prstGeom>
          <a:noFill/>
          <a:ln>
            <a:noFill/>
          </a:ln>
        </p:spPr>
        <p:txBody>
          <a:bodyPr wrap="none">
            <a:spAutoFit/>
          </a:bodyPr>
          <a:lstStyle/>
          <a:p>
            <a:pPr algn="ctr" hangingPunct="0">
              <a:defRPr/>
            </a:pPr>
            <a:endParaRPr lang="zh-CN" altLang="en-US" sz="7200" b="1">
              <a:solidFill>
                <a:schemeClr val="tx1"/>
              </a:solidFill>
              <a:effectLst>
                <a:outerShdw blurRad="38100" dist="38100" dir="2700000" algn="tl">
                  <a:srgbClr val="C0C0C0"/>
                </a:outerShdw>
              </a:effectLst>
              <a:latin typeface="Calibri" panose="020F0502020204030204" pitchFamily="34" charset="0"/>
            </a:endParaRPr>
          </a:p>
        </p:txBody>
      </p:sp>
      <p:sp>
        <p:nvSpPr>
          <p:cNvPr id="4" name="文本框 3"/>
          <p:cNvSpPr txBox="1"/>
          <p:nvPr/>
        </p:nvSpPr>
        <p:spPr>
          <a:xfrm>
            <a:off x="839788" y="314325"/>
            <a:ext cx="4103687" cy="11976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lIns="45719" tIns="45719" rIns="45719" bIns="45719">
            <a:spAutoFit/>
          </a:bodyPr>
          <a:lstStyle/>
          <a:p>
            <a:pPr hangingPunct="0">
              <a:defRPr/>
            </a:pPr>
            <a:r>
              <a:rPr lang="zh-CN" altLang="en-US">
                <a:solidFill>
                  <a:srgbClr val="FF0000"/>
                </a:solidFill>
                <a:latin typeface="Calibri" panose="020F0502020204030204" pitchFamily="34" charset="0"/>
              </a:rPr>
              <a:t>震网</a:t>
            </a:r>
            <a:r>
              <a:rPr lang="zh-CN" altLang="en-US">
                <a:solidFill>
                  <a:schemeClr val="bg1"/>
                </a:solidFill>
                <a:latin typeface="Calibri" panose="020F0502020204030204" pitchFamily="34" charset="0"/>
              </a:rPr>
              <a:t>是一种Windows平台上针对工业控制系统的计算机蠕虫，它是首个旨在破坏真实世界，而非虚拟世界的计算机病毒。</a:t>
            </a:r>
            <a:endParaRPr lang="zh-CN" altLang="en-US">
              <a:solidFill>
                <a:schemeClr val="bg1"/>
              </a:solidFill>
              <a:latin typeface="Calibri" panose="020F0502020204030204" pitchFamily="34" charset="0"/>
            </a:endParaRPr>
          </a:p>
        </p:txBody>
      </p:sp>
      <p:sp>
        <p:nvSpPr>
          <p:cNvPr id="6" name="文本框 5"/>
          <p:cNvSpPr txBox="1"/>
          <p:nvPr/>
        </p:nvSpPr>
        <p:spPr>
          <a:xfrm>
            <a:off x="3852863" y="3208338"/>
            <a:ext cx="3459162" cy="9207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lIns="45719" tIns="45719" rIns="45719" bIns="45719">
            <a:spAutoFit/>
          </a:bodyPr>
          <a:lstStyle/>
          <a:p>
            <a:pPr hangingPunct="0">
              <a:defRPr/>
            </a:pPr>
            <a:r>
              <a:rPr lang="zh-CN" altLang="en-US">
                <a:solidFill>
                  <a:srgbClr val="FF0000"/>
                </a:solidFill>
                <a:latin typeface="Calibri" panose="020F0502020204030204" pitchFamily="34" charset="0"/>
              </a:rPr>
              <a:t>灰鸽子</a:t>
            </a:r>
            <a:r>
              <a:rPr lang="zh-CN" altLang="en-US">
                <a:solidFill>
                  <a:schemeClr val="bg1"/>
                </a:solidFill>
                <a:latin typeface="Calibri" panose="020F0502020204030204" pitchFamily="34" charset="0"/>
              </a:rPr>
              <a:t>是一款远程控制软件，有时也被视为一种集多种控制方法于一体的木马病毒。</a:t>
            </a:r>
            <a:endParaRPr lang="zh-CN" altLang="en-US">
              <a:solidFill>
                <a:schemeClr val="bg1"/>
              </a:solidFill>
              <a:latin typeface="Calibri" panose="020F0502020204030204" pitchFamily="34" charset="0"/>
            </a:endParaRPr>
          </a:p>
        </p:txBody>
      </p:sp>
      <p:sp>
        <p:nvSpPr>
          <p:cNvPr id="7" name="文本框 6"/>
          <p:cNvSpPr txBox="1"/>
          <p:nvPr/>
        </p:nvSpPr>
        <p:spPr>
          <a:xfrm>
            <a:off x="9449435" y="314325"/>
            <a:ext cx="2545715" cy="9207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wrap="square" lIns="45719" tIns="45719" rIns="45719" bIns="45719">
            <a:spAutoFit/>
          </a:bodyPr>
          <a:lstStyle/>
          <a:p>
            <a:pPr hangingPunct="0">
              <a:defRPr/>
            </a:pPr>
            <a:r>
              <a:rPr lang="zh-CN" altLang="en-US">
                <a:solidFill>
                  <a:srgbClr val="FF0000"/>
                </a:solidFill>
                <a:latin typeface="Calibri" panose="020F0502020204030204" pitchFamily="34" charset="0"/>
              </a:rPr>
              <a:t>CIH病毒</a:t>
            </a:r>
            <a:r>
              <a:rPr lang="zh-CN" altLang="en-US">
                <a:solidFill>
                  <a:schemeClr val="bg1"/>
                </a:solidFill>
                <a:latin typeface="Calibri" panose="020F0502020204030204" pitchFamily="34" charset="0"/>
              </a:rPr>
              <a:t>是一种能够破坏计算机系统硬件的恶性病毒。</a:t>
            </a:r>
            <a:endParaRPr lang="zh-CN" altLang="en-US">
              <a:solidFill>
                <a:schemeClr val="bg1"/>
              </a:solidFill>
              <a:latin typeface="Calibri" panose="020F0502020204030204" pitchFamily="34" charset="0"/>
            </a:endParaRPr>
          </a:p>
        </p:txBody>
      </p:sp>
      <p:sp>
        <p:nvSpPr>
          <p:cNvPr id="8" name="文本框 7"/>
          <p:cNvSpPr txBox="1"/>
          <p:nvPr/>
        </p:nvSpPr>
        <p:spPr>
          <a:xfrm>
            <a:off x="9906000" y="4724400"/>
            <a:ext cx="2089150" cy="20288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lIns="45719" tIns="45719" rIns="45719" bIns="45719">
            <a:spAutoFit/>
          </a:bodyPr>
          <a:lstStyle/>
          <a:p>
            <a:pPr hangingPunct="0">
              <a:defRPr/>
            </a:pPr>
            <a:r>
              <a:rPr lang="zh-CN" altLang="en-US">
                <a:solidFill>
                  <a:srgbClr val="FF0000"/>
                </a:solidFill>
                <a:latin typeface="Calibri" panose="020F0502020204030204" pitchFamily="34" charset="0"/>
              </a:rPr>
              <a:t>熊猫烧香</a:t>
            </a:r>
            <a:r>
              <a:rPr lang="zh-CN" altLang="en-US">
                <a:solidFill>
                  <a:schemeClr val="bg1"/>
                </a:solidFill>
                <a:latin typeface="Calibri" panose="020F0502020204030204" pitchFamily="34" charset="0"/>
              </a:rPr>
              <a:t>是一种经过多次变种的蠕虫病毒。在极短时间之内就可以感染几千台计算机，严重时可以导致网络瘫痪。</a:t>
            </a:r>
            <a:endParaRPr lang="zh-CN" altLang="en-US">
              <a:solidFill>
                <a:schemeClr val="bg1"/>
              </a:solidFill>
              <a:latin typeface="Calibri" panose="020F0502020204030204" pitchFamily="34" charset="0"/>
            </a:endParaRPr>
          </a:p>
        </p:txBody>
      </p:sp>
      <p:pic>
        <p:nvPicPr>
          <p:cNvPr id="3" name="图片 2" descr="t01540e41f27a5c12f8"/>
          <p:cNvPicPr>
            <a:picLocks noChangeAspect="1"/>
          </p:cNvPicPr>
          <p:nvPr/>
        </p:nvPicPr>
        <p:blipFill>
          <a:blip r:embed="rId2"/>
          <a:stretch>
            <a:fillRect/>
          </a:stretch>
        </p:blipFill>
        <p:spPr>
          <a:xfrm>
            <a:off x="259715" y="1744980"/>
            <a:ext cx="3105150" cy="2724785"/>
          </a:xfrm>
          <a:prstGeom prst="rect">
            <a:avLst/>
          </a:prstGeom>
        </p:spPr>
      </p:pic>
      <p:pic>
        <p:nvPicPr>
          <p:cNvPr id="5" name="图片 4" descr="Img248900100"/>
          <p:cNvPicPr>
            <a:picLocks noChangeAspect="1"/>
          </p:cNvPicPr>
          <p:nvPr/>
        </p:nvPicPr>
        <p:blipFill>
          <a:blip r:embed="rId3"/>
          <a:stretch>
            <a:fillRect/>
          </a:stretch>
        </p:blipFill>
        <p:spPr>
          <a:xfrm>
            <a:off x="3729355" y="4342130"/>
            <a:ext cx="3175000" cy="2273300"/>
          </a:xfrm>
          <a:prstGeom prst="rect">
            <a:avLst/>
          </a:prstGeom>
        </p:spPr>
      </p:pic>
      <p:pic>
        <p:nvPicPr>
          <p:cNvPr id="9" name="图片 8" descr="fc9c7dccc5ee85e09a4d1fab8ced0c79"/>
          <p:cNvPicPr>
            <a:picLocks noChangeAspect="1"/>
          </p:cNvPicPr>
          <p:nvPr/>
        </p:nvPicPr>
        <p:blipFill>
          <a:blip r:embed="rId4"/>
          <a:stretch>
            <a:fillRect/>
          </a:stretch>
        </p:blipFill>
        <p:spPr>
          <a:xfrm>
            <a:off x="9094470" y="2625090"/>
            <a:ext cx="2900680" cy="1806575"/>
          </a:xfrm>
          <a:prstGeom prst="rect">
            <a:avLst/>
          </a:prstGeom>
        </p:spPr>
      </p:pic>
      <p:pic>
        <p:nvPicPr>
          <p:cNvPr id="10" name="图片 9" descr="t013d47f8e96944517b"/>
          <p:cNvPicPr>
            <a:picLocks noChangeAspect="1"/>
          </p:cNvPicPr>
          <p:nvPr/>
        </p:nvPicPr>
        <p:blipFill>
          <a:blip r:embed="rId5"/>
          <a:stretch>
            <a:fillRect/>
          </a:stretch>
        </p:blipFill>
        <p:spPr>
          <a:xfrm>
            <a:off x="6251575" y="213995"/>
            <a:ext cx="3093085" cy="2118360"/>
          </a:xfrm>
          <a:prstGeom prst="rect">
            <a:avLst/>
          </a:prstGeom>
        </p:spPr>
      </p:pic>
    </p:spTree>
  </p:cSld>
  <p:clrMapOvr>
    <a:masterClrMapping/>
  </p:clrMapOvr>
  <p:transition spd="slow">
    <p:fade/>
  </p:transition>
  <p:timing>
    <p:tnLst>
      <p:par>
        <p:cTn id="1" dur="indefinite" restart="never" fill="hold"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sp>
        <p:nvSpPr>
          <p:cNvPr id="529" name="椭圆 1"/>
          <p:cNvSpPr>
            <a:spLocks noChangeArrowheads="1"/>
          </p:cNvSpPr>
          <p:nvPr/>
        </p:nvSpPr>
        <p:spPr bwMode="auto">
          <a:xfrm>
            <a:off x="4476750" y="1201738"/>
            <a:ext cx="3262313" cy="3260725"/>
          </a:xfrm>
          <a:prstGeom prst="ellipse">
            <a:avLst/>
          </a:prstGeom>
          <a:noFill/>
          <a:ln w="12700">
            <a:solidFill>
              <a:srgbClr val="1DFFFA">
                <a:alpha val="50195"/>
              </a:srgbClr>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530" name="椭圆 10"/>
          <p:cNvSpPr>
            <a:spLocks noChangeArrowheads="1"/>
          </p:cNvSpPr>
          <p:nvPr/>
        </p:nvSpPr>
        <p:spPr bwMode="auto">
          <a:xfrm>
            <a:off x="4094163" y="819150"/>
            <a:ext cx="4025900" cy="4025900"/>
          </a:xfrm>
          <a:prstGeom prst="ellipse">
            <a:avLst/>
          </a:prstGeom>
          <a:noFill/>
          <a:ln w="12700">
            <a:solidFill>
              <a:srgbClr val="1DFFFA"/>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531" name="等腰三角形 3"/>
          <p:cNvSpPr>
            <a:spLocks noChangeArrowheads="1"/>
          </p:cNvSpPr>
          <p:nvPr/>
        </p:nvSpPr>
        <p:spPr bwMode="auto">
          <a:xfrm rot="-3303146">
            <a:off x="7003257" y="1448594"/>
            <a:ext cx="355600" cy="300037"/>
          </a:xfrm>
          <a:prstGeom prst="triangle">
            <a:avLst>
              <a:gd name="adj" fmla="val 50000"/>
            </a:avLst>
          </a:prstGeom>
          <a:noFill/>
          <a:ln w="12700">
            <a:solidFill>
              <a:srgbClr val="1DFFFA"/>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532" name="椭圆 11"/>
          <p:cNvSpPr>
            <a:spLocks noChangeArrowheads="1"/>
          </p:cNvSpPr>
          <p:nvPr/>
        </p:nvSpPr>
        <p:spPr bwMode="auto">
          <a:xfrm>
            <a:off x="4151313" y="2063750"/>
            <a:ext cx="144462" cy="142875"/>
          </a:xfrm>
          <a:prstGeom prst="ellipse">
            <a:avLst/>
          </a:prstGeom>
          <a:solidFill>
            <a:srgbClr val="86CADA"/>
          </a:solidFill>
          <a:ln w="53975">
            <a:solidFill>
              <a:srgbClr val="86CADA">
                <a:alpha val="47842"/>
              </a:srgbClr>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533" name="等腰三角形 9"/>
          <p:cNvSpPr>
            <a:spLocks noChangeArrowheads="1"/>
          </p:cNvSpPr>
          <p:nvPr/>
        </p:nvSpPr>
        <p:spPr bwMode="auto">
          <a:xfrm>
            <a:off x="5938838" y="4524375"/>
            <a:ext cx="314325" cy="258763"/>
          </a:xfrm>
          <a:prstGeom prst="triangle">
            <a:avLst>
              <a:gd name="adj" fmla="val 50000"/>
            </a:avLst>
          </a:prstGeom>
          <a:solidFill>
            <a:srgbClr val="86CADA"/>
          </a:solidFill>
          <a:ln w="12700">
            <a:noFill/>
            <a:miter lim="4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534" name="文本框 19"/>
          <p:cNvSpPr/>
          <p:nvPr/>
        </p:nvSpPr>
        <p:spPr bwMode="auto">
          <a:xfrm>
            <a:off x="5203825" y="1706563"/>
            <a:ext cx="1771650" cy="2216150"/>
          </a:xfrm>
          <a:custGeom>
            <a:avLst/>
            <a:gdLst>
              <a:gd name="T0" fmla="*/ 72629196 w 21600"/>
              <a:gd name="T1" fmla="*/ 113733444 h 21600"/>
              <a:gd name="T2" fmla="*/ 72629196 w 21600"/>
              <a:gd name="T3" fmla="*/ 113733444 h 21600"/>
              <a:gd name="T4" fmla="*/ 72629196 w 21600"/>
              <a:gd name="T5" fmla="*/ 113733444 h 21600"/>
              <a:gd name="T6" fmla="*/ 72629196 w 21600"/>
              <a:gd name="T7" fmla="*/ 113733444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10577" y="0"/>
                </a:moveTo>
                <a:cubicBezTo>
                  <a:pt x="13990" y="0"/>
                  <a:pt x="16457" y="508"/>
                  <a:pt x="17979" y="1525"/>
                </a:cubicBezTo>
                <a:cubicBezTo>
                  <a:pt x="19501" y="2541"/>
                  <a:pt x="20262" y="3818"/>
                  <a:pt x="20262" y="5357"/>
                </a:cubicBezTo>
                <a:cubicBezTo>
                  <a:pt x="20262" y="6260"/>
                  <a:pt x="19953" y="7077"/>
                  <a:pt x="19335" y="7808"/>
                </a:cubicBezTo>
                <a:cubicBezTo>
                  <a:pt x="18716" y="8539"/>
                  <a:pt x="17783" y="9180"/>
                  <a:pt x="16534" y="9731"/>
                </a:cubicBezTo>
                <a:cubicBezTo>
                  <a:pt x="17545" y="9931"/>
                  <a:pt x="18318" y="10164"/>
                  <a:pt x="18853" y="10430"/>
                </a:cubicBezTo>
                <a:cubicBezTo>
                  <a:pt x="19721" y="10857"/>
                  <a:pt x="20396" y="11420"/>
                  <a:pt x="20878" y="12118"/>
                </a:cubicBezTo>
                <a:cubicBezTo>
                  <a:pt x="21359" y="12816"/>
                  <a:pt x="21600" y="13650"/>
                  <a:pt x="21600" y="14618"/>
                </a:cubicBezTo>
                <a:cubicBezTo>
                  <a:pt x="21600" y="15834"/>
                  <a:pt x="21202" y="17000"/>
                  <a:pt x="20405" y="18116"/>
                </a:cubicBezTo>
                <a:cubicBezTo>
                  <a:pt x="19608" y="19232"/>
                  <a:pt x="18461" y="20092"/>
                  <a:pt x="16963" y="20695"/>
                </a:cubicBezTo>
                <a:cubicBezTo>
                  <a:pt x="15464" y="21298"/>
                  <a:pt x="13496" y="21600"/>
                  <a:pt x="11059" y="21600"/>
                </a:cubicBezTo>
                <a:cubicBezTo>
                  <a:pt x="8680" y="21600"/>
                  <a:pt x="6805" y="21377"/>
                  <a:pt x="5431" y="20930"/>
                </a:cubicBezTo>
                <a:cubicBezTo>
                  <a:pt x="4058" y="20484"/>
                  <a:pt x="2928" y="19831"/>
                  <a:pt x="2042" y="18971"/>
                </a:cubicBezTo>
                <a:cubicBezTo>
                  <a:pt x="1156" y="18112"/>
                  <a:pt x="476" y="17031"/>
                  <a:pt x="0" y="15730"/>
                </a:cubicBezTo>
                <a:lnTo>
                  <a:pt x="7259" y="14960"/>
                </a:lnTo>
                <a:cubicBezTo>
                  <a:pt x="7545" y="16129"/>
                  <a:pt x="7988" y="16939"/>
                  <a:pt x="8588" y="17390"/>
                </a:cubicBezTo>
                <a:cubicBezTo>
                  <a:pt x="9189" y="17841"/>
                  <a:pt x="9953" y="18066"/>
                  <a:pt x="10880" y="18066"/>
                </a:cubicBezTo>
                <a:cubicBezTo>
                  <a:pt x="11855" y="18066"/>
                  <a:pt x="12667" y="17782"/>
                  <a:pt x="13315" y="17212"/>
                </a:cubicBezTo>
                <a:cubicBezTo>
                  <a:pt x="13963" y="16642"/>
                  <a:pt x="14287" y="15882"/>
                  <a:pt x="14287" y="14932"/>
                </a:cubicBezTo>
                <a:cubicBezTo>
                  <a:pt x="14287" y="13963"/>
                  <a:pt x="13975" y="13213"/>
                  <a:pt x="13351" y="12681"/>
                </a:cubicBezTo>
                <a:cubicBezTo>
                  <a:pt x="12726" y="12149"/>
                  <a:pt x="11879" y="11883"/>
                  <a:pt x="10809" y="11883"/>
                </a:cubicBezTo>
                <a:cubicBezTo>
                  <a:pt x="10238" y="11883"/>
                  <a:pt x="9453" y="11997"/>
                  <a:pt x="8454" y="12225"/>
                </a:cubicBezTo>
                <a:lnTo>
                  <a:pt x="8829" y="8079"/>
                </a:lnTo>
                <a:cubicBezTo>
                  <a:pt x="9233" y="8126"/>
                  <a:pt x="9548" y="8150"/>
                  <a:pt x="9774" y="8150"/>
                </a:cubicBezTo>
                <a:cubicBezTo>
                  <a:pt x="10726" y="8150"/>
                  <a:pt x="11519" y="7908"/>
                  <a:pt x="12156" y="7423"/>
                </a:cubicBezTo>
                <a:cubicBezTo>
                  <a:pt x="12792" y="6939"/>
                  <a:pt x="13110" y="6364"/>
                  <a:pt x="13110" y="5699"/>
                </a:cubicBezTo>
                <a:cubicBezTo>
                  <a:pt x="13110" y="5063"/>
                  <a:pt x="12872" y="4555"/>
                  <a:pt x="12396" y="4175"/>
                </a:cubicBezTo>
                <a:cubicBezTo>
                  <a:pt x="11921" y="3795"/>
                  <a:pt x="11267" y="3605"/>
                  <a:pt x="10434" y="3605"/>
                </a:cubicBezTo>
                <a:cubicBezTo>
                  <a:pt x="9578" y="3605"/>
                  <a:pt x="8883" y="3811"/>
                  <a:pt x="8348" y="4225"/>
                </a:cubicBezTo>
                <a:cubicBezTo>
                  <a:pt x="7812" y="4638"/>
                  <a:pt x="7450" y="5362"/>
                  <a:pt x="7259" y="6397"/>
                </a:cubicBezTo>
                <a:lnTo>
                  <a:pt x="392" y="5414"/>
                </a:lnTo>
                <a:cubicBezTo>
                  <a:pt x="963" y="3666"/>
                  <a:pt x="2060" y="2327"/>
                  <a:pt x="3683" y="1396"/>
                </a:cubicBezTo>
                <a:cubicBezTo>
                  <a:pt x="5306" y="465"/>
                  <a:pt x="7604" y="0"/>
                  <a:pt x="10577" y="0"/>
                </a:cubicBezTo>
                <a:close/>
              </a:path>
            </a:pathLst>
          </a:custGeom>
          <a:noFill/>
          <a:ln w="9525">
            <a:solidFill>
              <a:srgbClr val="1D6B6D"/>
            </a:solidFill>
            <a:round/>
          </a:ln>
        </p:spPr>
        <p:txBody>
          <a:bodyPr lIns="45719" rIns="45719"/>
          <a:lstStyle/>
          <a:p>
            <a:endParaRPr lang="zh-CN" altLang="en-US"/>
          </a:p>
        </p:txBody>
      </p:sp>
      <p:sp>
        <p:nvSpPr>
          <p:cNvPr id="535" name="文本框 20"/>
          <p:cNvSpPr/>
          <p:nvPr/>
        </p:nvSpPr>
        <p:spPr bwMode="auto">
          <a:xfrm>
            <a:off x="5175250" y="1684338"/>
            <a:ext cx="1770063" cy="2216150"/>
          </a:xfrm>
          <a:custGeom>
            <a:avLst/>
            <a:gdLst>
              <a:gd name="T0" fmla="*/ 72564137 w 21600"/>
              <a:gd name="T1" fmla="*/ 113733444 h 21600"/>
              <a:gd name="T2" fmla="*/ 72564137 w 21600"/>
              <a:gd name="T3" fmla="*/ 113733444 h 21600"/>
              <a:gd name="T4" fmla="*/ 72564137 w 21600"/>
              <a:gd name="T5" fmla="*/ 113733444 h 21600"/>
              <a:gd name="T6" fmla="*/ 72564137 w 21600"/>
              <a:gd name="T7" fmla="*/ 113733444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10577" y="0"/>
                </a:moveTo>
                <a:cubicBezTo>
                  <a:pt x="13990" y="0"/>
                  <a:pt x="16457" y="508"/>
                  <a:pt x="17979" y="1525"/>
                </a:cubicBezTo>
                <a:cubicBezTo>
                  <a:pt x="19501" y="2541"/>
                  <a:pt x="20262" y="3818"/>
                  <a:pt x="20262" y="5357"/>
                </a:cubicBezTo>
                <a:cubicBezTo>
                  <a:pt x="20262" y="6260"/>
                  <a:pt x="19953" y="7077"/>
                  <a:pt x="19335" y="7808"/>
                </a:cubicBezTo>
                <a:cubicBezTo>
                  <a:pt x="18716" y="8539"/>
                  <a:pt x="17783" y="9180"/>
                  <a:pt x="16534" y="9731"/>
                </a:cubicBezTo>
                <a:cubicBezTo>
                  <a:pt x="17545" y="9931"/>
                  <a:pt x="18318" y="10164"/>
                  <a:pt x="18853" y="10430"/>
                </a:cubicBezTo>
                <a:cubicBezTo>
                  <a:pt x="19721" y="10857"/>
                  <a:pt x="20396" y="11420"/>
                  <a:pt x="20878" y="12118"/>
                </a:cubicBezTo>
                <a:cubicBezTo>
                  <a:pt x="21359" y="12816"/>
                  <a:pt x="21600" y="13650"/>
                  <a:pt x="21600" y="14618"/>
                </a:cubicBezTo>
                <a:cubicBezTo>
                  <a:pt x="21600" y="15834"/>
                  <a:pt x="21202" y="17000"/>
                  <a:pt x="20405" y="18116"/>
                </a:cubicBezTo>
                <a:cubicBezTo>
                  <a:pt x="19608" y="19232"/>
                  <a:pt x="18461" y="20092"/>
                  <a:pt x="16963" y="20695"/>
                </a:cubicBezTo>
                <a:cubicBezTo>
                  <a:pt x="15464" y="21298"/>
                  <a:pt x="13496" y="21600"/>
                  <a:pt x="11059" y="21600"/>
                </a:cubicBezTo>
                <a:cubicBezTo>
                  <a:pt x="8680" y="21600"/>
                  <a:pt x="6805" y="21377"/>
                  <a:pt x="5431" y="20930"/>
                </a:cubicBezTo>
                <a:cubicBezTo>
                  <a:pt x="4058" y="20484"/>
                  <a:pt x="2928" y="19831"/>
                  <a:pt x="2042" y="18971"/>
                </a:cubicBezTo>
                <a:cubicBezTo>
                  <a:pt x="1156" y="18112"/>
                  <a:pt x="476" y="17031"/>
                  <a:pt x="0" y="15730"/>
                </a:cubicBezTo>
                <a:lnTo>
                  <a:pt x="7259" y="14960"/>
                </a:lnTo>
                <a:cubicBezTo>
                  <a:pt x="7545" y="16129"/>
                  <a:pt x="7988" y="16939"/>
                  <a:pt x="8588" y="17390"/>
                </a:cubicBezTo>
                <a:cubicBezTo>
                  <a:pt x="9189" y="17841"/>
                  <a:pt x="9953" y="18066"/>
                  <a:pt x="10880" y="18066"/>
                </a:cubicBezTo>
                <a:cubicBezTo>
                  <a:pt x="11855" y="18066"/>
                  <a:pt x="12667" y="17782"/>
                  <a:pt x="13315" y="17212"/>
                </a:cubicBezTo>
                <a:cubicBezTo>
                  <a:pt x="13963" y="16642"/>
                  <a:pt x="14287" y="15882"/>
                  <a:pt x="14287" y="14932"/>
                </a:cubicBezTo>
                <a:cubicBezTo>
                  <a:pt x="14287" y="13963"/>
                  <a:pt x="13975" y="13213"/>
                  <a:pt x="13351" y="12681"/>
                </a:cubicBezTo>
                <a:cubicBezTo>
                  <a:pt x="12726" y="12149"/>
                  <a:pt x="11879" y="11883"/>
                  <a:pt x="10809" y="11883"/>
                </a:cubicBezTo>
                <a:cubicBezTo>
                  <a:pt x="10238" y="11883"/>
                  <a:pt x="9453" y="11997"/>
                  <a:pt x="8454" y="12225"/>
                </a:cubicBezTo>
                <a:lnTo>
                  <a:pt x="8829" y="8079"/>
                </a:lnTo>
                <a:cubicBezTo>
                  <a:pt x="9233" y="8126"/>
                  <a:pt x="9548" y="8150"/>
                  <a:pt x="9774" y="8150"/>
                </a:cubicBezTo>
                <a:cubicBezTo>
                  <a:pt x="10726" y="8150"/>
                  <a:pt x="11519" y="7908"/>
                  <a:pt x="12156" y="7423"/>
                </a:cubicBezTo>
                <a:cubicBezTo>
                  <a:pt x="12792" y="6939"/>
                  <a:pt x="13110" y="6364"/>
                  <a:pt x="13110" y="5699"/>
                </a:cubicBezTo>
                <a:cubicBezTo>
                  <a:pt x="13110" y="5063"/>
                  <a:pt x="12872" y="4555"/>
                  <a:pt x="12396" y="4175"/>
                </a:cubicBezTo>
                <a:cubicBezTo>
                  <a:pt x="11921" y="3795"/>
                  <a:pt x="11267" y="3605"/>
                  <a:pt x="10434" y="3605"/>
                </a:cubicBezTo>
                <a:cubicBezTo>
                  <a:pt x="9578" y="3605"/>
                  <a:pt x="8883" y="3811"/>
                  <a:pt x="8348" y="4225"/>
                </a:cubicBezTo>
                <a:cubicBezTo>
                  <a:pt x="7812" y="4638"/>
                  <a:pt x="7450" y="5362"/>
                  <a:pt x="7259" y="6397"/>
                </a:cubicBezTo>
                <a:lnTo>
                  <a:pt x="392" y="5414"/>
                </a:lnTo>
                <a:cubicBezTo>
                  <a:pt x="963" y="3666"/>
                  <a:pt x="2060" y="2327"/>
                  <a:pt x="3683" y="1396"/>
                </a:cubicBezTo>
                <a:cubicBezTo>
                  <a:pt x="5306" y="465"/>
                  <a:pt x="7604" y="0"/>
                  <a:pt x="10577" y="0"/>
                </a:cubicBezTo>
                <a:close/>
              </a:path>
            </a:pathLst>
          </a:custGeom>
          <a:noFill/>
          <a:ln w="9525">
            <a:solidFill>
              <a:srgbClr val="1D6B6D"/>
            </a:solidFill>
            <a:round/>
          </a:ln>
        </p:spPr>
        <p:txBody>
          <a:bodyPr lIns="45719" rIns="45719"/>
          <a:lstStyle/>
          <a:p>
            <a:endParaRPr lang="zh-CN" altLang="en-US"/>
          </a:p>
        </p:txBody>
      </p:sp>
      <p:sp>
        <p:nvSpPr>
          <p:cNvPr id="536" name="文本框 21"/>
          <p:cNvSpPr/>
          <p:nvPr/>
        </p:nvSpPr>
        <p:spPr bwMode="auto">
          <a:xfrm>
            <a:off x="5232400" y="1716088"/>
            <a:ext cx="1771650" cy="2217737"/>
          </a:xfrm>
          <a:custGeom>
            <a:avLst/>
            <a:gdLst>
              <a:gd name="T0" fmla="*/ 72629196 w 21600"/>
              <a:gd name="T1" fmla="*/ 113814889 h 21600"/>
              <a:gd name="T2" fmla="*/ 72629196 w 21600"/>
              <a:gd name="T3" fmla="*/ 113814889 h 21600"/>
              <a:gd name="T4" fmla="*/ 72629196 w 21600"/>
              <a:gd name="T5" fmla="*/ 113814889 h 21600"/>
              <a:gd name="T6" fmla="*/ 72629196 w 21600"/>
              <a:gd name="T7" fmla="*/ 113814889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10577" y="0"/>
                </a:moveTo>
                <a:cubicBezTo>
                  <a:pt x="13990" y="0"/>
                  <a:pt x="16457" y="508"/>
                  <a:pt x="17979" y="1525"/>
                </a:cubicBezTo>
                <a:cubicBezTo>
                  <a:pt x="19501" y="2541"/>
                  <a:pt x="20262" y="3818"/>
                  <a:pt x="20262" y="5357"/>
                </a:cubicBezTo>
                <a:cubicBezTo>
                  <a:pt x="20262" y="6260"/>
                  <a:pt x="19953" y="7077"/>
                  <a:pt x="19335" y="7808"/>
                </a:cubicBezTo>
                <a:cubicBezTo>
                  <a:pt x="18716" y="8539"/>
                  <a:pt x="17783" y="9180"/>
                  <a:pt x="16534" y="9731"/>
                </a:cubicBezTo>
                <a:cubicBezTo>
                  <a:pt x="17545" y="9931"/>
                  <a:pt x="18318" y="10164"/>
                  <a:pt x="18853" y="10430"/>
                </a:cubicBezTo>
                <a:cubicBezTo>
                  <a:pt x="19721" y="10857"/>
                  <a:pt x="20396" y="11420"/>
                  <a:pt x="20878" y="12118"/>
                </a:cubicBezTo>
                <a:cubicBezTo>
                  <a:pt x="21359" y="12816"/>
                  <a:pt x="21600" y="13650"/>
                  <a:pt x="21600" y="14618"/>
                </a:cubicBezTo>
                <a:cubicBezTo>
                  <a:pt x="21600" y="15834"/>
                  <a:pt x="21202" y="17000"/>
                  <a:pt x="20405" y="18116"/>
                </a:cubicBezTo>
                <a:cubicBezTo>
                  <a:pt x="19608" y="19232"/>
                  <a:pt x="18461" y="20092"/>
                  <a:pt x="16963" y="20695"/>
                </a:cubicBezTo>
                <a:cubicBezTo>
                  <a:pt x="15464" y="21298"/>
                  <a:pt x="13496" y="21600"/>
                  <a:pt x="11059" y="21600"/>
                </a:cubicBezTo>
                <a:cubicBezTo>
                  <a:pt x="8680" y="21600"/>
                  <a:pt x="6805" y="21377"/>
                  <a:pt x="5431" y="20930"/>
                </a:cubicBezTo>
                <a:cubicBezTo>
                  <a:pt x="4058" y="20484"/>
                  <a:pt x="2928" y="19831"/>
                  <a:pt x="2042" y="18971"/>
                </a:cubicBezTo>
                <a:cubicBezTo>
                  <a:pt x="1156" y="18112"/>
                  <a:pt x="476" y="17031"/>
                  <a:pt x="0" y="15730"/>
                </a:cubicBezTo>
                <a:lnTo>
                  <a:pt x="7259" y="14960"/>
                </a:lnTo>
                <a:cubicBezTo>
                  <a:pt x="7545" y="16129"/>
                  <a:pt x="7988" y="16939"/>
                  <a:pt x="8588" y="17390"/>
                </a:cubicBezTo>
                <a:cubicBezTo>
                  <a:pt x="9189" y="17841"/>
                  <a:pt x="9953" y="18066"/>
                  <a:pt x="10880" y="18066"/>
                </a:cubicBezTo>
                <a:cubicBezTo>
                  <a:pt x="11855" y="18066"/>
                  <a:pt x="12667" y="17782"/>
                  <a:pt x="13315" y="17212"/>
                </a:cubicBezTo>
                <a:cubicBezTo>
                  <a:pt x="13963" y="16642"/>
                  <a:pt x="14287" y="15882"/>
                  <a:pt x="14287" y="14932"/>
                </a:cubicBezTo>
                <a:cubicBezTo>
                  <a:pt x="14287" y="13963"/>
                  <a:pt x="13975" y="13213"/>
                  <a:pt x="13351" y="12681"/>
                </a:cubicBezTo>
                <a:cubicBezTo>
                  <a:pt x="12726" y="12149"/>
                  <a:pt x="11879" y="11883"/>
                  <a:pt x="10809" y="11883"/>
                </a:cubicBezTo>
                <a:cubicBezTo>
                  <a:pt x="10238" y="11883"/>
                  <a:pt x="9453" y="11997"/>
                  <a:pt x="8454" y="12225"/>
                </a:cubicBezTo>
                <a:lnTo>
                  <a:pt x="8829" y="8079"/>
                </a:lnTo>
                <a:cubicBezTo>
                  <a:pt x="9233" y="8126"/>
                  <a:pt x="9548" y="8150"/>
                  <a:pt x="9774" y="8150"/>
                </a:cubicBezTo>
                <a:cubicBezTo>
                  <a:pt x="10726" y="8150"/>
                  <a:pt x="11519" y="7908"/>
                  <a:pt x="12156" y="7423"/>
                </a:cubicBezTo>
                <a:cubicBezTo>
                  <a:pt x="12792" y="6939"/>
                  <a:pt x="13110" y="6364"/>
                  <a:pt x="13110" y="5699"/>
                </a:cubicBezTo>
                <a:cubicBezTo>
                  <a:pt x="13110" y="5063"/>
                  <a:pt x="12872" y="4555"/>
                  <a:pt x="12396" y="4175"/>
                </a:cubicBezTo>
                <a:cubicBezTo>
                  <a:pt x="11921" y="3795"/>
                  <a:pt x="11267" y="3605"/>
                  <a:pt x="10434" y="3605"/>
                </a:cubicBezTo>
                <a:cubicBezTo>
                  <a:pt x="9578" y="3605"/>
                  <a:pt x="8883" y="3811"/>
                  <a:pt x="8348" y="4225"/>
                </a:cubicBezTo>
                <a:cubicBezTo>
                  <a:pt x="7812" y="4638"/>
                  <a:pt x="7450" y="5362"/>
                  <a:pt x="7259" y="6397"/>
                </a:cubicBezTo>
                <a:lnTo>
                  <a:pt x="392" y="5414"/>
                </a:lnTo>
                <a:cubicBezTo>
                  <a:pt x="963" y="3666"/>
                  <a:pt x="2060" y="2327"/>
                  <a:pt x="3683" y="1396"/>
                </a:cubicBezTo>
                <a:cubicBezTo>
                  <a:pt x="5306" y="465"/>
                  <a:pt x="7604" y="0"/>
                  <a:pt x="10577" y="0"/>
                </a:cubicBezTo>
                <a:close/>
              </a:path>
            </a:pathLst>
          </a:custGeom>
          <a:noFill/>
          <a:ln w="9525">
            <a:solidFill>
              <a:srgbClr val="1D6B6D"/>
            </a:solidFill>
            <a:round/>
          </a:ln>
        </p:spPr>
        <p:txBody>
          <a:bodyPr lIns="45719" rIns="45719"/>
          <a:lstStyle/>
          <a:p>
            <a:endParaRPr lang="zh-CN" altLang="en-US"/>
          </a:p>
        </p:txBody>
      </p:sp>
      <p:sp>
        <p:nvSpPr>
          <p:cNvPr id="537" name="文本框 22"/>
          <p:cNvSpPr/>
          <p:nvPr/>
        </p:nvSpPr>
        <p:spPr bwMode="auto">
          <a:xfrm>
            <a:off x="5248275" y="1717675"/>
            <a:ext cx="1770063" cy="2217738"/>
          </a:xfrm>
          <a:custGeom>
            <a:avLst/>
            <a:gdLst>
              <a:gd name="T0" fmla="*/ 72564137 w 21600"/>
              <a:gd name="T1" fmla="*/ 113814838 h 21600"/>
              <a:gd name="T2" fmla="*/ 72564137 w 21600"/>
              <a:gd name="T3" fmla="*/ 113814838 h 21600"/>
              <a:gd name="T4" fmla="*/ 72564137 w 21600"/>
              <a:gd name="T5" fmla="*/ 113814838 h 21600"/>
              <a:gd name="T6" fmla="*/ 72564137 w 21600"/>
              <a:gd name="T7" fmla="*/ 113814838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10577" y="0"/>
                </a:moveTo>
                <a:cubicBezTo>
                  <a:pt x="13990" y="0"/>
                  <a:pt x="16457" y="508"/>
                  <a:pt x="17979" y="1525"/>
                </a:cubicBezTo>
                <a:cubicBezTo>
                  <a:pt x="19501" y="2541"/>
                  <a:pt x="20262" y="3818"/>
                  <a:pt x="20262" y="5357"/>
                </a:cubicBezTo>
                <a:cubicBezTo>
                  <a:pt x="20262" y="6260"/>
                  <a:pt x="19953" y="7077"/>
                  <a:pt x="19335" y="7808"/>
                </a:cubicBezTo>
                <a:cubicBezTo>
                  <a:pt x="18716" y="8539"/>
                  <a:pt x="17783" y="9180"/>
                  <a:pt x="16534" y="9731"/>
                </a:cubicBezTo>
                <a:cubicBezTo>
                  <a:pt x="17545" y="9931"/>
                  <a:pt x="18318" y="10164"/>
                  <a:pt x="18853" y="10430"/>
                </a:cubicBezTo>
                <a:cubicBezTo>
                  <a:pt x="19721" y="10857"/>
                  <a:pt x="20396" y="11420"/>
                  <a:pt x="20878" y="12118"/>
                </a:cubicBezTo>
                <a:cubicBezTo>
                  <a:pt x="21359" y="12816"/>
                  <a:pt x="21600" y="13650"/>
                  <a:pt x="21600" y="14618"/>
                </a:cubicBezTo>
                <a:cubicBezTo>
                  <a:pt x="21600" y="15834"/>
                  <a:pt x="21202" y="17000"/>
                  <a:pt x="20405" y="18116"/>
                </a:cubicBezTo>
                <a:cubicBezTo>
                  <a:pt x="19608" y="19232"/>
                  <a:pt x="18461" y="20092"/>
                  <a:pt x="16963" y="20695"/>
                </a:cubicBezTo>
                <a:cubicBezTo>
                  <a:pt x="15464" y="21298"/>
                  <a:pt x="13496" y="21600"/>
                  <a:pt x="11059" y="21600"/>
                </a:cubicBezTo>
                <a:cubicBezTo>
                  <a:pt x="8680" y="21600"/>
                  <a:pt x="6805" y="21377"/>
                  <a:pt x="5431" y="20930"/>
                </a:cubicBezTo>
                <a:cubicBezTo>
                  <a:pt x="4058" y="20484"/>
                  <a:pt x="2928" y="19831"/>
                  <a:pt x="2042" y="18971"/>
                </a:cubicBezTo>
                <a:cubicBezTo>
                  <a:pt x="1156" y="18112"/>
                  <a:pt x="476" y="17031"/>
                  <a:pt x="0" y="15730"/>
                </a:cubicBezTo>
                <a:lnTo>
                  <a:pt x="7259" y="14960"/>
                </a:lnTo>
                <a:cubicBezTo>
                  <a:pt x="7545" y="16129"/>
                  <a:pt x="7988" y="16939"/>
                  <a:pt x="8588" y="17390"/>
                </a:cubicBezTo>
                <a:cubicBezTo>
                  <a:pt x="9189" y="17841"/>
                  <a:pt x="9953" y="18066"/>
                  <a:pt x="10880" y="18066"/>
                </a:cubicBezTo>
                <a:cubicBezTo>
                  <a:pt x="11855" y="18066"/>
                  <a:pt x="12667" y="17782"/>
                  <a:pt x="13315" y="17212"/>
                </a:cubicBezTo>
                <a:cubicBezTo>
                  <a:pt x="13963" y="16642"/>
                  <a:pt x="14287" y="15882"/>
                  <a:pt x="14287" y="14932"/>
                </a:cubicBezTo>
                <a:cubicBezTo>
                  <a:pt x="14287" y="13963"/>
                  <a:pt x="13975" y="13213"/>
                  <a:pt x="13351" y="12681"/>
                </a:cubicBezTo>
                <a:cubicBezTo>
                  <a:pt x="12726" y="12149"/>
                  <a:pt x="11879" y="11883"/>
                  <a:pt x="10809" y="11883"/>
                </a:cubicBezTo>
                <a:cubicBezTo>
                  <a:pt x="10238" y="11883"/>
                  <a:pt x="9453" y="11997"/>
                  <a:pt x="8454" y="12225"/>
                </a:cubicBezTo>
                <a:lnTo>
                  <a:pt x="8829" y="8079"/>
                </a:lnTo>
                <a:cubicBezTo>
                  <a:pt x="9233" y="8126"/>
                  <a:pt x="9548" y="8150"/>
                  <a:pt x="9774" y="8150"/>
                </a:cubicBezTo>
                <a:cubicBezTo>
                  <a:pt x="10726" y="8150"/>
                  <a:pt x="11519" y="7908"/>
                  <a:pt x="12156" y="7423"/>
                </a:cubicBezTo>
                <a:cubicBezTo>
                  <a:pt x="12792" y="6939"/>
                  <a:pt x="13110" y="6364"/>
                  <a:pt x="13110" y="5699"/>
                </a:cubicBezTo>
                <a:cubicBezTo>
                  <a:pt x="13110" y="5063"/>
                  <a:pt x="12872" y="4555"/>
                  <a:pt x="12396" y="4175"/>
                </a:cubicBezTo>
                <a:cubicBezTo>
                  <a:pt x="11921" y="3795"/>
                  <a:pt x="11267" y="3605"/>
                  <a:pt x="10434" y="3605"/>
                </a:cubicBezTo>
                <a:cubicBezTo>
                  <a:pt x="9578" y="3605"/>
                  <a:pt x="8883" y="3811"/>
                  <a:pt x="8348" y="4225"/>
                </a:cubicBezTo>
                <a:cubicBezTo>
                  <a:pt x="7812" y="4638"/>
                  <a:pt x="7450" y="5362"/>
                  <a:pt x="7259" y="6397"/>
                </a:cubicBezTo>
                <a:lnTo>
                  <a:pt x="392" y="5414"/>
                </a:lnTo>
                <a:cubicBezTo>
                  <a:pt x="963" y="3666"/>
                  <a:pt x="2060" y="2327"/>
                  <a:pt x="3683" y="1396"/>
                </a:cubicBezTo>
                <a:cubicBezTo>
                  <a:pt x="5306" y="465"/>
                  <a:pt x="7604" y="0"/>
                  <a:pt x="10577" y="0"/>
                </a:cubicBezTo>
                <a:close/>
              </a:path>
            </a:pathLst>
          </a:custGeom>
          <a:solidFill>
            <a:srgbClr val="16FEF8"/>
          </a:solidFill>
          <a:ln w="12700">
            <a:noFill/>
            <a:miter lim="400000"/>
          </a:ln>
        </p:spPr>
        <p:txBody>
          <a:bodyPr lIns="45719" rIns="45719"/>
          <a:lstStyle/>
          <a:p>
            <a:endParaRPr lang="zh-CN" altLang="en-US"/>
          </a:p>
        </p:txBody>
      </p:sp>
      <p:sp>
        <p:nvSpPr>
          <p:cNvPr id="540" name="文本框 17"/>
          <p:cNvSpPr txBox="1">
            <a:spLocks noChangeArrowheads="1"/>
          </p:cNvSpPr>
          <p:nvPr/>
        </p:nvSpPr>
        <p:spPr bwMode="auto">
          <a:xfrm>
            <a:off x="3833813" y="4783138"/>
            <a:ext cx="4572000" cy="2214562"/>
          </a:xfrm>
          <a:prstGeom prst="rect">
            <a:avLst/>
          </a:prstGeom>
          <a:noFill/>
          <a:ln w="12700">
            <a:noFill/>
            <a:miter lim="400000"/>
          </a:ln>
        </p:spPr>
        <p:txBody>
          <a:bodyPr lIns="45719" rIns="45719">
            <a:spAutoFit/>
          </a:bodyPr>
          <a:lstStyle/>
          <a:p>
            <a:pPr algn="ctr" hangingPunct="0"/>
            <a:r>
              <a:rPr lang="zh-CN" altLang="en-US" sz="6000">
                <a:solidFill>
                  <a:srgbClr val="FFFFFF"/>
                </a:solidFill>
                <a:latin typeface="Arial Unicode MS"/>
                <a:ea typeface="Arial Unicode MS"/>
                <a:cs typeface="Arial Unicode MS"/>
                <a:sym typeface="Arial Unicode MS"/>
              </a:rPr>
              <a:t>如何防治</a:t>
            </a:r>
            <a:endParaRPr lang="zh-CN" altLang="en-US" sz="6000">
              <a:solidFill>
                <a:srgbClr val="FFFFFF"/>
              </a:solidFill>
              <a:latin typeface="Arial Unicode MS"/>
              <a:ea typeface="Arial Unicode MS"/>
              <a:cs typeface="Arial Unicode MS"/>
              <a:sym typeface="Arial Unicode MS"/>
            </a:endParaRPr>
          </a:p>
          <a:p>
            <a:pPr algn="ctr" hangingPunct="0"/>
            <a:r>
              <a:rPr lang="zh-CN" altLang="en-US" sz="6000">
                <a:solidFill>
                  <a:srgbClr val="FFFFFF"/>
                </a:solidFill>
                <a:latin typeface="Arial Unicode MS"/>
                <a:ea typeface="Arial Unicode MS"/>
                <a:cs typeface="Arial Unicode MS"/>
                <a:sym typeface="Arial Unicode MS"/>
              </a:rPr>
              <a:t>计算机病毒</a:t>
            </a:r>
            <a:endParaRPr lang="zh-CN" altLang="en-US">
              <a:solidFill>
                <a:srgbClr val="FFFFFF"/>
              </a:solidFill>
              <a:latin typeface="Arial Unicode MS"/>
              <a:ea typeface="Arial Unicode MS"/>
              <a:cs typeface="Arial Unicode MS"/>
              <a:sym typeface="Arial Unicode MS"/>
            </a:endParaRPr>
          </a:p>
          <a:p>
            <a:pPr algn="ctr" hangingPunct="0"/>
            <a:endParaRPr lang="zh-CN" altLang="en-US">
              <a:solidFill>
                <a:srgbClr val="FFFFFF"/>
              </a:solidFill>
              <a:latin typeface="Arial Unicode MS"/>
              <a:ea typeface="Arial Unicode MS"/>
              <a:cs typeface="Arial Unicode MS"/>
              <a:sym typeface="Arial Unicode MS"/>
            </a:endParaRPr>
          </a:p>
        </p:txBody>
      </p:sp>
    </p:spTree>
  </p:cSld>
  <p:clrMapOvr>
    <a:masterClrMapping/>
  </p:clrMapOvr>
  <p:transition spd="med">
    <p:dissolve/>
  </p:transition>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537"/>
                                        </p:tgtEl>
                                        <p:attrNameLst>
                                          <p:attrName>style.visibility</p:attrName>
                                        </p:attrNameLst>
                                      </p:cBhvr>
                                      <p:to>
                                        <p:strVal val="visible"/>
                                      </p:to>
                                    </p:set>
                                    <p:anim calcmode="lin" valueType="num">
                                      <p:cBhvr>
                                        <p:cTn id="7" dur="500" fill="hold"/>
                                        <p:tgtEl>
                                          <p:spTgt spid="537"/>
                                        </p:tgtEl>
                                        <p:attrNameLst>
                                          <p:attrName>ppt_x</p:attrName>
                                        </p:attrNameLst>
                                      </p:cBhvr>
                                      <p:tavLst>
                                        <p:tav tm="0">
                                          <p:val>
                                            <p:strVal val="#ppt_x"/>
                                          </p:val>
                                        </p:tav>
                                        <p:tav tm="100000">
                                          <p:val>
                                            <p:strVal val="#ppt_x"/>
                                          </p:val>
                                        </p:tav>
                                      </p:tavLst>
                                    </p:anim>
                                    <p:anim calcmode="lin" valueType="num">
                                      <p:cBhvr>
                                        <p:cTn id="8" dur="500" fill="hold"/>
                                        <p:tgtEl>
                                          <p:spTgt spid="5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indefinite" fill="hold"/>
                                        <p:tgtEl>
                                          <p:spTgt spid="536"/>
                                        </p:tgtEl>
                                        <p:attrNameLst>
                                          <p:attrName>style.visibility</p:attrName>
                                        </p:attrNameLst>
                                      </p:cBhvr>
                                      <p:to>
                                        <p:strVal val="visible"/>
                                      </p:to>
                                    </p:set>
                                    <p:animEffect transition="in" filter="dissolve">
                                      <p:cBhvr>
                                        <p:cTn id="12" dur="500"/>
                                        <p:tgtEl>
                                          <p:spTgt spid="536"/>
                                        </p:tgtEl>
                                      </p:cBhvr>
                                    </p:animEffect>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indefinite" fill="hold"/>
                                        <p:tgtEl>
                                          <p:spTgt spid="535"/>
                                        </p:tgtEl>
                                        <p:attrNameLst>
                                          <p:attrName>style.visibility</p:attrName>
                                        </p:attrNameLst>
                                      </p:cBhvr>
                                      <p:to>
                                        <p:strVal val="visible"/>
                                      </p:to>
                                    </p:set>
                                    <p:animEffect transition="in" filter="dissolve">
                                      <p:cBhvr>
                                        <p:cTn id="16" dur="500"/>
                                        <p:tgtEl>
                                          <p:spTgt spid="535"/>
                                        </p:tgtEl>
                                      </p:cBhvr>
                                    </p:animEffect>
                                  </p:childTnLst>
                                </p:cTn>
                              </p:par>
                            </p:childTnLst>
                          </p:cTn>
                        </p:par>
                        <p:par>
                          <p:cTn id="17" fill="hold">
                            <p:stCondLst>
                              <p:cond delay="1500"/>
                            </p:stCondLst>
                            <p:childTnLst>
                              <p:par>
                                <p:cTn id="18" presetID="9" presetClass="entr" presetSubtype="0" fill="hold" grpId="0" nodeType="afterEffect">
                                  <p:stCondLst>
                                    <p:cond delay="200"/>
                                  </p:stCondLst>
                                  <p:childTnLst>
                                    <p:set>
                                      <p:cBhvr>
                                        <p:cTn id="19" dur="indefinite" fill="hold"/>
                                        <p:tgtEl>
                                          <p:spTgt spid="534"/>
                                        </p:tgtEl>
                                        <p:attrNameLst>
                                          <p:attrName>style.visibility</p:attrName>
                                        </p:attrNameLst>
                                      </p:cBhvr>
                                      <p:to>
                                        <p:strVal val="visible"/>
                                      </p:to>
                                    </p:set>
                                    <p:animEffect transition="in" filter="dissolve">
                                      <p:cBhvr>
                                        <p:cTn id="20" dur="500"/>
                                        <p:tgtEl>
                                          <p:spTgt spid="534"/>
                                        </p:tgtEl>
                                      </p:cBhvr>
                                    </p:animEffect>
                                  </p:childTnLst>
                                </p:cTn>
                              </p:par>
                            </p:childTnLst>
                          </p:cTn>
                        </p:par>
                        <p:par>
                          <p:cTn id="21" fill="hold">
                            <p:stCondLst>
                              <p:cond delay="2200"/>
                            </p:stCondLst>
                            <p:childTnLst>
                              <p:par>
                                <p:cTn id="22" presetID="9" presetClass="entr" presetSubtype="0" fill="hold" grpId="5" nodeType="afterEffect">
                                  <p:stCondLst>
                                    <p:cond delay="0"/>
                                  </p:stCondLst>
                                  <p:childTnLst>
                                    <p:set>
                                      <p:cBhvr>
                                        <p:cTn id="23" dur="indefinite" fill="hold"/>
                                        <p:tgtEl>
                                          <p:spTgt spid="529"/>
                                        </p:tgtEl>
                                        <p:attrNameLst>
                                          <p:attrName>style.visibility</p:attrName>
                                        </p:attrNameLst>
                                      </p:cBhvr>
                                      <p:to>
                                        <p:strVal val="visible"/>
                                      </p:to>
                                    </p:set>
                                    <p:animEffect transition="in" filter="dissolve">
                                      <p:cBhvr>
                                        <p:cTn id="24" dur="1500"/>
                                        <p:tgtEl>
                                          <p:spTgt spid="529"/>
                                        </p:tgtEl>
                                      </p:cBhvr>
                                    </p:animEffect>
                                  </p:childTnLst>
                                </p:cTn>
                              </p:par>
                            </p:childTnLst>
                          </p:cTn>
                        </p:par>
                        <p:par>
                          <p:cTn id="25" fill="hold">
                            <p:stCondLst>
                              <p:cond delay="3700"/>
                            </p:stCondLst>
                            <p:childTnLst>
                              <p:par>
                                <p:cTn id="26" presetID="9" presetClass="entr" presetSubtype="0" fill="hold" grpId="6" nodeType="afterEffect">
                                  <p:stCondLst>
                                    <p:cond delay="0"/>
                                  </p:stCondLst>
                                  <p:childTnLst>
                                    <p:set>
                                      <p:cBhvr>
                                        <p:cTn id="27" dur="indefinite" fill="hold"/>
                                        <p:tgtEl>
                                          <p:spTgt spid="530"/>
                                        </p:tgtEl>
                                        <p:attrNameLst>
                                          <p:attrName>style.visibility</p:attrName>
                                        </p:attrNameLst>
                                      </p:cBhvr>
                                      <p:to>
                                        <p:strVal val="visible"/>
                                      </p:to>
                                    </p:set>
                                    <p:animEffect transition="in" filter="dissolve">
                                      <p:cBhvr>
                                        <p:cTn id="28" dur="1500"/>
                                        <p:tgtEl>
                                          <p:spTgt spid="530"/>
                                        </p:tgtEl>
                                      </p:cBhvr>
                                    </p:animEffect>
                                  </p:childTnLst>
                                </p:cTn>
                              </p:par>
                            </p:childTnLst>
                          </p:cTn>
                        </p:par>
                        <p:par>
                          <p:cTn id="29" fill="hold">
                            <p:stCondLst>
                              <p:cond delay="5200"/>
                            </p:stCondLst>
                            <p:childTnLst>
                              <p:par>
                                <p:cTn id="30" presetID="23" presetClass="entr" presetSubtype="16" fill="hold" grpId="7" nodeType="afterEffect">
                                  <p:stCondLst>
                                    <p:cond delay="0"/>
                                  </p:stCondLst>
                                  <p:childTnLst>
                                    <p:set>
                                      <p:cBhvr>
                                        <p:cTn id="31" dur="indefinite" fill="hold"/>
                                        <p:tgtEl>
                                          <p:spTgt spid="531"/>
                                        </p:tgtEl>
                                        <p:attrNameLst>
                                          <p:attrName>style.visibility</p:attrName>
                                        </p:attrNameLst>
                                      </p:cBhvr>
                                      <p:to>
                                        <p:strVal val="visible"/>
                                      </p:to>
                                    </p:set>
                                    <p:anim calcmode="lin" valueType="num">
                                      <p:cBhvr>
                                        <p:cTn id="32" dur="500" fill="hold"/>
                                        <p:tgtEl>
                                          <p:spTgt spid="531"/>
                                        </p:tgtEl>
                                        <p:attrNameLst>
                                          <p:attrName>ppt_w</p:attrName>
                                        </p:attrNameLst>
                                      </p:cBhvr>
                                      <p:tavLst>
                                        <p:tav tm="0">
                                          <p:val>
                                            <p:fltVal val="0"/>
                                          </p:val>
                                        </p:tav>
                                        <p:tav tm="100000">
                                          <p:val>
                                            <p:strVal val="#ppt_w"/>
                                          </p:val>
                                        </p:tav>
                                      </p:tavLst>
                                    </p:anim>
                                    <p:anim calcmode="lin" valueType="num">
                                      <p:cBhvr>
                                        <p:cTn id="33" dur="500" fill="hold"/>
                                        <p:tgtEl>
                                          <p:spTgt spid="531"/>
                                        </p:tgtEl>
                                        <p:attrNameLst>
                                          <p:attrName>ppt_h</p:attrName>
                                        </p:attrNameLst>
                                      </p:cBhvr>
                                      <p:tavLst>
                                        <p:tav tm="0">
                                          <p:val>
                                            <p:fltVal val="0"/>
                                          </p:val>
                                        </p:tav>
                                        <p:tav tm="100000">
                                          <p:val>
                                            <p:strVal val="#ppt_h"/>
                                          </p:val>
                                        </p:tav>
                                      </p:tavLst>
                                    </p:anim>
                                  </p:childTnLst>
                                </p:cTn>
                              </p:par>
                            </p:childTnLst>
                          </p:cTn>
                        </p:par>
                        <p:par>
                          <p:cTn id="34" fill="hold">
                            <p:stCondLst>
                              <p:cond delay="5700"/>
                            </p:stCondLst>
                            <p:childTnLst>
                              <p:par>
                                <p:cTn id="35" presetID="9" presetClass="entr" presetSubtype="0" fill="hold" grpId="9" nodeType="afterEffect">
                                  <p:stCondLst>
                                    <p:cond delay="500"/>
                                  </p:stCondLst>
                                  <p:childTnLst>
                                    <p:set>
                                      <p:cBhvr>
                                        <p:cTn id="36" dur="indefinite" fill="hold"/>
                                        <p:tgtEl>
                                          <p:spTgt spid="533"/>
                                        </p:tgtEl>
                                        <p:attrNameLst>
                                          <p:attrName>style.visibility</p:attrName>
                                        </p:attrNameLst>
                                      </p:cBhvr>
                                      <p:to>
                                        <p:strVal val="visible"/>
                                      </p:to>
                                    </p:set>
                                    <p:animEffect transition="in" filter="dissolve">
                                      <p:cBhvr>
                                        <p:cTn id="37" dur="500"/>
                                        <p:tgtEl>
                                          <p:spTgt spid="533"/>
                                        </p:tgtEl>
                                      </p:cBhvr>
                                    </p:animEffect>
                                  </p:childTnLst>
                                </p:cTn>
                              </p:par>
                            </p:childTnLst>
                          </p:cTn>
                        </p:par>
                        <p:par>
                          <p:cTn id="38" fill="hold">
                            <p:stCondLst>
                              <p:cond delay="6700"/>
                            </p:stCondLst>
                            <p:childTnLst>
                              <p:par>
                                <p:cTn id="39" presetID="9" presetClass="entr" presetSubtype="0" fill="hold" grpId="10" nodeType="afterEffect">
                                  <p:stCondLst>
                                    <p:cond delay="500"/>
                                  </p:stCondLst>
                                  <p:childTnLst>
                                    <p:set>
                                      <p:cBhvr>
                                        <p:cTn id="40" dur="indefinite" fill="hold"/>
                                        <p:tgtEl>
                                          <p:spTgt spid="532"/>
                                        </p:tgtEl>
                                        <p:attrNameLst>
                                          <p:attrName>style.visibility</p:attrName>
                                        </p:attrNameLst>
                                      </p:cBhvr>
                                      <p:to>
                                        <p:strVal val="visible"/>
                                      </p:to>
                                    </p:set>
                                    <p:animEffect transition="in" filter="dissolve">
                                      <p:cBhvr>
                                        <p:cTn id="41" dur="500"/>
                                        <p:tgtEl>
                                          <p:spTgt spid="532"/>
                                        </p:tgtEl>
                                      </p:cBhvr>
                                    </p:animEffect>
                                  </p:childTnLst>
                                </p:cTn>
                              </p:par>
                            </p:childTnLst>
                          </p:cTn>
                        </p:par>
                        <p:par>
                          <p:cTn id="42" fill="hold">
                            <p:stCondLst>
                              <p:cond delay="7700"/>
                            </p:stCondLst>
                            <p:childTnLst>
                              <p:par>
                                <p:cTn id="43" presetID="22" presetClass="entr" presetSubtype="8" fill="hold" grpId="13" nodeType="afterEffect">
                                  <p:stCondLst>
                                    <p:cond delay="100"/>
                                  </p:stCondLst>
                                  <p:childTnLst>
                                    <p:set>
                                      <p:cBhvr>
                                        <p:cTn id="44" dur="indefinite" fill="hold"/>
                                        <p:tgtEl>
                                          <p:spTgt spid="540"/>
                                        </p:tgtEl>
                                        <p:attrNameLst>
                                          <p:attrName>style.visibility</p:attrName>
                                        </p:attrNameLst>
                                      </p:cBhvr>
                                      <p:to>
                                        <p:strVal val="visible"/>
                                      </p:to>
                                    </p:set>
                                    <p:animEffect transition="in" filter="wipe(left)">
                                      <p:cBhvr>
                                        <p:cTn id="45" dur="500"/>
                                        <p:tgtEl>
                                          <p:spTgt spid="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 grpId="5" animBg="1" advAuto="0"/>
      <p:bldP spid="530" grpId="6" animBg="1" advAuto="0"/>
      <p:bldP spid="531" grpId="7" animBg="1" advAuto="0"/>
      <p:bldP spid="532" grpId="10" animBg="1" advAuto="0"/>
      <p:bldP spid="533" grpId="9" animBg="1" advAuto="0"/>
      <p:bldP spid="534" grpId="0" animBg="1"/>
      <p:bldP spid="535" grpId="0" animBg="1"/>
      <p:bldP spid="536" grpId="0" animBg="1"/>
      <p:bldP spid="537" grpId="0" animBg="1"/>
      <p:bldP spid="540" grpId="13"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72" name="矩形 1"/>
          <p:cNvSpPr/>
          <p:nvPr/>
        </p:nvSpPr>
        <p:spPr>
          <a:xfrm>
            <a:off x="0" y="0"/>
            <a:ext cx="12192000" cy="6858000"/>
          </a:xfrm>
          <a:prstGeom prst="rect">
            <a:avLst/>
          </a:prstGeom>
          <a:gradFill>
            <a:gsLst>
              <a:gs pos="0">
                <a:srgbClr val="2CA3A6">
                  <a:alpha val="40000"/>
                </a:srgbClr>
              </a:gs>
              <a:gs pos="100000">
                <a:srgbClr val="16FEF8">
                  <a:alpha val="24000"/>
                </a:srgbClr>
              </a:gs>
            </a:gsLst>
            <a:path path="circle">
              <a:fillToRect l="37721" t="-19636" r="62278" b="119636"/>
            </a:path>
          </a:gradFill>
          <a:ln w="12700">
            <a:miter lim="400000"/>
          </a:ln>
        </p:spPr>
        <p:txBody>
          <a:bodyPr lIns="45719" rIns="45719" anchor="ctr"/>
          <a:lstStyle/>
          <a:p>
            <a:pPr algn="ctr" hangingPunct="0">
              <a:defRPr/>
            </a:pPr>
            <a:endParaRPr lang="zh-CN" altLang="en-US">
              <a:solidFill>
                <a:srgbClr val="FFFFFF"/>
              </a:solidFill>
              <a:latin typeface="Calibri" panose="020F0502020204030204" pitchFamily="34" charset="0"/>
            </a:endParaRPr>
          </a:p>
        </p:txBody>
      </p:sp>
      <p:sp>
        <p:nvSpPr>
          <p:cNvPr id="2" name="文本框 1"/>
          <p:cNvSpPr txBox="1"/>
          <p:nvPr/>
        </p:nvSpPr>
        <p:spPr>
          <a:xfrm>
            <a:off x="976313" y="288925"/>
            <a:ext cx="366712" cy="1052513"/>
          </a:xfrm>
          <a:prstGeom prst="rect">
            <a:avLst/>
          </a:prstGeom>
          <a:noFill/>
          <a:ln w="12700" cap="flat">
            <a:noFill/>
            <a:miter lim="400000"/>
          </a:ln>
        </p:spPr>
        <p:style>
          <a:lnRef idx="0">
            <a:srgbClr val="FFFFFF"/>
          </a:lnRef>
          <a:fillRef idx="0">
            <a:srgbClr val="FFFFFF"/>
          </a:fillRef>
          <a:effectRef idx="0">
            <a:srgbClr val="FFFFFF"/>
          </a:effectRef>
          <a:fontRef idx="none"/>
        </p:style>
        <p:txBody>
          <a:bodyPr vert="eaVert" lIns="45719" tIns="45719" rIns="45719" bIns="45719">
            <a:spAutoFit/>
          </a:bodyPr>
          <a:lstStyle/>
          <a:p>
            <a:pPr hangingPunct="0">
              <a:defRPr/>
            </a:pPr>
            <a:endParaRPr lang="zh-CN" altLang="en-US">
              <a:latin typeface="Calibri" panose="020F0502020204030204" pitchFamily="34" charset="0"/>
            </a:endParaRPr>
          </a:p>
        </p:txBody>
      </p:sp>
      <p:sp>
        <p:nvSpPr>
          <p:cNvPr id="11" name="矩形 10"/>
          <p:cNvSpPr/>
          <p:nvPr/>
        </p:nvSpPr>
        <p:spPr>
          <a:xfrm>
            <a:off x="5940425" y="2828925"/>
            <a:ext cx="311150" cy="1200150"/>
          </a:xfrm>
          <a:prstGeom prst="rect">
            <a:avLst/>
          </a:prstGeom>
          <a:noFill/>
          <a:ln>
            <a:noFill/>
          </a:ln>
        </p:spPr>
        <p:txBody>
          <a:bodyPr wrap="none">
            <a:spAutoFit/>
          </a:bodyPr>
          <a:lstStyle/>
          <a:p>
            <a:pPr algn="ctr" hangingPunct="0">
              <a:defRPr/>
            </a:pPr>
            <a:endParaRPr lang="zh-CN" altLang="en-US" sz="7200" b="1">
              <a:solidFill>
                <a:schemeClr val="tx1"/>
              </a:solidFill>
              <a:effectLst>
                <a:outerShdw blurRad="38100" dist="38100" dir="2700000" algn="tl">
                  <a:srgbClr val="C0C0C0"/>
                </a:outerShdw>
              </a:effectLst>
              <a:latin typeface="Calibri" panose="020F0502020204030204" pitchFamily="34" charset="0"/>
            </a:endParaRPr>
          </a:p>
        </p:txBody>
      </p:sp>
      <p:sp>
        <p:nvSpPr>
          <p:cNvPr id="3" name="文本框 2"/>
          <p:cNvSpPr txBox="1"/>
          <p:nvPr/>
        </p:nvSpPr>
        <p:spPr>
          <a:xfrm>
            <a:off x="361633" y="288608"/>
            <a:ext cx="11153775" cy="45218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lIns="45719" tIns="45719" rIns="45719" bIns="45719">
            <a:spAutoFit/>
          </a:bodyPr>
          <a:lstStyle/>
          <a:p>
            <a:pPr algn="ctr" hangingPunct="0">
              <a:defRPr/>
            </a:pPr>
            <a:r>
              <a:rPr lang="zh-CN" altLang="en-US" sz="2400">
                <a:solidFill>
                  <a:schemeClr val="bg1"/>
                </a:solidFill>
                <a:latin typeface="Calibri" panose="020F0502020204030204" pitchFamily="34" charset="0"/>
              </a:rPr>
              <a:t>计算机病毒防治注意事项</a:t>
            </a:r>
            <a:endParaRPr lang="zh-CN" altLang="en-US" sz="2400">
              <a:solidFill>
                <a:schemeClr val="bg1"/>
              </a:solidFill>
              <a:latin typeface="Calibri" panose="020F0502020204030204" pitchFamily="34" charset="0"/>
            </a:endParaRPr>
          </a:p>
          <a:p>
            <a:pPr hangingPunct="0">
              <a:defRPr/>
            </a:pPr>
            <a:endParaRPr lang="zh-CN" altLang="en-US" sz="2400">
              <a:solidFill>
                <a:schemeClr val="bg1"/>
              </a:solidFill>
              <a:latin typeface="Calibri" panose="020F0502020204030204" pitchFamily="34" charset="0"/>
            </a:endParaRPr>
          </a:p>
          <a:p>
            <a:pPr hangingPunct="0">
              <a:defRPr/>
            </a:pPr>
            <a:r>
              <a:rPr lang="en-US" altLang="zh-CN" sz="2400">
                <a:solidFill>
                  <a:srgbClr val="FF0000"/>
                </a:solidFill>
                <a:latin typeface="Calibri" panose="020F0502020204030204" pitchFamily="34" charset="0"/>
              </a:rPr>
              <a:t>	</a:t>
            </a:r>
            <a:r>
              <a:rPr lang="zh-CN" altLang="en-US" sz="2400">
                <a:solidFill>
                  <a:srgbClr val="FF0000"/>
                </a:solidFill>
                <a:latin typeface="Calibri" panose="020F0502020204030204" pitchFamily="34" charset="0"/>
              </a:rPr>
              <a:t>一、在电脑上安装杀毒软件。 </a:t>
            </a:r>
            <a:endParaRPr lang="zh-CN" altLang="en-US" sz="2400">
              <a:solidFill>
                <a:srgbClr val="FF0000"/>
              </a:solidFill>
              <a:latin typeface="Calibri" panose="020F0502020204030204" pitchFamily="34" charset="0"/>
            </a:endParaRPr>
          </a:p>
          <a:p>
            <a:pPr hangingPunct="0">
              <a:defRPr/>
            </a:pPr>
            <a:r>
              <a:rPr lang="en-US" altLang="zh-CN" sz="2400">
                <a:solidFill>
                  <a:srgbClr val="FF0000"/>
                </a:solidFill>
                <a:latin typeface="Calibri" panose="020F0502020204030204" pitchFamily="34" charset="0"/>
              </a:rPr>
              <a:t>	</a:t>
            </a:r>
            <a:endParaRPr lang="en-US" altLang="zh-CN" sz="2400">
              <a:solidFill>
                <a:srgbClr val="FF0000"/>
              </a:solidFill>
              <a:latin typeface="Calibri" panose="020F0502020204030204" pitchFamily="34" charset="0"/>
            </a:endParaRPr>
          </a:p>
          <a:p>
            <a:pPr hangingPunct="0">
              <a:defRPr/>
            </a:pPr>
            <a:endParaRPr lang="en-US" altLang="zh-CN" sz="2400">
              <a:solidFill>
                <a:srgbClr val="FF0000"/>
              </a:solidFill>
              <a:latin typeface="Calibri" panose="020F0502020204030204" pitchFamily="34" charset="0"/>
            </a:endParaRPr>
          </a:p>
          <a:p>
            <a:pPr hangingPunct="0">
              <a:defRPr/>
            </a:pPr>
            <a:r>
              <a:rPr lang="en-US" altLang="zh-CN" sz="2400">
                <a:solidFill>
                  <a:srgbClr val="FF0000"/>
                </a:solidFill>
                <a:latin typeface="Calibri" panose="020F0502020204030204" pitchFamily="34" charset="0"/>
              </a:rPr>
              <a:t>	</a:t>
            </a:r>
            <a:r>
              <a:rPr lang="zh-CN" altLang="en-US" sz="2400">
                <a:solidFill>
                  <a:srgbClr val="FF0000"/>
                </a:solidFill>
                <a:latin typeface="Calibri" panose="020F0502020204030204" pitchFamily="34" charset="0"/>
              </a:rPr>
              <a:t>二、U盘打开前杀毒。</a:t>
            </a:r>
            <a:endParaRPr lang="zh-CN" altLang="en-US" sz="2400">
              <a:solidFill>
                <a:srgbClr val="FF0000"/>
              </a:solidFill>
              <a:latin typeface="Calibri" panose="020F0502020204030204" pitchFamily="34" charset="0"/>
            </a:endParaRPr>
          </a:p>
          <a:p>
            <a:pPr hangingPunct="0">
              <a:defRPr/>
            </a:pPr>
            <a:r>
              <a:rPr lang="en-US" altLang="zh-CN" sz="2400">
                <a:solidFill>
                  <a:srgbClr val="FF0000"/>
                </a:solidFill>
                <a:latin typeface="Calibri" panose="020F0502020204030204" pitchFamily="34" charset="0"/>
                <a:sym typeface="+mn-ea"/>
              </a:rPr>
              <a:t>	</a:t>
            </a:r>
            <a:endParaRPr lang="en-US" altLang="zh-CN" sz="2400">
              <a:solidFill>
                <a:srgbClr val="FF0000"/>
              </a:solidFill>
              <a:latin typeface="Calibri" panose="020F0502020204030204" pitchFamily="34" charset="0"/>
              <a:sym typeface="+mn-ea"/>
            </a:endParaRPr>
          </a:p>
          <a:p>
            <a:pPr hangingPunct="0">
              <a:defRPr/>
            </a:pPr>
            <a:endParaRPr lang="en-US" altLang="zh-CN" sz="2400">
              <a:solidFill>
                <a:srgbClr val="FF0000"/>
              </a:solidFill>
              <a:latin typeface="Calibri" panose="020F0502020204030204" pitchFamily="34" charset="0"/>
              <a:sym typeface="+mn-ea"/>
            </a:endParaRPr>
          </a:p>
          <a:p>
            <a:pPr hangingPunct="0">
              <a:defRPr/>
            </a:pPr>
            <a:r>
              <a:rPr lang="en-US" altLang="zh-CN" sz="2400">
                <a:solidFill>
                  <a:srgbClr val="FF0000"/>
                </a:solidFill>
                <a:latin typeface="Calibri" panose="020F0502020204030204" pitchFamily="34" charset="0"/>
                <a:sym typeface="+mn-ea"/>
              </a:rPr>
              <a:t>	</a:t>
            </a:r>
            <a:r>
              <a:rPr lang="zh-CN" altLang="en-US" sz="2400">
                <a:solidFill>
                  <a:srgbClr val="FF0000"/>
                </a:solidFill>
                <a:latin typeface="Calibri" panose="020F0502020204030204" pitchFamily="34" charset="0"/>
                <a:sym typeface="+mn-ea"/>
              </a:rPr>
              <a:t>三、小心打开来历不明E-mail及压缩文件。</a:t>
            </a:r>
            <a:endParaRPr lang="zh-CN" altLang="en-US" sz="2400">
              <a:solidFill>
                <a:srgbClr val="FF0000"/>
              </a:solidFill>
              <a:latin typeface="Calibri" panose="020F0502020204030204" pitchFamily="34" charset="0"/>
              <a:sym typeface="+mn-ea"/>
            </a:endParaRPr>
          </a:p>
          <a:p>
            <a:pPr hangingPunct="0">
              <a:defRPr/>
            </a:pPr>
            <a:r>
              <a:rPr lang="en-US" altLang="zh-CN" sz="2400">
                <a:solidFill>
                  <a:srgbClr val="FF0000"/>
                </a:solidFill>
                <a:latin typeface="Calibri" panose="020F0502020204030204" pitchFamily="34" charset="0"/>
                <a:sym typeface="+mn-ea"/>
              </a:rPr>
              <a:t>	</a:t>
            </a:r>
            <a:endParaRPr lang="en-US" altLang="zh-CN" sz="2400">
              <a:solidFill>
                <a:srgbClr val="FF0000"/>
              </a:solidFill>
              <a:latin typeface="Calibri" panose="020F0502020204030204" pitchFamily="34" charset="0"/>
              <a:sym typeface="+mn-ea"/>
            </a:endParaRPr>
          </a:p>
          <a:p>
            <a:pPr hangingPunct="0">
              <a:defRPr/>
            </a:pPr>
            <a:endParaRPr lang="en-US" altLang="zh-CN" sz="2400">
              <a:solidFill>
                <a:srgbClr val="FF0000"/>
              </a:solidFill>
              <a:latin typeface="Calibri" panose="020F0502020204030204" pitchFamily="34" charset="0"/>
              <a:sym typeface="+mn-ea"/>
            </a:endParaRPr>
          </a:p>
          <a:p>
            <a:pPr hangingPunct="0">
              <a:defRPr/>
            </a:pPr>
            <a:r>
              <a:rPr lang="en-US" altLang="zh-CN" sz="2400">
                <a:solidFill>
                  <a:srgbClr val="FF0000"/>
                </a:solidFill>
                <a:latin typeface="Calibri" panose="020F0502020204030204" pitchFamily="34" charset="0"/>
                <a:sym typeface="+mn-ea"/>
              </a:rPr>
              <a:t>	</a:t>
            </a:r>
            <a:r>
              <a:rPr lang="zh-CN" altLang="en-US" sz="2400">
                <a:solidFill>
                  <a:srgbClr val="FF0000"/>
                </a:solidFill>
                <a:latin typeface="Calibri" panose="020F0502020204030204" pitchFamily="34" charset="0"/>
                <a:sym typeface="+mn-ea"/>
              </a:rPr>
              <a:t>四、视频文件下载。</a:t>
            </a:r>
            <a:endParaRPr lang="zh-CN" altLang="en-US" sz="2400">
              <a:solidFill>
                <a:srgbClr val="FF0000"/>
              </a:solidFill>
              <a:latin typeface="Calibri" panose="020F0502020204030204" pitchFamily="34" charset="0"/>
              <a:sym typeface="+mn-ea"/>
            </a:endParaRPr>
          </a:p>
        </p:txBody>
      </p:sp>
    </p:spTree>
  </p:cSld>
  <p:clrMapOvr>
    <a:masterClrMapping/>
  </p:clrMapOvr>
  <p:transition spd="slow">
    <p:fade/>
  </p:transition>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heel(1)">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heel(1)">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heel(1)">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heel(1)">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heel(1)">
                                      <p:cBhvr>
                                        <p:cTn id="32" dur="20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heel(1)">
                                      <p:cBhvr>
                                        <p:cTn id="37" dur="20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heel(1)">
                                      <p:cBhvr>
                                        <p:cTn id="42"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4"/>
          <p:cNvSpPr txBox="1">
            <a:spLocks noGrp="1"/>
          </p:cNvSpPr>
          <p:nvPr>
            <p:ph type="title"/>
          </p:nvPr>
        </p:nvSpPr>
        <p:spPr/>
        <p:txBody>
          <a:bodyPr/>
          <a:lstStyle/>
          <a:p>
            <a:pPr eaLnBrk="1" hangingPunct="1"/>
            <a:endParaRPr lang="zh-CN" altLang="en-US" smtClean="0">
              <a:latin typeface="Calibri Light" panose="020F0302020204030204" pitchFamily="34" charset="0"/>
              <a:ea typeface="宋体" panose="02010600030101010101" pitchFamily="2" charset="-122"/>
              <a:cs typeface="Calibri Light" panose="020F0302020204030204" pitchFamily="34" charset="0"/>
            </a:endParaRPr>
          </a:p>
        </p:txBody>
      </p:sp>
      <p:sp>
        <p:nvSpPr>
          <p:cNvPr id="32770" name="文本占位符 5"/>
          <p:cNvSpPr txBox="1">
            <a:spLocks noGrp="1"/>
          </p:cNvSpPr>
          <p:nvPr>
            <p:ph type="body" idx="1"/>
          </p:nvPr>
        </p:nvSpPr>
        <p:spPr/>
        <p:txBody>
          <a:bodyPr/>
          <a:lstStyle/>
          <a:p>
            <a:pPr eaLnBrk="1" hangingPunct="1"/>
            <a:endParaRPr lang="zh-CN" altLang="en-US" smtClean="0">
              <a:ea typeface="宋体" panose="02010600030101010101" pitchFamily="2" charset="-122"/>
            </a:endParaRPr>
          </a:p>
        </p:txBody>
      </p:sp>
      <p:sp>
        <p:nvSpPr>
          <p:cNvPr id="417" name="PA_矩形 3"/>
          <p:cNvSpPr/>
          <p:nvPr/>
        </p:nvSpPr>
        <p:spPr>
          <a:xfrm>
            <a:off x="0" y="0"/>
            <a:ext cx="12192000" cy="6858000"/>
          </a:xfrm>
          <a:prstGeom prst="rect">
            <a:avLst/>
          </a:prstGeom>
          <a:gradFill>
            <a:gsLst>
              <a:gs pos="0">
                <a:srgbClr val="2CA3A6">
                  <a:alpha val="47000"/>
                </a:srgbClr>
              </a:gs>
              <a:gs pos="45000">
                <a:srgbClr val="247888">
                  <a:alpha val="55000"/>
                </a:srgbClr>
              </a:gs>
              <a:gs pos="100000">
                <a:srgbClr val="193F61">
                  <a:alpha val="61000"/>
                </a:srgbClr>
              </a:gs>
            </a:gsLst>
            <a:lin ang="16200000"/>
          </a:gradFill>
          <a:ln w="12700">
            <a:miter lim="400000"/>
          </a:ln>
        </p:spPr>
        <p:txBody>
          <a:bodyPr lIns="45719" rIns="45719" anchor="ctr"/>
          <a:lstStyle/>
          <a:p>
            <a:pPr algn="ctr" hangingPunct="0">
              <a:defRPr/>
            </a:pPr>
            <a:endParaRPr lang="zh-CN" altLang="en-US">
              <a:solidFill>
                <a:srgbClr val="FFFFFF"/>
              </a:solidFill>
              <a:latin typeface="Calibri" panose="020F0502020204030204" pitchFamily="34" charset="0"/>
            </a:endParaRPr>
          </a:p>
        </p:txBody>
      </p:sp>
      <p:sp>
        <p:nvSpPr>
          <p:cNvPr id="2" name="文本框 1"/>
          <p:cNvSpPr txBox="1"/>
          <p:nvPr/>
        </p:nvSpPr>
        <p:spPr>
          <a:xfrm>
            <a:off x="1370965" y="409575"/>
            <a:ext cx="10485755" cy="46450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FF0000"/>
                </a:solidFill>
                <a:effectLst/>
                <a:uFillTx/>
                <a:latin typeface="+mj-lt"/>
                <a:ea typeface="+mj-ea"/>
                <a:cs typeface="+mj-cs"/>
                <a:sym typeface="Calibri" panose="020F0502020204030204"/>
              </a:rPr>
              <a:t>火绒安全软件的安装</a:t>
            </a: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rPr>
              <a:t>1、打开官方网站或者在百度搜索“火绒”，第一条便是官方网站。单击链接。//dl.pconline.com.cn/download/839192.html</a:t>
            </a: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rPr>
              <a:t>2、进入官方网站，单击页面中的免费下载。</a:t>
            </a: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rPr>
              <a:t>3、保存文件，保存到桌面或者容易找到的地方</a:t>
            </a: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rPr>
              <a:t>4、开始安装火绒互联网安全软件，双击下载完的文件</a:t>
            </a: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rPr>
              <a:t>5、单击下一步</a:t>
            </a: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rPr>
              <a:t>6、开始安装</a:t>
            </a: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rPr>
              <a:t>7、安装完，软件询问是否重启，为了保证软件的正常运行，我们就重启计算机。</a:t>
            </a: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rPr>
              <a:t>8、安装完成。</a:t>
            </a: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p:txBody>
      </p:sp>
    </p:spTree>
  </p:cSld>
  <p:clrMapOvr>
    <a:masterClrMapping/>
  </p:clrMapOvr>
  <p:transition spd="med"/>
  <p:timing>
    <p:tnLst>
      <p:par>
        <p:cTn id="1" dur="indefinite" restart="never" fill="hold"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72" name="矩形 1"/>
          <p:cNvSpPr/>
          <p:nvPr/>
        </p:nvSpPr>
        <p:spPr>
          <a:xfrm>
            <a:off x="0" y="0"/>
            <a:ext cx="12192000" cy="6858000"/>
          </a:xfrm>
          <a:prstGeom prst="rect">
            <a:avLst/>
          </a:prstGeom>
          <a:gradFill>
            <a:gsLst>
              <a:gs pos="0">
                <a:srgbClr val="2CA3A6">
                  <a:alpha val="40000"/>
                </a:srgbClr>
              </a:gs>
              <a:gs pos="100000">
                <a:srgbClr val="16FEF8">
                  <a:alpha val="24000"/>
                </a:srgbClr>
              </a:gs>
            </a:gsLst>
            <a:path path="circle">
              <a:fillToRect l="37721" t="-19636" r="62278" b="119636"/>
            </a:path>
          </a:gradFill>
          <a:ln w="12700">
            <a:miter lim="400000"/>
          </a:ln>
        </p:spPr>
        <p:txBody>
          <a:bodyPr lIns="45719" rIns="45719" anchor="ctr"/>
          <a:lstStyle/>
          <a:p>
            <a:pPr algn="ctr" hangingPunct="0">
              <a:defRPr/>
            </a:pPr>
            <a:endParaRPr lang="zh-CN" altLang="en-US" sz="2400">
              <a:solidFill>
                <a:srgbClr val="FFFFFF"/>
              </a:solidFill>
              <a:latin typeface="Calibri" panose="020F0502020204030204" pitchFamily="34" charset="0"/>
            </a:endParaRPr>
          </a:p>
        </p:txBody>
      </p:sp>
      <p:sp>
        <p:nvSpPr>
          <p:cNvPr id="11" name="矩形 10"/>
          <p:cNvSpPr/>
          <p:nvPr/>
        </p:nvSpPr>
        <p:spPr>
          <a:xfrm>
            <a:off x="5940425" y="2828925"/>
            <a:ext cx="311150" cy="1200150"/>
          </a:xfrm>
          <a:prstGeom prst="rect">
            <a:avLst/>
          </a:prstGeom>
          <a:noFill/>
          <a:ln>
            <a:noFill/>
          </a:ln>
        </p:spPr>
        <p:txBody>
          <a:bodyPr wrap="none">
            <a:spAutoFit/>
          </a:bodyPr>
          <a:lstStyle/>
          <a:p>
            <a:pPr algn="ctr" hangingPunct="0">
              <a:defRPr/>
            </a:pPr>
            <a:endParaRPr lang="zh-CN" altLang="en-US" sz="7200" b="1">
              <a:solidFill>
                <a:schemeClr val="tx1"/>
              </a:solidFill>
              <a:effectLst>
                <a:outerShdw blurRad="38100" dist="38100" dir="2700000" algn="tl">
                  <a:srgbClr val="C0C0C0"/>
                </a:outerShdw>
              </a:effectLst>
              <a:latin typeface="Calibri" panose="020F0502020204030204" pitchFamily="34" charset="0"/>
            </a:endParaRPr>
          </a:p>
        </p:txBody>
      </p:sp>
      <p:sp>
        <p:nvSpPr>
          <p:cNvPr id="2" name="文本框 1"/>
          <p:cNvSpPr txBox="1"/>
          <p:nvPr/>
        </p:nvSpPr>
        <p:spPr>
          <a:xfrm>
            <a:off x="1004570" y="648335"/>
            <a:ext cx="9467850" cy="52609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a:spAutoFit/>
          </a:bodyPr>
          <a:p>
            <a:pPr marL="0" marR="0" indent="0" algn="ctr"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rPr>
              <a:t>计算机病毒预防措施</a:t>
            </a: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a:ln>
                  <a:noFill/>
                </a:ln>
                <a:solidFill>
                  <a:srgbClr val="FF0000"/>
                </a:solidFill>
                <a:effectLst/>
                <a:uFillTx/>
                <a:latin typeface="+mj-lt"/>
                <a:ea typeface="+mj-ea"/>
                <a:cs typeface="+mj-cs"/>
                <a:sym typeface="Calibri" panose="020F0502020204030204"/>
              </a:rPr>
              <a:t>1</a:t>
            </a:r>
            <a:r>
              <a:rPr kumimoji="0" lang="zh-CN" altLang="en-US" sz="2400" b="0" i="0" u="none" strike="noStrike" cap="none" spc="0" normalizeH="0" baseline="0">
                <a:ln>
                  <a:noFill/>
                </a:ln>
                <a:solidFill>
                  <a:srgbClr val="FF0000"/>
                </a:solidFill>
                <a:effectLst/>
                <a:uFillTx/>
                <a:latin typeface="+mj-lt"/>
                <a:ea typeface="+mj-ea"/>
                <a:cs typeface="+mj-cs"/>
                <a:sym typeface="Calibri" panose="020F0502020204030204"/>
              </a:rPr>
              <a:t>.数据备份</a:t>
            </a: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rPr>
              <a:t>预防病毒最重要的就是要做好数据备份。可靠的数据备份可以将病毒带来的损失最小化，用户可以利用备份数据快速恢复平台和业务。</a:t>
            </a: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rPr>
              <a:t>推荐工具：GoodSync2Go,数据恢复大师</a:t>
            </a: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FF0000"/>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FF0000"/>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FF0000"/>
                </a:solidFill>
                <a:effectLst/>
                <a:uFillTx/>
                <a:latin typeface="+mj-lt"/>
                <a:ea typeface="+mj-ea"/>
                <a:cs typeface="+mj-cs"/>
                <a:sym typeface="Calibri" panose="020F0502020204030204"/>
              </a:rPr>
              <a:t>2.网络访问控制</a:t>
            </a: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rPr>
              <a:t>精细化的网络管理是业务的第一道屏障。通过有效的安全区域划分、访问控制和准入机制可以防止或减缓渗透范围，可以阻止不必要的人员进入业务环境。</a:t>
            </a: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rPr>
              <a:t>推荐服务与工具：虚拟私有网络（VPC）、安全组</a:t>
            </a: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p:txBody>
      </p:sp>
    </p:spTree>
  </p:cSld>
  <p:clrMapOvr>
    <a:masterClrMapping/>
  </p:clrMapOvr>
  <p:transition spd="slow">
    <p:fade/>
  </p:transition>
  <p:timing>
    <p:tnLst>
      <p:par>
        <p:cTn id="1" dur="indefinite" restart="never" fill="hold"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24" name="矩形 1"/>
          <p:cNvSpPr/>
          <p:nvPr/>
        </p:nvSpPr>
        <p:spPr>
          <a:xfrm>
            <a:off x="28575" y="0"/>
            <a:ext cx="12192001" cy="6858000"/>
          </a:xfrm>
          <a:prstGeom prst="rect">
            <a:avLst/>
          </a:prstGeom>
          <a:gradFill>
            <a:gsLst>
              <a:gs pos="0">
                <a:srgbClr val="2CA3A6">
                  <a:alpha val="40000"/>
                </a:srgbClr>
              </a:gs>
              <a:gs pos="100000">
                <a:srgbClr val="16FEF8">
                  <a:alpha val="24000"/>
                </a:srgbClr>
              </a:gs>
            </a:gsLst>
            <a:path path="circle">
              <a:fillToRect l="37721" t="-19636" r="62278" b="119636"/>
            </a:path>
          </a:gradFill>
          <a:ln w="12700">
            <a:miter lim="400000"/>
          </a:ln>
        </p:spPr>
        <p:txBody>
          <a:bodyPr lIns="45719" rIns="45719" anchor="ctr"/>
          <a:lstStyle/>
          <a:p>
            <a:pPr algn="ctr" hangingPunct="0">
              <a:defRPr/>
            </a:pPr>
            <a:endParaRPr lang="zh-CN" altLang="en-US">
              <a:solidFill>
                <a:srgbClr val="FFFFFF"/>
              </a:solidFill>
              <a:latin typeface="Calibri" panose="020F0502020204030204" pitchFamily="34" charset="0"/>
            </a:endParaRPr>
          </a:p>
        </p:txBody>
      </p:sp>
      <p:sp>
        <p:nvSpPr>
          <p:cNvPr id="2" name="文本框 1"/>
          <p:cNvSpPr txBox="1"/>
          <p:nvPr/>
        </p:nvSpPr>
        <p:spPr>
          <a:xfrm>
            <a:off x="1418590" y="789940"/>
            <a:ext cx="8906510" cy="45218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FF0000"/>
                </a:solidFill>
                <a:effectLst/>
                <a:uFillTx/>
                <a:latin typeface="+mj-lt"/>
                <a:ea typeface="+mj-ea"/>
                <a:cs typeface="+mj-cs"/>
                <a:sym typeface="Calibri" panose="020F0502020204030204"/>
              </a:rPr>
              <a:t>3.主机安全加固</a:t>
            </a: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accent2"/>
                </a:solidFill>
                <a:effectLst/>
                <a:uFillTx/>
                <a:latin typeface="+mj-lt"/>
                <a:ea typeface="+mj-ea"/>
                <a:cs typeface="+mj-cs"/>
                <a:sym typeface="Calibri" panose="020F0502020204030204"/>
              </a:rPr>
              <a:t>检测与加固弱密码：</a:t>
            </a: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rPr>
              <a:t>配置好系统登录密码策略，避免使用弱密码，要使用符合密码策略的强密码，避免多系统使用同一密码或免密登录。妥善管理密码信息，并定期修改密码。同时，日常也应该定期关注软件厂商发布的安全漏洞信息和补丁信息，及时做好漏洞修复管理工作。根据业务模型确定使用哪些端口，关闭非必要使用的端口，特别是Windows文件共享服务、远程桌面控制、Telnet和SNMP等不必要、不安全服务所使用的端口。</a:t>
            </a: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rPr>
              <a:t> </a:t>
            </a: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rPr>
              <a:t>推荐服务与工具；企业主机安全服务。</a:t>
            </a:r>
            <a:endParaRPr kumimoji="0" lang="en-US" altLang="zh-CN" sz="2400" b="0" i="0" u="none" strike="noStrike" cap="none" spc="0" normalizeH="0" baseline="0">
              <a:ln>
                <a:noFill/>
              </a:ln>
              <a:solidFill>
                <a:schemeClr val="bg1"/>
              </a:solidFill>
              <a:effectLst/>
              <a:uFillTx/>
              <a:latin typeface="+mj-lt"/>
              <a:ea typeface="+mj-ea"/>
              <a:cs typeface="+mj-cs"/>
              <a:sym typeface="Calibri" panose="020F0502020204030204"/>
            </a:endParaRPr>
          </a:p>
        </p:txBody>
      </p:sp>
    </p:spTree>
  </p:cSld>
  <p:clrMapOvr>
    <a:masterClrMapping/>
  </p:clrMapOvr>
  <p:transition spd="slow">
    <p:fade/>
  </p:transition>
  <p:timing>
    <p:tnLst>
      <p:par>
        <p:cTn id="1" dur="indefinite" restart="never" fill="hold"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38" name="矩形 1"/>
          <p:cNvSpPr/>
          <p:nvPr/>
        </p:nvSpPr>
        <p:spPr>
          <a:xfrm>
            <a:off x="16510" y="0"/>
            <a:ext cx="12192000" cy="6858000"/>
          </a:xfrm>
          <a:prstGeom prst="rect">
            <a:avLst/>
          </a:prstGeom>
          <a:gradFill>
            <a:gsLst>
              <a:gs pos="0">
                <a:srgbClr val="2CA3A6">
                  <a:alpha val="40000"/>
                </a:srgbClr>
              </a:gs>
              <a:gs pos="100000">
                <a:srgbClr val="16FEF8">
                  <a:alpha val="24000"/>
                </a:srgbClr>
              </a:gs>
            </a:gsLst>
            <a:path path="circle">
              <a:fillToRect l="37721" t="-19636" r="62278" b="119636"/>
            </a:path>
          </a:gradFill>
          <a:ln w="3175">
            <a:solidFill>
              <a:srgbClr val="42719B"/>
            </a:solidFill>
            <a:miter/>
          </a:ln>
        </p:spPr>
        <p:txBody>
          <a:bodyPr lIns="45719" rIns="45719" anchor="ctr"/>
          <a:lstStyle/>
          <a:p>
            <a:pPr algn="ctr" hangingPunct="0">
              <a:defRPr/>
            </a:pPr>
            <a:endParaRPr lang="zh-CN" altLang="en-US">
              <a:solidFill>
                <a:srgbClr val="FFFFFF"/>
              </a:solidFill>
              <a:latin typeface="Calibri" panose="020F0502020204030204" pitchFamily="34" charset="0"/>
            </a:endParaRPr>
          </a:p>
        </p:txBody>
      </p:sp>
      <p:sp>
        <p:nvSpPr>
          <p:cNvPr id="239" name="文本框 11"/>
          <p:cNvSpPr txBox="1">
            <a:spLocks noChangeArrowheads="1"/>
          </p:cNvSpPr>
          <p:nvPr/>
        </p:nvSpPr>
        <p:spPr bwMode="auto">
          <a:xfrm>
            <a:off x="3829050" y="709613"/>
            <a:ext cx="4533900" cy="584200"/>
          </a:xfrm>
          <a:prstGeom prst="rect">
            <a:avLst/>
          </a:prstGeom>
          <a:noFill/>
          <a:ln w="12700">
            <a:noFill/>
            <a:miter lim="400000"/>
          </a:ln>
        </p:spPr>
        <p:txBody>
          <a:bodyPr lIns="45719" rIns="45719">
            <a:spAutoFit/>
          </a:bodyPr>
          <a:lstStyle/>
          <a:p>
            <a:pPr algn="ctr" hangingPunct="0"/>
            <a:r>
              <a:rPr lang="en-US" altLang="zh-CN" sz="3200">
                <a:solidFill>
                  <a:srgbClr val="FFFFFF"/>
                </a:solidFill>
                <a:latin typeface="小米兰亭"/>
                <a:ea typeface="小米兰亭"/>
                <a:cs typeface="小米兰亭"/>
                <a:sym typeface="小米兰亭"/>
              </a:rPr>
              <a:t>CONTENTS</a:t>
            </a:r>
            <a:endParaRPr lang="en-US" altLang="zh-CN" sz="3200">
              <a:solidFill>
                <a:srgbClr val="FFFFFF"/>
              </a:solidFill>
              <a:latin typeface="小米兰亭"/>
              <a:ea typeface="小米兰亭"/>
              <a:cs typeface="小米兰亭"/>
              <a:sym typeface="小米兰亭"/>
            </a:endParaRPr>
          </a:p>
        </p:txBody>
      </p:sp>
      <p:sp>
        <p:nvSpPr>
          <p:cNvPr id="240" name="直接连接符 13"/>
          <p:cNvSpPr>
            <a:spLocks noChangeShapeType="1"/>
          </p:cNvSpPr>
          <p:nvPr/>
        </p:nvSpPr>
        <p:spPr bwMode="auto">
          <a:xfrm>
            <a:off x="5794375" y="1335088"/>
            <a:ext cx="603250" cy="0"/>
          </a:xfrm>
          <a:prstGeom prst="line">
            <a:avLst/>
          </a:prstGeom>
          <a:noFill/>
          <a:ln w="25400">
            <a:solidFill>
              <a:srgbClr val="8CFCFC"/>
            </a:solidFill>
            <a:miter lim="800000"/>
          </a:ln>
        </p:spPr>
        <p:txBody>
          <a:bodyPr lIns="45719" rIns="45719"/>
          <a:lstStyle/>
          <a:p>
            <a:endParaRPr lang="zh-CN" altLang="en-US"/>
          </a:p>
        </p:txBody>
      </p:sp>
      <p:sp>
        <p:nvSpPr>
          <p:cNvPr id="28679" name="直接连接符 40"/>
          <p:cNvSpPr>
            <a:spLocks noChangeShapeType="1"/>
          </p:cNvSpPr>
          <p:nvPr/>
        </p:nvSpPr>
        <p:spPr bwMode="auto">
          <a:xfrm flipH="1">
            <a:off x="1836738" y="-665163"/>
            <a:ext cx="574675" cy="574675"/>
          </a:xfrm>
          <a:prstGeom prst="line">
            <a:avLst/>
          </a:prstGeom>
          <a:noFill/>
          <a:ln w="22225">
            <a:solidFill>
              <a:srgbClr val="FBFDFE">
                <a:alpha val="50195"/>
              </a:srgbClr>
            </a:solidFill>
            <a:miter lim="800000"/>
          </a:ln>
        </p:spPr>
        <p:txBody>
          <a:bodyPr lIns="45719" rIns="45719"/>
          <a:lstStyle/>
          <a:p>
            <a:endParaRPr lang="zh-CN" altLang="en-US"/>
          </a:p>
        </p:txBody>
      </p:sp>
      <p:sp>
        <p:nvSpPr>
          <p:cNvPr id="28680" name="直接连接符 42"/>
          <p:cNvSpPr>
            <a:spLocks noChangeShapeType="1"/>
          </p:cNvSpPr>
          <p:nvPr/>
        </p:nvSpPr>
        <p:spPr bwMode="auto">
          <a:xfrm flipH="1">
            <a:off x="10831513" y="-976313"/>
            <a:ext cx="971550" cy="971550"/>
          </a:xfrm>
          <a:prstGeom prst="line">
            <a:avLst/>
          </a:prstGeom>
          <a:noFill/>
          <a:ln w="22225">
            <a:solidFill>
              <a:srgbClr val="FBFDFE">
                <a:alpha val="50195"/>
              </a:srgbClr>
            </a:solidFill>
            <a:miter lim="800000"/>
          </a:ln>
        </p:spPr>
        <p:txBody>
          <a:bodyPr lIns="45719" rIns="45719"/>
          <a:lstStyle/>
          <a:p>
            <a:endParaRPr lang="zh-CN" altLang="en-US"/>
          </a:p>
        </p:txBody>
      </p:sp>
      <p:sp>
        <p:nvSpPr>
          <p:cNvPr id="28681" name="直接连接符 43"/>
          <p:cNvSpPr>
            <a:spLocks noChangeShapeType="1"/>
          </p:cNvSpPr>
          <p:nvPr/>
        </p:nvSpPr>
        <p:spPr bwMode="auto">
          <a:xfrm flipH="1">
            <a:off x="11706225" y="-1062038"/>
            <a:ext cx="971550" cy="971550"/>
          </a:xfrm>
          <a:prstGeom prst="line">
            <a:avLst/>
          </a:prstGeom>
          <a:noFill/>
          <a:ln w="22225">
            <a:solidFill>
              <a:srgbClr val="FBFDFE">
                <a:alpha val="50195"/>
              </a:srgbClr>
            </a:solidFill>
            <a:miter lim="800000"/>
          </a:ln>
        </p:spPr>
        <p:txBody>
          <a:bodyPr lIns="45719" rIns="45719"/>
          <a:lstStyle/>
          <a:p>
            <a:endParaRPr lang="zh-CN" altLang="en-US"/>
          </a:p>
        </p:txBody>
      </p:sp>
      <p:sp>
        <p:nvSpPr>
          <p:cNvPr id="28682" name="直接连接符 44"/>
          <p:cNvSpPr>
            <a:spLocks noChangeShapeType="1"/>
          </p:cNvSpPr>
          <p:nvPr/>
        </p:nvSpPr>
        <p:spPr bwMode="auto">
          <a:xfrm flipH="1">
            <a:off x="12414250" y="-839788"/>
            <a:ext cx="527050" cy="527050"/>
          </a:xfrm>
          <a:prstGeom prst="line">
            <a:avLst/>
          </a:prstGeom>
          <a:noFill/>
          <a:ln w="22225">
            <a:solidFill>
              <a:srgbClr val="FBFDFE">
                <a:alpha val="50195"/>
              </a:srgbClr>
            </a:solidFill>
            <a:miter lim="800000"/>
          </a:ln>
        </p:spPr>
        <p:txBody>
          <a:bodyPr lIns="45719" rIns="45719"/>
          <a:lstStyle/>
          <a:p>
            <a:endParaRPr lang="zh-CN" altLang="en-US"/>
          </a:p>
        </p:txBody>
      </p:sp>
      <p:sp>
        <p:nvSpPr>
          <p:cNvPr id="28683" name="直接连接符 45"/>
          <p:cNvSpPr>
            <a:spLocks noChangeShapeType="1"/>
          </p:cNvSpPr>
          <p:nvPr/>
        </p:nvSpPr>
        <p:spPr bwMode="auto">
          <a:xfrm flipH="1">
            <a:off x="4278313" y="-1411288"/>
            <a:ext cx="973137" cy="973138"/>
          </a:xfrm>
          <a:prstGeom prst="line">
            <a:avLst/>
          </a:prstGeom>
          <a:noFill/>
          <a:ln w="22225">
            <a:solidFill>
              <a:srgbClr val="FDFEFF">
                <a:alpha val="62352"/>
              </a:srgbClr>
            </a:solidFill>
            <a:miter lim="800000"/>
          </a:ln>
        </p:spPr>
        <p:txBody>
          <a:bodyPr lIns="45719" rIns="45719"/>
          <a:lstStyle/>
          <a:p>
            <a:endParaRPr lang="zh-CN" altLang="en-US"/>
          </a:p>
        </p:txBody>
      </p:sp>
      <p:sp>
        <p:nvSpPr>
          <p:cNvPr id="28684" name="直接连接符 51"/>
          <p:cNvSpPr>
            <a:spLocks noChangeShapeType="1"/>
          </p:cNvSpPr>
          <p:nvPr/>
        </p:nvSpPr>
        <p:spPr bwMode="auto">
          <a:xfrm flipH="1">
            <a:off x="3176588" y="-704850"/>
            <a:ext cx="574675" cy="574675"/>
          </a:xfrm>
          <a:prstGeom prst="line">
            <a:avLst/>
          </a:prstGeom>
          <a:noFill/>
          <a:ln w="22225">
            <a:solidFill>
              <a:srgbClr val="FBFDFE">
                <a:alpha val="50195"/>
              </a:srgbClr>
            </a:solidFill>
            <a:miter lim="800000"/>
          </a:ln>
        </p:spPr>
        <p:txBody>
          <a:bodyPr lIns="45719" rIns="45719"/>
          <a:lstStyle/>
          <a:p>
            <a:endParaRPr lang="zh-CN" altLang="en-US"/>
          </a:p>
        </p:txBody>
      </p:sp>
      <p:sp>
        <p:nvSpPr>
          <p:cNvPr id="247" name="椭圆 52"/>
          <p:cNvSpPr/>
          <p:nvPr/>
        </p:nvSpPr>
        <p:spPr>
          <a:xfrm>
            <a:off x="4031965" y="1949481"/>
            <a:ext cx="162665" cy="158753"/>
          </a:xfrm>
          <a:prstGeom prst="ellipse">
            <a:avLst/>
          </a:prstGeom>
          <a:gradFill>
            <a:gsLst>
              <a:gs pos="0">
                <a:srgbClr val="F7FAFD">
                  <a:alpha val="0"/>
                </a:srgbClr>
              </a:gs>
              <a:gs pos="54000">
                <a:srgbClr val="FBFCFE">
                  <a:alpha val="30000"/>
                </a:srgbClr>
              </a:gs>
              <a:gs pos="100000">
                <a:srgbClr val="FFFFFF"/>
              </a:gs>
            </a:gsLst>
            <a:lin ang="5400000"/>
          </a:gradFill>
          <a:ln w="12700">
            <a:miter lim="400000"/>
          </a:ln>
        </p:spPr>
        <p:txBody>
          <a:bodyPr lIns="45719" rIns="45719" anchor="ctr"/>
          <a:lstStyle/>
          <a:p>
            <a:pPr algn="ctr" hangingPunct="0">
              <a:defRPr/>
            </a:pPr>
            <a:endParaRPr lang="zh-CN" altLang="en-US">
              <a:solidFill>
                <a:srgbClr val="FFFFFF"/>
              </a:solidFill>
              <a:latin typeface="Calibri" panose="020F0502020204030204" pitchFamily="34" charset="0"/>
            </a:endParaRPr>
          </a:p>
        </p:txBody>
      </p:sp>
      <p:sp>
        <p:nvSpPr>
          <p:cNvPr id="248" name="椭圆 53"/>
          <p:cNvSpPr/>
          <p:nvPr/>
        </p:nvSpPr>
        <p:spPr>
          <a:xfrm>
            <a:off x="4410550" y="1527143"/>
            <a:ext cx="97201" cy="94863"/>
          </a:xfrm>
          <a:prstGeom prst="ellipse">
            <a:avLst/>
          </a:prstGeom>
          <a:gradFill>
            <a:gsLst>
              <a:gs pos="0">
                <a:srgbClr val="F7FAFD">
                  <a:alpha val="0"/>
                </a:srgbClr>
              </a:gs>
              <a:gs pos="54000">
                <a:srgbClr val="FBFCFE">
                  <a:alpha val="30000"/>
                </a:srgbClr>
              </a:gs>
              <a:gs pos="100000">
                <a:srgbClr val="FFFFFF"/>
              </a:gs>
            </a:gsLst>
            <a:lin ang="5400000"/>
          </a:gradFill>
          <a:ln w="12700">
            <a:miter lim="400000"/>
          </a:ln>
        </p:spPr>
        <p:txBody>
          <a:bodyPr lIns="45719" rIns="45719" anchor="ctr"/>
          <a:lstStyle/>
          <a:p>
            <a:pPr algn="ctr" hangingPunct="0">
              <a:defRPr/>
            </a:pPr>
            <a:endParaRPr lang="zh-CN" altLang="en-US">
              <a:solidFill>
                <a:srgbClr val="FFFFFF"/>
              </a:solidFill>
              <a:latin typeface="Calibri" panose="020F0502020204030204" pitchFamily="34" charset="0"/>
            </a:endParaRPr>
          </a:p>
        </p:txBody>
      </p:sp>
      <p:sp>
        <p:nvSpPr>
          <p:cNvPr id="249" name="椭圆 15"/>
          <p:cNvSpPr>
            <a:spLocks noChangeArrowheads="1"/>
          </p:cNvSpPr>
          <p:nvPr/>
        </p:nvSpPr>
        <p:spPr bwMode="auto">
          <a:xfrm>
            <a:off x="2233613" y="2378075"/>
            <a:ext cx="1335087" cy="1333500"/>
          </a:xfrm>
          <a:prstGeom prst="ellipse">
            <a:avLst/>
          </a:prstGeom>
          <a:noFill/>
          <a:ln w="12700">
            <a:solidFill>
              <a:srgbClr val="51FDFA"/>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grpSp>
        <p:nvGrpSpPr>
          <p:cNvPr id="252" name="组合 25"/>
          <p:cNvGrpSpPr/>
          <p:nvPr/>
        </p:nvGrpSpPr>
        <p:grpSpPr bwMode="auto">
          <a:xfrm>
            <a:off x="3176588" y="2395538"/>
            <a:ext cx="288925" cy="287337"/>
            <a:chOff x="0" y="0"/>
            <a:chExt cx="288000" cy="288000"/>
          </a:xfrm>
        </p:grpSpPr>
        <p:sp>
          <p:nvSpPr>
            <p:cNvPr id="28722" name="椭圆 20"/>
            <p:cNvSpPr>
              <a:spLocks noChangeArrowheads="1"/>
            </p:cNvSpPr>
            <p:nvPr/>
          </p:nvSpPr>
          <p:spPr bwMode="auto">
            <a:xfrm>
              <a:off x="-1" y="-1"/>
              <a:ext cx="288002" cy="288002"/>
            </a:xfrm>
            <a:prstGeom prst="ellipse">
              <a:avLst/>
            </a:prstGeom>
            <a:noFill/>
            <a:ln w="12700">
              <a:solidFill>
                <a:srgbClr val="5BCACB"/>
              </a:solidFill>
              <a:miter lim="800000"/>
            </a:ln>
          </p:spPr>
          <p:txBody>
            <a:bodyPr lIns="45719" tIns="45719" rIns="45719" bIns="45719" anchor="ctr"/>
            <a:lstStyle/>
            <a:p>
              <a:pPr algn="ctr" hangingPunct="0"/>
              <a:endParaRPr lang="zh-CN" altLang="en-US">
                <a:solidFill>
                  <a:srgbClr val="FFFFFF"/>
                </a:solidFill>
                <a:latin typeface="Calibri" panose="020F0502020204030204" pitchFamily="34" charset="0"/>
              </a:endParaRPr>
            </a:p>
          </p:txBody>
        </p:sp>
        <p:sp>
          <p:nvSpPr>
            <p:cNvPr id="28723" name="椭圆 23"/>
            <p:cNvSpPr>
              <a:spLocks noChangeArrowheads="1"/>
            </p:cNvSpPr>
            <p:nvPr/>
          </p:nvSpPr>
          <p:spPr bwMode="auto">
            <a:xfrm>
              <a:off x="90000" y="90000"/>
              <a:ext cx="108001" cy="108001"/>
            </a:xfrm>
            <a:prstGeom prst="ellipse">
              <a:avLst/>
            </a:prstGeom>
            <a:solidFill>
              <a:srgbClr val="86CADA"/>
            </a:solidFill>
            <a:ln w="53975">
              <a:solidFill>
                <a:srgbClr val="86CADA"/>
              </a:solidFill>
              <a:miter lim="800000"/>
            </a:ln>
          </p:spPr>
          <p:txBody>
            <a:bodyPr lIns="45719" tIns="45719" rIns="45719" bIns="45719" anchor="ctr"/>
            <a:lstStyle/>
            <a:p>
              <a:pPr algn="ctr" hangingPunct="0"/>
              <a:endParaRPr lang="zh-CN" altLang="en-US">
                <a:solidFill>
                  <a:srgbClr val="FFFFFF"/>
                </a:solidFill>
                <a:latin typeface="Calibri" panose="020F0502020204030204" pitchFamily="34" charset="0"/>
              </a:endParaRPr>
            </a:p>
          </p:txBody>
        </p:sp>
      </p:grpSp>
      <p:sp>
        <p:nvSpPr>
          <p:cNvPr id="253" name="椭圆 58"/>
          <p:cNvSpPr>
            <a:spLocks noChangeArrowheads="1"/>
          </p:cNvSpPr>
          <p:nvPr/>
        </p:nvSpPr>
        <p:spPr bwMode="auto">
          <a:xfrm>
            <a:off x="5446713" y="2378075"/>
            <a:ext cx="1333500" cy="1333500"/>
          </a:xfrm>
          <a:prstGeom prst="ellipse">
            <a:avLst/>
          </a:prstGeom>
          <a:noFill/>
          <a:ln w="12700">
            <a:solidFill>
              <a:srgbClr val="51FDFA"/>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grpSp>
        <p:nvGrpSpPr>
          <p:cNvPr id="256" name="组合 59"/>
          <p:cNvGrpSpPr/>
          <p:nvPr/>
        </p:nvGrpSpPr>
        <p:grpSpPr bwMode="auto">
          <a:xfrm>
            <a:off x="6389688" y="2395538"/>
            <a:ext cx="287337" cy="287337"/>
            <a:chOff x="0" y="0"/>
            <a:chExt cx="288000" cy="288000"/>
          </a:xfrm>
        </p:grpSpPr>
        <p:sp>
          <p:nvSpPr>
            <p:cNvPr id="28720" name="椭圆 60"/>
            <p:cNvSpPr>
              <a:spLocks noChangeArrowheads="1"/>
            </p:cNvSpPr>
            <p:nvPr/>
          </p:nvSpPr>
          <p:spPr bwMode="auto">
            <a:xfrm>
              <a:off x="-1" y="-1"/>
              <a:ext cx="288002" cy="288002"/>
            </a:xfrm>
            <a:prstGeom prst="ellipse">
              <a:avLst/>
            </a:prstGeom>
            <a:noFill/>
            <a:ln w="12700">
              <a:solidFill>
                <a:srgbClr val="5BCACB"/>
              </a:solidFill>
              <a:miter lim="800000"/>
            </a:ln>
          </p:spPr>
          <p:txBody>
            <a:bodyPr lIns="45719" tIns="45719" rIns="45719" bIns="45719" anchor="ctr"/>
            <a:lstStyle/>
            <a:p>
              <a:pPr algn="ctr" hangingPunct="0"/>
              <a:endParaRPr lang="zh-CN" altLang="en-US">
                <a:solidFill>
                  <a:srgbClr val="FFFFFF"/>
                </a:solidFill>
                <a:latin typeface="Calibri" panose="020F0502020204030204" pitchFamily="34" charset="0"/>
              </a:endParaRPr>
            </a:p>
          </p:txBody>
        </p:sp>
        <p:sp>
          <p:nvSpPr>
            <p:cNvPr id="28721" name="椭圆 61"/>
            <p:cNvSpPr>
              <a:spLocks noChangeArrowheads="1"/>
            </p:cNvSpPr>
            <p:nvPr/>
          </p:nvSpPr>
          <p:spPr bwMode="auto">
            <a:xfrm>
              <a:off x="90000" y="90000"/>
              <a:ext cx="108001" cy="108001"/>
            </a:xfrm>
            <a:prstGeom prst="ellipse">
              <a:avLst/>
            </a:prstGeom>
            <a:solidFill>
              <a:srgbClr val="86CADA"/>
            </a:solidFill>
            <a:ln w="53975">
              <a:solidFill>
                <a:srgbClr val="86CADA"/>
              </a:solidFill>
              <a:miter lim="800000"/>
            </a:ln>
          </p:spPr>
          <p:txBody>
            <a:bodyPr lIns="45719" tIns="45719" rIns="45719" bIns="45719" anchor="ctr"/>
            <a:lstStyle/>
            <a:p>
              <a:pPr algn="ctr" hangingPunct="0"/>
              <a:endParaRPr lang="zh-CN" altLang="en-US">
                <a:solidFill>
                  <a:srgbClr val="FFFFFF"/>
                </a:solidFill>
                <a:latin typeface="Calibri" panose="020F0502020204030204" pitchFamily="34" charset="0"/>
              </a:endParaRPr>
            </a:p>
          </p:txBody>
        </p:sp>
      </p:grpSp>
      <p:sp>
        <p:nvSpPr>
          <p:cNvPr id="257" name="椭圆 63"/>
          <p:cNvSpPr>
            <a:spLocks noChangeArrowheads="1"/>
          </p:cNvSpPr>
          <p:nvPr/>
        </p:nvSpPr>
        <p:spPr bwMode="auto">
          <a:xfrm>
            <a:off x="8658225" y="2378075"/>
            <a:ext cx="1335088" cy="1333500"/>
          </a:xfrm>
          <a:prstGeom prst="ellipse">
            <a:avLst/>
          </a:prstGeom>
          <a:noFill/>
          <a:ln w="12700">
            <a:solidFill>
              <a:srgbClr val="51FDFA"/>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grpSp>
        <p:nvGrpSpPr>
          <p:cNvPr id="260" name="组合 64"/>
          <p:cNvGrpSpPr/>
          <p:nvPr/>
        </p:nvGrpSpPr>
        <p:grpSpPr bwMode="auto">
          <a:xfrm>
            <a:off x="9601200" y="2395538"/>
            <a:ext cx="287338" cy="287337"/>
            <a:chOff x="0" y="0"/>
            <a:chExt cx="288000" cy="288000"/>
          </a:xfrm>
        </p:grpSpPr>
        <p:sp>
          <p:nvSpPr>
            <p:cNvPr id="28718" name="椭圆 65"/>
            <p:cNvSpPr>
              <a:spLocks noChangeArrowheads="1"/>
            </p:cNvSpPr>
            <p:nvPr/>
          </p:nvSpPr>
          <p:spPr bwMode="auto">
            <a:xfrm>
              <a:off x="-1" y="-1"/>
              <a:ext cx="288002" cy="288002"/>
            </a:xfrm>
            <a:prstGeom prst="ellipse">
              <a:avLst/>
            </a:prstGeom>
            <a:noFill/>
            <a:ln w="12700">
              <a:solidFill>
                <a:srgbClr val="5BCACB"/>
              </a:solidFill>
              <a:miter lim="800000"/>
            </a:ln>
          </p:spPr>
          <p:txBody>
            <a:bodyPr lIns="45719" tIns="45719" rIns="45719" bIns="45719" anchor="ctr"/>
            <a:lstStyle/>
            <a:p>
              <a:pPr algn="ctr" hangingPunct="0"/>
              <a:endParaRPr lang="zh-CN" altLang="en-US">
                <a:solidFill>
                  <a:srgbClr val="FFFFFF"/>
                </a:solidFill>
                <a:latin typeface="Calibri" panose="020F0502020204030204" pitchFamily="34" charset="0"/>
              </a:endParaRPr>
            </a:p>
          </p:txBody>
        </p:sp>
        <p:sp>
          <p:nvSpPr>
            <p:cNvPr id="28719" name="椭圆 66"/>
            <p:cNvSpPr>
              <a:spLocks noChangeArrowheads="1"/>
            </p:cNvSpPr>
            <p:nvPr/>
          </p:nvSpPr>
          <p:spPr bwMode="auto">
            <a:xfrm>
              <a:off x="90000" y="90000"/>
              <a:ext cx="108001" cy="108001"/>
            </a:xfrm>
            <a:prstGeom prst="ellipse">
              <a:avLst/>
            </a:prstGeom>
            <a:solidFill>
              <a:srgbClr val="86CADA"/>
            </a:solidFill>
            <a:ln w="53975">
              <a:solidFill>
                <a:srgbClr val="86CADA"/>
              </a:solidFill>
              <a:miter lim="800000"/>
            </a:ln>
          </p:spPr>
          <p:txBody>
            <a:bodyPr lIns="45719" tIns="45719" rIns="45719" bIns="45719" anchor="ctr"/>
            <a:lstStyle/>
            <a:p>
              <a:pPr algn="ctr" hangingPunct="0"/>
              <a:endParaRPr lang="zh-CN" altLang="en-US">
                <a:solidFill>
                  <a:srgbClr val="FFFFFF"/>
                </a:solidFill>
                <a:latin typeface="Calibri" panose="020F0502020204030204" pitchFamily="34" charset="0"/>
              </a:endParaRPr>
            </a:p>
          </p:txBody>
        </p:sp>
      </p:grpSp>
      <p:sp>
        <p:nvSpPr>
          <p:cNvPr id="261" name="文本框 68"/>
          <p:cNvSpPr txBox="1">
            <a:spLocks noChangeArrowheads="1"/>
          </p:cNvSpPr>
          <p:nvPr/>
        </p:nvSpPr>
        <p:spPr bwMode="auto">
          <a:xfrm>
            <a:off x="1787525" y="3892550"/>
            <a:ext cx="2222500" cy="1384300"/>
          </a:xfrm>
          <a:prstGeom prst="rect">
            <a:avLst/>
          </a:prstGeom>
          <a:noFill/>
          <a:ln w="12700">
            <a:noFill/>
            <a:miter lim="400000"/>
          </a:ln>
        </p:spPr>
        <p:txBody>
          <a:bodyPr lIns="45719" rIns="45719">
            <a:spAutoFit/>
          </a:bodyPr>
          <a:lstStyle/>
          <a:p>
            <a:pPr algn="ctr" hangingPunct="0"/>
            <a:r>
              <a:rPr lang="en-US" altLang="zh-CN" sz="2800">
                <a:solidFill>
                  <a:srgbClr val="FFFFFF"/>
                </a:solidFill>
                <a:latin typeface="Adobe Gothic Std B"/>
                <a:ea typeface="Adobe Gothic Std B"/>
                <a:cs typeface="Adobe Gothic Std B"/>
                <a:sym typeface="Adobe Gothic Std B"/>
              </a:rPr>
              <a:t>PART 1</a:t>
            </a:r>
            <a:endParaRPr lang="en-US" altLang="zh-CN" sz="2800">
              <a:solidFill>
                <a:srgbClr val="FFFFFF"/>
              </a:solidFill>
              <a:latin typeface="Adobe Gothic Std B"/>
              <a:ea typeface="Adobe Gothic Std B"/>
              <a:cs typeface="Adobe Gothic Std B"/>
              <a:sym typeface="Adobe Gothic Std B"/>
            </a:endParaRPr>
          </a:p>
          <a:p>
            <a:pPr algn="ctr" hangingPunct="0"/>
            <a:r>
              <a:rPr lang="zh-CN" altLang="en-US" sz="2800">
                <a:solidFill>
                  <a:srgbClr val="FFFFFF"/>
                </a:solidFill>
                <a:latin typeface="Arial Unicode MS"/>
                <a:ea typeface="Arial Unicode MS"/>
                <a:cs typeface="Arial Unicode MS"/>
                <a:sym typeface="Arial Unicode MS"/>
              </a:rPr>
              <a:t>计算机病毒简介</a:t>
            </a:r>
            <a:endParaRPr lang="zh-CN" altLang="en-US" sz="2800">
              <a:solidFill>
                <a:srgbClr val="FFFFFF"/>
              </a:solidFill>
              <a:latin typeface="Arial Unicode MS"/>
              <a:ea typeface="Arial Unicode MS"/>
              <a:cs typeface="Arial Unicode MS"/>
              <a:sym typeface="Arial Unicode MS"/>
            </a:endParaRPr>
          </a:p>
        </p:txBody>
      </p:sp>
      <p:sp>
        <p:nvSpPr>
          <p:cNvPr id="262" name="文本框 34"/>
          <p:cNvSpPr txBox="1">
            <a:spLocks noChangeArrowheads="1"/>
          </p:cNvSpPr>
          <p:nvPr/>
        </p:nvSpPr>
        <p:spPr bwMode="auto">
          <a:xfrm>
            <a:off x="5010150" y="3892550"/>
            <a:ext cx="2222500" cy="1384300"/>
          </a:xfrm>
          <a:prstGeom prst="rect">
            <a:avLst/>
          </a:prstGeom>
          <a:noFill/>
          <a:ln w="12700">
            <a:noFill/>
            <a:miter lim="400000"/>
          </a:ln>
        </p:spPr>
        <p:txBody>
          <a:bodyPr lIns="45719" rIns="45719">
            <a:spAutoFit/>
          </a:bodyPr>
          <a:lstStyle/>
          <a:p>
            <a:pPr algn="ctr" hangingPunct="0"/>
            <a:r>
              <a:rPr lang="en-US" altLang="zh-CN" sz="2800">
                <a:solidFill>
                  <a:srgbClr val="FFFFFF"/>
                </a:solidFill>
                <a:latin typeface="Adobe Gothic Std B"/>
                <a:ea typeface="Adobe Gothic Std B"/>
                <a:cs typeface="Adobe Gothic Std B"/>
                <a:sym typeface="Adobe Gothic Std B"/>
              </a:rPr>
              <a:t>PART 2</a:t>
            </a:r>
            <a:endParaRPr lang="en-US" altLang="zh-CN" sz="2800">
              <a:solidFill>
                <a:srgbClr val="FFFFFF"/>
              </a:solidFill>
              <a:latin typeface="Adobe Gothic Std B"/>
              <a:ea typeface="Adobe Gothic Std B"/>
              <a:cs typeface="Adobe Gothic Std B"/>
              <a:sym typeface="Adobe Gothic Std B"/>
            </a:endParaRPr>
          </a:p>
          <a:p>
            <a:pPr algn="ctr" hangingPunct="0"/>
            <a:r>
              <a:rPr lang="zh-CN" altLang="en-US" sz="2800">
                <a:solidFill>
                  <a:srgbClr val="FFFFFF"/>
                </a:solidFill>
                <a:latin typeface="Arial Unicode MS"/>
                <a:ea typeface="Arial Unicode MS"/>
                <a:cs typeface="Arial Unicode MS"/>
                <a:sym typeface="Arial Unicode MS"/>
              </a:rPr>
              <a:t>计算机病毒分类及危害</a:t>
            </a:r>
            <a:endParaRPr lang="zh-CN" altLang="en-US" sz="2800">
              <a:solidFill>
                <a:srgbClr val="FFFFFF"/>
              </a:solidFill>
              <a:latin typeface="Arial Unicode MS"/>
              <a:ea typeface="Arial Unicode MS"/>
              <a:cs typeface="Arial Unicode MS"/>
              <a:sym typeface="Arial Unicode MS"/>
            </a:endParaRPr>
          </a:p>
        </p:txBody>
      </p:sp>
      <p:sp>
        <p:nvSpPr>
          <p:cNvPr id="263" name="文本框 35"/>
          <p:cNvSpPr txBox="1">
            <a:spLocks noChangeArrowheads="1"/>
          </p:cNvSpPr>
          <p:nvPr/>
        </p:nvSpPr>
        <p:spPr bwMode="auto">
          <a:xfrm>
            <a:off x="8377238" y="3892550"/>
            <a:ext cx="2222500" cy="1384300"/>
          </a:xfrm>
          <a:prstGeom prst="rect">
            <a:avLst/>
          </a:prstGeom>
          <a:noFill/>
          <a:ln w="12700">
            <a:noFill/>
            <a:miter lim="400000"/>
          </a:ln>
        </p:spPr>
        <p:txBody>
          <a:bodyPr lIns="45719" rIns="45719">
            <a:spAutoFit/>
          </a:bodyPr>
          <a:lstStyle/>
          <a:p>
            <a:pPr algn="ctr" hangingPunct="0"/>
            <a:r>
              <a:rPr lang="en-US" altLang="zh-CN" sz="2800">
                <a:solidFill>
                  <a:srgbClr val="FFFFFF"/>
                </a:solidFill>
                <a:latin typeface="Adobe Gothic Std B"/>
                <a:ea typeface="Adobe Gothic Std B"/>
                <a:cs typeface="Adobe Gothic Std B"/>
                <a:sym typeface="Adobe Gothic Std B"/>
              </a:rPr>
              <a:t>PART 3</a:t>
            </a:r>
            <a:endParaRPr lang="en-US" altLang="zh-CN" sz="2800">
              <a:solidFill>
                <a:srgbClr val="FFFFFF"/>
              </a:solidFill>
              <a:latin typeface="Adobe Gothic Std B"/>
              <a:ea typeface="Adobe Gothic Std B"/>
              <a:cs typeface="Adobe Gothic Std B"/>
              <a:sym typeface="Adobe Gothic Std B"/>
            </a:endParaRPr>
          </a:p>
          <a:p>
            <a:pPr algn="ctr" hangingPunct="0"/>
            <a:r>
              <a:rPr lang="zh-CN" altLang="en-US" sz="2800">
                <a:solidFill>
                  <a:srgbClr val="FFFFFF"/>
                </a:solidFill>
                <a:latin typeface="Arial Unicode MS"/>
                <a:ea typeface="Arial Unicode MS"/>
                <a:cs typeface="Arial Unicode MS"/>
                <a:sym typeface="Arial Unicode MS"/>
              </a:rPr>
              <a:t>如何防治</a:t>
            </a:r>
            <a:endParaRPr lang="zh-CN" altLang="en-US" sz="2800">
              <a:solidFill>
                <a:srgbClr val="FFFFFF"/>
              </a:solidFill>
              <a:latin typeface="Arial Unicode MS"/>
              <a:ea typeface="Arial Unicode MS"/>
              <a:cs typeface="Arial Unicode MS"/>
              <a:sym typeface="Arial Unicode MS"/>
            </a:endParaRPr>
          </a:p>
          <a:p>
            <a:pPr algn="ctr" hangingPunct="0"/>
            <a:r>
              <a:rPr lang="zh-CN" altLang="en-US" sz="2800">
                <a:solidFill>
                  <a:srgbClr val="FFFFFF"/>
                </a:solidFill>
                <a:latin typeface="Arial Unicode MS"/>
                <a:ea typeface="Arial Unicode MS"/>
                <a:cs typeface="Arial Unicode MS"/>
                <a:sym typeface="Arial Unicode MS"/>
              </a:rPr>
              <a:t>计算机病毒</a:t>
            </a:r>
            <a:endParaRPr lang="zh-CN" altLang="en-US" sz="2800">
              <a:solidFill>
                <a:srgbClr val="FFFFFF"/>
              </a:solidFill>
              <a:latin typeface="Arial Unicode MS"/>
              <a:ea typeface="Arial Unicode MS"/>
              <a:cs typeface="Arial Unicode MS"/>
              <a:sym typeface="Arial Unicode MS"/>
            </a:endParaRPr>
          </a:p>
        </p:txBody>
      </p:sp>
      <p:sp>
        <p:nvSpPr>
          <p:cNvPr id="28700" name="Freeform 5"/>
          <p:cNvSpPr/>
          <p:nvPr/>
        </p:nvSpPr>
        <p:spPr bwMode="auto">
          <a:xfrm>
            <a:off x="4951413" y="2560638"/>
            <a:ext cx="541337" cy="12700"/>
          </a:xfrm>
          <a:custGeom>
            <a:avLst/>
            <a:gdLst>
              <a:gd name="T0" fmla="*/ 6783505 w 21600"/>
              <a:gd name="T1" fmla="*/ 3734 h 21600"/>
              <a:gd name="T2" fmla="*/ 6783505 w 21600"/>
              <a:gd name="T3" fmla="*/ 3734 h 21600"/>
              <a:gd name="T4" fmla="*/ 6783505 w 21600"/>
              <a:gd name="T5" fmla="*/ 3734 h 21600"/>
              <a:gd name="T6" fmla="*/ 6783505 w 21600"/>
              <a:gd name="T7" fmla="*/ 3734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21600" y="0"/>
                </a:moveTo>
                <a:cubicBezTo>
                  <a:pt x="1200" y="0"/>
                  <a:pt x="1200" y="0"/>
                  <a:pt x="1200" y="0"/>
                </a:cubicBezTo>
                <a:cubicBezTo>
                  <a:pt x="900" y="0"/>
                  <a:pt x="450" y="0"/>
                  <a:pt x="0" y="21600"/>
                </a:cubicBezTo>
                <a:lnTo>
                  <a:pt x="21600" y="0"/>
                </a:lnTo>
                <a:close/>
              </a:path>
            </a:pathLst>
          </a:custGeom>
          <a:solidFill>
            <a:srgbClr val="FFFFFF"/>
          </a:solidFill>
          <a:ln w="12700">
            <a:noFill/>
            <a:miter lim="400000"/>
          </a:ln>
        </p:spPr>
        <p:txBody>
          <a:bodyPr lIns="45719" rIns="45719"/>
          <a:lstStyle/>
          <a:p>
            <a:endParaRPr lang="zh-CN" altLang="en-US"/>
          </a:p>
        </p:txBody>
      </p:sp>
      <p:sp>
        <p:nvSpPr>
          <p:cNvPr id="28701" name="Freeform 10"/>
          <p:cNvSpPr/>
          <p:nvPr/>
        </p:nvSpPr>
        <p:spPr bwMode="auto">
          <a:xfrm>
            <a:off x="4951413" y="2560638"/>
            <a:ext cx="541337" cy="12700"/>
          </a:xfrm>
          <a:custGeom>
            <a:avLst/>
            <a:gdLst>
              <a:gd name="T0" fmla="*/ 6783505 w 21600"/>
              <a:gd name="T1" fmla="*/ 3734 h 21600"/>
              <a:gd name="T2" fmla="*/ 6783505 w 21600"/>
              <a:gd name="T3" fmla="*/ 3734 h 21600"/>
              <a:gd name="T4" fmla="*/ 6783505 w 21600"/>
              <a:gd name="T5" fmla="*/ 3734 h 21600"/>
              <a:gd name="T6" fmla="*/ 6783505 w 21600"/>
              <a:gd name="T7" fmla="*/ 3734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21600" y="0"/>
                </a:moveTo>
                <a:cubicBezTo>
                  <a:pt x="1200" y="0"/>
                  <a:pt x="1200" y="0"/>
                  <a:pt x="1200" y="0"/>
                </a:cubicBezTo>
                <a:cubicBezTo>
                  <a:pt x="900" y="0"/>
                  <a:pt x="450" y="0"/>
                  <a:pt x="0" y="21600"/>
                </a:cubicBezTo>
                <a:lnTo>
                  <a:pt x="21600" y="0"/>
                </a:lnTo>
                <a:close/>
              </a:path>
            </a:pathLst>
          </a:custGeom>
          <a:solidFill>
            <a:srgbClr val="FFFFFF"/>
          </a:solidFill>
          <a:ln w="12700">
            <a:noFill/>
            <a:miter lim="400000"/>
          </a:ln>
        </p:spPr>
        <p:txBody>
          <a:bodyPr lIns="45719" rIns="45719"/>
          <a:lstStyle/>
          <a:p>
            <a:endParaRPr lang="zh-CN" altLang="en-US"/>
          </a:p>
        </p:txBody>
      </p:sp>
      <p:grpSp>
        <p:nvGrpSpPr>
          <p:cNvPr id="268" name="组合 2"/>
          <p:cNvGrpSpPr/>
          <p:nvPr/>
        </p:nvGrpSpPr>
        <p:grpSpPr bwMode="auto">
          <a:xfrm>
            <a:off x="2573338" y="2803525"/>
            <a:ext cx="654050" cy="463550"/>
            <a:chOff x="0" y="0"/>
            <a:chExt cx="654051" cy="463534"/>
          </a:xfrm>
        </p:grpSpPr>
        <p:sp>
          <p:nvSpPr>
            <p:cNvPr id="28716" name="Freeform 15"/>
            <p:cNvSpPr/>
            <p:nvPr/>
          </p:nvSpPr>
          <p:spPr bwMode="auto">
            <a:xfrm>
              <a:off x="-1" y="17591"/>
              <a:ext cx="654053" cy="445944"/>
            </a:xfrm>
            <a:custGeom>
              <a:avLst/>
              <a:gdLst>
                <a:gd name="T0" fmla="*/ 9902453 w 21600"/>
                <a:gd name="T1" fmla="*/ 4603380 h 21600"/>
                <a:gd name="T2" fmla="*/ 9902453 w 21600"/>
                <a:gd name="T3" fmla="*/ 4603380 h 21600"/>
                <a:gd name="T4" fmla="*/ 9902453 w 21600"/>
                <a:gd name="T5" fmla="*/ 4603380 h 21600"/>
                <a:gd name="T6" fmla="*/ 9902453 w 21600"/>
                <a:gd name="T7" fmla="*/ 4603380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20792" y="0"/>
                  </a:moveTo>
                  <a:cubicBezTo>
                    <a:pt x="11414" y="10229"/>
                    <a:pt x="11414" y="10229"/>
                    <a:pt x="11414" y="10229"/>
                  </a:cubicBezTo>
                  <a:cubicBezTo>
                    <a:pt x="10962" y="10895"/>
                    <a:pt x="10250" y="10895"/>
                    <a:pt x="9798" y="10229"/>
                  </a:cubicBezTo>
                  <a:cubicBezTo>
                    <a:pt x="711" y="48"/>
                    <a:pt x="711" y="48"/>
                    <a:pt x="711" y="48"/>
                  </a:cubicBezTo>
                  <a:cubicBezTo>
                    <a:pt x="291" y="381"/>
                    <a:pt x="0" y="999"/>
                    <a:pt x="0" y="1713"/>
                  </a:cubicBezTo>
                  <a:cubicBezTo>
                    <a:pt x="0" y="19792"/>
                    <a:pt x="0" y="19792"/>
                    <a:pt x="0" y="19792"/>
                  </a:cubicBezTo>
                  <a:cubicBezTo>
                    <a:pt x="0" y="20791"/>
                    <a:pt x="550" y="21600"/>
                    <a:pt x="1229" y="21600"/>
                  </a:cubicBezTo>
                  <a:cubicBezTo>
                    <a:pt x="20371" y="21600"/>
                    <a:pt x="20371" y="21600"/>
                    <a:pt x="20371" y="21600"/>
                  </a:cubicBezTo>
                  <a:cubicBezTo>
                    <a:pt x="21050" y="21600"/>
                    <a:pt x="21600" y="20791"/>
                    <a:pt x="21600" y="19792"/>
                  </a:cubicBezTo>
                  <a:cubicBezTo>
                    <a:pt x="21600" y="1713"/>
                    <a:pt x="21600" y="1713"/>
                    <a:pt x="21600" y="1713"/>
                  </a:cubicBezTo>
                  <a:cubicBezTo>
                    <a:pt x="21600" y="904"/>
                    <a:pt x="21277" y="285"/>
                    <a:pt x="20792" y="0"/>
                  </a:cubicBezTo>
                  <a:close/>
                </a:path>
              </a:pathLst>
            </a:custGeom>
            <a:solidFill>
              <a:srgbClr val="FFFFFF"/>
            </a:solidFill>
            <a:ln w="12700" cap="flat">
              <a:noFill/>
              <a:miter lim="400000"/>
            </a:ln>
          </p:spPr>
          <p:txBody>
            <a:bodyPr lIns="45719" tIns="45719" rIns="45719" bIns="45719"/>
            <a:lstStyle/>
            <a:p>
              <a:endParaRPr lang="zh-CN" altLang="en-US"/>
            </a:p>
          </p:txBody>
        </p:sp>
        <p:sp>
          <p:nvSpPr>
            <p:cNvPr id="28717" name="Freeform 16"/>
            <p:cNvSpPr/>
            <p:nvPr/>
          </p:nvSpPr>
          <p:spPr bwMode="auto">
            <a:xfrm>
              <a:off x="35098" y="0"/>
              <a:ext cx="579728" cy="210032"/>
            </a:xfrm>
            <a:custGeom>
              <a:avLst/>
              <a:gdLst>
                <a:gd name="T0" fmla="*/ 7779736 w 21600"/>
                <a:gd name="T1" fmla="*/ 1037866 h 21252"/>
                <a:gd name="T2" fmla="*/ 7779736 w 21600"/>
                <a:gd name="T3" fmla="*/ 1037866 h 21252"/>
                <a:gd name="T4" fmla="*/ 7779736 w 21600"/>
                <a:gd name="T5" fmla="*/ 1037866 h 21252"/>
                <a:gd name="T6" fmla="*/ 7779736 w 21600"/>
                <a:gd name="T7" fmla="*/ 1037866 h 21252"/>
                <a:gd name="T8" fmla="*/ 0 60000 65536"/>
                <a:gd name="T9" fmla="*/ 5898240 60000 65536"/>
                <a:gd name="T10" fmla="*/ 11796480 60000 65536"/>
                <a:gd name="T11" fmla="*/ 17694720 60000 65536"/>
                <a:gd name="T12" fmla="*/ 0 w 21600"/>
                <a:gd name="T13" fmla="*/ 0 h 21252"/>
                <a:gd name="T14" fmla="*/ 21600 w 21600"/>
                <a:gd name="T15" fmla="*/ 21252 h 21252"/>
              </a:gdLst>
              <a:ahLst/>
              <a:cxnLst>
                <a:cxn ang="T8">
                  <a:pos x="T0" y="T1"/>
                </a:cxn>
                <a:cxn ang="T9">
                  <a:pos x="T2" y="T3"/>
                </a:cxn>
                <a:cxn ang="T10">
                  <a:pos x="T4" y="T5"/>
                </a:cxn>
                <a:cxn ang="T11">
                  <a:pos x="T6" y="T7"/>
                </a:cxn>
              </a:cxnLst>
              <a:rect l="T12" t="T13" r="T14" b="T15"/>
              <a:pathLst>
                <a:path w="21600" h="21252" extrusionOk="0">
                  <a:moveTo>
                    <a:pt x="0" y="0"/>
                  </a:moveTo>
                  <a:cubicBezTo>
                    <a:pt x="9742" y="20206"/>
                    <a:pt x="9742" y="20206"/>
                    <a:pt x="9742" y="20206"/>
                  </a:cubicBezTo>
                  <a:cubicBezTo>
                    <a:pt x="10253" y="21600"/>
                    <a:pt x="11055" y="21600"/>
                    <a:pt x="11566" y="20206"/>
                  </a:cubicBezTo>
                  <a:cubicBezTo>
                    <a:pt x="21600" y="0"/>
                    <a:pt x="21600" y="0"/>
                    <a:pt x="21600" y="0"/>
                  </a:cubicBezTo>
                  <a:lnTo>
                    <a:pt x="0" y="0"/>
                  </a:lnTo>
                  <a:close/>
                </a:path>
              </a:pathLst>
            </a:custGeom>
            <a:solidFill>
              <a:srgbClr val="FFFFFF"/>
            </a:solidFill>
            <a:ln w="12700" cap="flat">
              <a:noFill/>
              <a:miter lim="400000"/>
            </a:ln>
          </p:spPr>
          <p:txBody>
            <a:bodyPr lIns="45719" tIns="45719" rIns="45719" bIns="45719"/>
            <a:lstStyle/>
            <a:p>
              <a:endParaRPr lang="zh-CN" altLang="en-US"/>
            </a:p>
          </p:txBody>
        </p:sp>
      </p:grpSp>
      <p:grpSp>
        <p:nvGrpSpPr>
          <p:cNvPr id="272" name="组合 24"/>
          <p:cNvGrpSpPr/>
          <p:nvPr/>
        </p:nvGrpSpPr>
        <p:grpSpPr bwMode="auto">
          <a:xfrm>
            <a:off x="5764213" y="2830513"/>
            <a:ext cx="714375" cy="487362"/>
            <a:chOff x="0" y="0"/>
            <a:chExt cx="714937" cy="487497"/>
          </a:xfrm>
        </p:grpSpPr>
        <p:sp>
          <p:nvSpPr>
            <p:cNvPr id="28713" name="Freeform 5"/>
            <p:cNvSpPr/>
            <p:nvPr/>
          </p:nvSpPr>
          <p:spPr bwMode="auto">
            <a:xfrm>
              <a:off x="161764" y="339837"/>
              <a:ext cx="190416" cy="147661"/>
            </a:xfrm>
            <a:custGeom>
              <a:avLst/>
              <a:gdLst>
                <a:gd name="T0" fmla="*/ 839311 w 21600"/>
                <a:gd name="T1" fmla="*/ 504720 h 21600"/>
                <a:gd name="T2" fmla="*/ 839311 w 21600"/>
                <a:gd name="T3" fmla="*/ 504720 h 21600"/>
                <a:gd name="T4" fmla="*/ 839311 w 21600"/>
                <a:gd name="T5" fmla="*/ 504720 h 21600"/>
                <a:gd name="T6" fmla="*/ 839311 w 21600"/>
                <a:gd name="T7" fmla="*/ 504720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19000" y="10832"/>
                  </a:moveTo>
                  <a:lnTo>
                    <a:pt x="2400" y="21600"/>
                  </a:lnTo>
                  <a:lnTo>
                    <a:pt x="0" y="6706"/>
                  </a:lnTo>
                  <a:lnTo>
                    <a:pt x="21600" y="0"/>
                  </a:lnTo>
                  <a:lnTo>
                    <a:pt x="19000" y="10832"/>
                  </a:lnTo>
                  <a:close/>
                </a:path>
              </a:pathLst>
            </a:custGeom>
            <a:solidFill>
              <a:srgbClr val="D8D8D8"/>
            </a:solidFill>
            <a:ln w="12700" cap="flat">
              <a:noFill/>
              <a:miter lim="400000"/>
            </a:ln>
          </p:spPr>
          <p:txBody>
            <a:bodyPr lIns="45719" tIns="45719" rIns="45719" bIns="45719"/>
            <a:lstStyle/>
            <a:p>
              <a:endParaRPr lang="zh-CN" altLang="en-US"/>
            </a:p>
          </p:txBody>
        </p:sp>
        <p:sp>
          <p:nvSpPr>
            <p:cNvPr id="28714" name="Freeform 6"/>
            <p:cNvSpPr/>
            <p:nvPr/>
          </p:nvSpPr>
          <p:spPr bwMode="auto">
            <a:xfrm>
              <a:off x="-1" y="-1"/>
              <a:ext cx="714938" cy="309425"/>
            </a:xfrm>
            <a:custGeom>
              <a:avLst/>
              <a:gdLst>
                <a:gd name="T0" fmla="*/ 11831860 w 21600"/>
                <a:gd name="T1" fmla="*/ 2216300 h 21600"/>
                <a:gd name="T2" fmla="*/ 11831860 w 21600"/>
                <a:gd name="T3" fmla="*/ 2216300 h 21600"/>
                <a:gd name="T4" fmla="*/ 11831860 w 21600"/>
                <a:gd name="T5" fmla="*/ 2216300 h 21600"/>
                <a:gd name="T6" fmla="*/ 11831860 w 21600"/>
                <a:gd name="T7" fmla="*/ 2216300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21600" y="0"/>
                  </a:moveTo>
                  <a:lnTo>
                    <a:pt x="3209" y="21600"/>
                  </a:lnTo>
                  <a:lnTo>
                    <a:pt x="0" y="11262"/>
                  </a:lnTo>
                  <a:lnTo>
                    <a:pt x="21600" y="0"/>
                  </a:lnTo>
                  <a:close/>
                </a:path>
              </a:pathLst>
            </a:custGeom>
            <a:solidFill>
              <a:srgbClr val="FFFFFF"/>
            </a:solidFill>
            <a:ln w="12700" cap="flat">
              <a:noFill/>
              <a:miter lim="400000"/>
            </a:ln>
          </p:spPr>
          <p:txBody>
            <a:bodyPr lIns="45719" tIns="45719" rIns="45719" bIns="45719"/>
            <a:lstStyle/>
            <a:p>
              <a:endParaRPr lang="zh-CN" altLang="en-US"/>
            </a:p>
          </p:txBody>
        </p:sp>
        <p:sp>
          <p:nvSpPr>
            <p:cNvPr id="28715" name="Freeform 8"/>
            <p:cNvSpPr/>
            <p:nvPr/>
          </p:nvSpPr>
          <p:spPr bwMode="auto">
            <a:xfrm>
              <a:off x="161764" y="-1"/>
              <a:ext cx="553174" cy="487498"/>
            </a:xfrm>
            <a:custGeom>
              <a:avLst/>
              <a:gdLst>
                <a:gd name="T0" fmla="*/ 7083368 w 21600"/>
                <a:gd name="T1" fmla="*/ 5501256 h 21600"/>
                <a:gd name="T2" fmla="*/ 7083368 w 21600"/>
                <a:gd name="T3" fmla="*/ 5501256 h 21600"/>
                <a:gd name="T4" fmla="*/ 7083368 w 21600"/>
                <a:gd name="T5" fmla="*/ 5501256 h 21600"/>
                <a:gd name="T6" fmla="*/ 7083368 w 21600"/>
                <a:gd name="T7" fmla="*/ 5501256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21600" y="0"/>
                  </a:moveTo>
                  <a:lnTo>
                    <a:pt x="0" y="17089"/>
                  </a:lnTo>
                  <a:lnTo>
                    <a:pt x="8864" y="21600"/>
                  </a:lnTo>
                  <a:lnTo>
                    <a:pt x="21600" y="0"/>
                  </a:lnTo>
                  <a:close/>
                </a:path>
              </a:pathLst>
            </a:custGeom>
            <a:solidFill>
              <a:srgbClr val="F9F7F7"/>
            </a:solidFill>
            <a:ln w="12700" cap="flat">
              <a:noFill/>
              <a:miter lim="400000"/>
            </a:ln>
          </p:spPr>
          <p:txBody>
            <a:bodyPr lIns="45719" tIns="45719" rIns="45719" bIns="45719"/>
            <a:lstStyle/>
            <a:p>
              <a:endParaRPr lang="zh-CN" altLang="en-US"/>
            </a:p>
          </p:txBody>
        </p:sp>
      </p:grpSp>
      <p:grpSp>
        <p:nvGrpSpPr>
          <p:cNvPr id="275" name="组合 33"/>
          <p:cNvGrpSpPr/>
          <p:nvPr/>
        </p:nvGrpSpPr>
        <p:grpSpPr bwMode="auto">
          <a:xfrm>
            <a:off x="8972550" y="2725738"/>
            <a:ext cx="709613" cy="736600"/>
            <a:chOff x="0" y="0"/>
            <a:chExt cx="708767" cy="736983"/>
          </a:xfrm>
        </p:grpSpPr>
        <p:sp>
          <p:nvSpPr>
            <p:cNvPr id="28711" name="Rectangle 13"/>
            <p:cNvSpPr>
              <a:spLocks noChangeArrowheads="1"/>
            </p:cNvSpPr>
            <p:nvPr/>
          </p:nvSpPr>
          <p:spPr bwMode="auto">
            <a:xfrm rot="2279389">
              <a:off x="300119" y="126014"/>
              <a:ext cx="433264" cy="69163"/>
            </a:xfrm>
            <a:prstGeom prst="rect">
              <a:avLst/>
            </a:prstGeom>
            <a:solidFill>
              <a:srgbClr val="FFFFFF"/>
            </a:solidFill>
            <a:ln w="12700">
              <a:noFill/>
              <a:miter lim="400000"/>
            </a:ln>
          </p:spPr>
          <p:txBody>
            <a:bodyPr lIns="45719" tIns="45719" rIns="45719" bIns="45719"/>
            <a:lstStyle/>
            <a:p>
              <a:pPr hangingPunct="0"/>
              <a:endParaRPr lang="zh-CN" altLang="en-US">
                <a:latin typeface="Calibri" panose="020F0502020204030204" pitchFamily="34" charset="0"/>
              </a:endParaRPr>
            </a:p>
          </p:txBody>
        </p:sp>
        <p:sp>
          <p:nvSpPr>
            <p:cNvPr id="28712" name="Freeform 14"/>
            <p:cNvSpPr/>
            <p:nvPr/>
          </p:nvSpPr>
          <p:spPr bwMode="auto">
            <a:xfrm rot="2279389">
              <a:off x="111541" y="146267"/>
              <a:ext cx="433264" cy="511571"/>
            </a:xfrm>
            <a:custGeom>
              <a:avLst/>
              <a:gdLst>
                <a:gd name="T0" fmla="*/ 4345317 w 21600"/>
                <a:gd name="T1" fmla="*/ 6057995 h 21600"/>
                <a:gd name="T2" fmla="*/ 4345317 w 21600"/>
                <a:gd name="T3" fmla="*/ 6057995 h 21600"/>
                <a:gd name="T4" fmla="*/ 4345317 w 21600"/>
                <a:gd name="T5" fmla="*/ 6057995 h 21600"/>
                <a:gd name="T6" fmla="*/ 4345317 w 21600"/>
                <a:gd name="T7" fmla="*/ 6057995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21600" y="977"/>
                  </a:moveTo>
                  <a:cubicBezTo>
                    <a:pt x="21600" y="0"/>
                    <a:pt x="21600" y="0"/>
                    <a:pt x="21600" y="0"/>
                  </a:cubicBezTo>
                  <a:cubicBezTo>
                    <a:pt x="0" y="0"/>
                    <a:pt x="0" y="0"/>
                    <a:pt x="0" y="0"/>
                  </a:cubicBezTo>
                  <a:cubicBezTo>
                    <a:pt x="0" y="977"/>
                    <a:pt x="0" y="977"/>
                    <a:pt x="0" y="977"/>
                  </a:cubicBezTo>
                  <a:cubicBezTo>
                    <a:pt x="2513" y="2126"/>
                    <a:pt x="4143" y="4366"/>
                    <a:pt x="4143" y="6951"/>
                  </a:cubicBezTo>
                  <a:cubicBezTo>
                    <a:pt x="4143" y="9479"/>
                    <a:pt x="2513" y="11719"/>
                    <a:pt x="0" y="12868"/>
                  </a:cubicBezTo>
                  <a:cubicBezTo>
                    <a:pt x="0" y="12868"/>
                    <a:pt x="0" y="12868"/>
                    <a:pt x="0" y="12868"/>
                  </a:cubicBezTo>
                  <a:cubicBezTo>
                    <a:pt x="10325" y="21600"/>
                    <a:pt x="10325" y="21600"/>
                    <a:pt x="10325" y="21600"/>
                  </a:cubicBezTo>
                  <a:cubicBezTo>
                    <a:pt x="10325" y="12179"/>
                    <a:pt x="10325" y="12179"/>
                    <a:pt x="10325" y="12179"/>
                  </a:cubicBezTo>
                  <a:cubicBezTo>
                    <a:pt x="8491" y="12006"/>
                    <a:pt x="6996" y="10628"/>
                    <a:pt x="6996" y="8962"/>
                  </a:cubicBezTo>
                  <a:cubicBezTo>
                    <a:pt x="6996" y="7181"/>
                    <a:pt x="8694" y="5745"/>
                    <a:pt x="10800" y="5745"/>
                  </a:cubicBezTo>
                  <a:cubicBezTo>
                    <a:pt x="12906" y="5745"/>
                    <a:pt x="14672" y="7181"/>
                    <a:pt x="14672" y="8962"/>
                  </a:cubicBezTo>
                  <a:cubicBezTo>
                    <a:pt x="14672" y="10628"/>
                    <a:pt x="13177" y="12006"/>
                    <a:pt x="11275" y="12179"/>
                  </a:cubicBezTo>
                  <a:cubicBezTo>
                    <a:pt x="11275" y="21543"/>
                    <a:pt x="11275" y="21543"/>
                    <a:pt x="11275" y="21543"/>
                  </a:cubicBezTo>
                  <a:cubicBezTo>
                    <a:pt x="21600" y="12868"/>
                    <a:pt x="21600" y="12868"/>
                    <a:pt x="21600" y="12868"/>
                  </a:cubicBezTo>
                  <a:cubicBezTo>
                    <a:pt x="19155" y="11662"/>
                    <a:pt x="17457" y="9479"/>
                    <a:pt x="17457" y="6951"/>
                  </a:cubicBezTo>
                  <a:cubicBezTo>
                    <a:pt x="17457" y="4366"/>
                    <a:pt x="19155" y="2126"/>
                    <a:pt x="21600" y="977"/>
                  </a:cubicBezTo>
                  <a:close/>
                </a:path>
              </a:pathLst>
            </a:custGeom>
            <a:solidFill>
              <a:srgbClr val="FFFFFF"/>
            </a:solidFill>
            <a:ln w="12700" cap="flat">
              <a:noFill/>
              <a:miter lim="400000"/>
            </a:ln>
          </p:spPr>
          <p:txBody>
            <a:bodyPr lIns="45719" tIns="45719" rIns="45719" bIns="45719"/>
            <a:lstStyle/>
            <a:p>
              <a:endParaRPr lang="zh-CN" altLang="en-US"/>
            </a:p>
          </p:txBody>
        </p:sp>
      </p:grpSp>
      <p:sp>
        <p:nvSpPr>
          <p:cNvPr id="276" name="直接连接符 77"/>
          <p:cNvSpPr>
            <a:spLocks noChangeShapeType="1"/>
          </p:cNvSpPr>
          <p:nvPr/>
        </p:nvSpPr>
        <p:spPr bwMode="auto">
          <a:xfrm flipH="1">
            <a:off x="9002713" y="798513"/>
            <a:ext cx="973137" cy="971550"/>
          </a:xfrm>
          <a:prstGeom prst="line">
            <a:avLst/>
          </a:prstGeom>
          <a:noFill/>
          <a:ln w="22225">
            <a:solidFill>
              <a:srgbClr val="FBFDFE">
                <a:alpha val="50195"/>
              </a:srgbClr>
            </a:solidFill>
            <a:miter lim="800000"/>
          </a:ln>
        </p:spPr>
        <p:txBody>
          <a:bodyPr lIns="45719" rIns="45719"/>
          <a:lstStyle/>
          <a:p>
            <a:endParaRPr lang="zh-CN" altLang="en-US"/>
          </a:p>
        </p:txBody>
      </p:sp>
      <p:sp>
        <p:nvSpPr>
          <p:cNvPr id="277" name="直接连接符 78"/>
          <p:cNvSpPr>
            <a:spLocks noChangeShapeType="1"/>
          </p:cNvSpPr>
          <p:nvPr/>
        </p:nvSpPr>
        <p:spPr bwMode="auto">
          <a:xfrm flipH="1">
            <a:off x="10299700" y="465138"/>
            <a:ext cx="971550" cy="971550"/>
          </a:xfrm>
          <a:prstGeom prst="line">
            <a:avLst/>
          </a:prstGeom>
          <a:noFill/>
          <a:ln w="22225">
            <a:solidFill>
              <a:srgbClr val="FBFDFE">
                <a:alpha val="50195"/>
              </a:srgbClr>
            </a:solidFill>
            <a:miter lim="800000"/>
          </a:ln>
        </p:spPr>
        <p:txBody>
          <a:bodyPr lIns="45719" rIns="45719"/>
          <a:lstStyle/>
          <a:p>
            <a:endParaRPr lang="zh-CN" altLang="en-US"/>
          </a:p>
        </p:txBody>
      </p:sp>
      <p:sp>
        <p:nvSpPr>
          <p:cNvPr id="278" name="直接连接符 79"/>
          <p:cNvSpPr>
            <a:spLocks noChangeShapeType="1"/>
          </p:cNvSpPr>
          <p:nvPr/>
        </p:nvSpPr>
        <p:spPr bwMode="auto">
          <a:xfrm flipH="1">
            <a:off x="10299700" y="1581150"/>
            <a:ext cx="527050" cy="527050"/>
          </a:xfrm>
          <a:prstGeom prst="line">
            <a:avLst/>
          </a:prstGeom>
          <a:noFill/>
          <a:ln w="22225">
            <a:solidFill>
              <a:srgbClr val="FBFDFE">
                <a:alpha val="50195"/>
              </a:srgbClr>
            </a:solidFill>
            <a:miter lim="800000"/>
          </a:ln>
        </p:spPr>
        <p:txBody>
          <a:bodyPr lIns="45719" rIns="45719"/>
          <a:lstStyle/>
          <a:p>
            <a:endParaRPr lang="zh-CN" altLang="en-US"/>
          </a:p>
        </p:txBody>
      </p:sp>
      <p:sp>
        <p:nvSpPr>
          <p:cNvPr id="279" name="直接连接符 80"/>
          <p:cNvSpPr>
            <a:spLocks noChangeShapeType="1"/>
          </p:cNvSpPr>
          <p:nvPr/>
        </p:nvSpPr>
        <p:spPr bwMode="auto">
          <a:xfrm flipH="1">
            <a:off x="736600" y="1430338"/>
            <a:ext cx="973138" cy="973137"/>
          </a:xfrm>
          <a:prstGeom prst="line">
            <a:avLst/>
          </a:prstGeom>
          <a:noFill/>
          <a:ln w="22225">
            <a:solidFill>
              <a:srgbClr val="FDFEFF">
                <a:alpha val="62352"/>
              </a:srgbClr>
            </a:solidFill>
            <a:miter lim="800000"/>
          </a:ln>
        </p:spPr>
        <p:txBody>
          <a:bodyPr lIns="45719" rIns="45719"/>
          <a:lstStyle/>
          <a:p>
            <a:endParaRPr lang="zh-CN" altLang="en-US"/>
          </a:p>
        </p:txBody>
      </p:sp>
      <p:sp>
        <p:nvSpPr>
          <p:cNvPr id="280" name="直接连接符 81"/>
          <p:cNvSpPr>
            <a:spLocks noChangeShapeType="1"/>
          </p:cNvSpPr>
          <p:nvPr/>
        </p:nvSpPr>
        <p:spPr bwMode="auto">
          <a:xfrm flipH="1">
            <a:off x="2124075" y="520700"/>
            <a:ext cx="574675" cy="574675"/>
          </a:xfrm>
          <a:prstGeom prst="line">
            <a:avLst/>
          </a:prstGeom>
          <a:noFill/>
          <a:ln w="22225">
            <a:solidFill>
              <a:srgbClr val="FBFDFE">
                <a:alpha val="50195"/>
              </a:srgbClr>
            </a:solidFill>
            <a:miter lim="800000"/>
          </a:ln>
        </p:spPr>
        <p:txBody>
          <a:bodyPr lIns="45719" rIns="45719"/>
          <a:lstStyle/>
          <a:p>
            <a:endParaRPr lang="zh-CN" altLang="en-US"/>
          </a:p>
        </p:txBody>
      </p:sp>
      <p:sp>
        <p:nvSpPr>
          <p:cNvPr id="281" name="直接连接符 82"/>
          <p:cNvSpPr>
            <a:spLocks noChangeShapeType="1"/>
          </p:cNvSpPr>
          <p:nvPr/>
        </p:nvSpPr>
        <p:spPr bwMode="auto">
          <a:xfrm flipH="1">
            <a:off x="1016000" y="465138"/>
            <a:ext cx="574675" cy="573087"/>
          </a:xfrm>
          <a:prstGeom prst="line">
            <a:avLst/>
          </a:prstGeom>
          <a:noFill/>
          <a:ln w="22225">
            <a:solidFill>
              <a:srgbClr val="FBFDFE">
                <a:alpha val="50195"/>
              </a:srgbClr>
            </a:solidFill>
            <a:miter lim="800000"/>
          </a:ln>
        </p:spPr>
        <p:txBody>
          <a:bodyPr lIns="45719" rIns="45719"/>
          <a:lstStyle/>
          <a:p>
            <a:endParaRPr lang="zh-CN" altLang="en-US"/>
          </a:p>
        </p:txBody>
      </p:sp>
    </p:spTree>
  </p:cSld>
  <p:clrMapOvr>
    <a:masterClrMapping/>
  </p:clrMapOvr>
  <p:transition spd="slow">
    <p:wipe/>
  </p:transition>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2" nodeType="afterEffect">
                                  <p:stCondLst>
                                    <p:cond delay="200"/>
                                  </p:stCondLst>
                                  <p:childTnLst>
                                    <p:set>
                                      <p:cBhvr>
                                        <p:cTn id="6" dur="indefinite" fill="hold"/>
                                        <p:tgtEl>
                                          <p:spTgt spid="239"/>
                                        </p:tgtEl>
                                        <p:attrNameLst>
                                          <p:attrName>style.visibility</p:attrName>
                                        </p:attrNameLst>
                                      </p:cBhvr>
                                      <p:to>
                                        <p:strVal val="visible"/>
                                      </p:to>
                                    </p:set>
                                    <p:animEffect transition="in" filter="dissolve">
                                      <p:cBhvr>
                                        <p:cTn id="7" dur="500"/>
                                        <p:tgtEl>
                                          <p:spTgt spid="239"/>
                                        </p:tgtEl>
                                      </p:cBhvr>
                                    </p:animEffect>
                                  </p:childTnLst>
                                </p:cTn>
                              </p:par>
                            </p:childTnLst>
                          </p:cTn>
                        </p:par>
                        <p:par>
                          <p:cTn id="8" fill="hold">
                            <p:stCondLst>
                              <p:cond delay="700"/>
                            </p:stCondLst>
                            <p:childTnLst>
                              <p:par>
                                <p:cTn id="9" presetID="23" presetClass="entr" presetSubtype="16" fill="hold" grpId="0" nodeType="afterEffect">
                                  <p:stCondLst>
                                    <p:cond delay="0"/>
                                  </p:stCondLst>
                                  <p:childTnLst>
                                    <p:set>
                                      <p:cBhvr>
                                        <p:cTn id="10" dur="indefinite" fill="hold"/>
                                        <p:tgtEl>
                                          <p:spTgt spid="240"/>
                                        </p:tgtEl>
                                        <p:attrNameLst>
                                          <p:attrName>style.visibility</p:attrName>
                                        </p:attrNameLst>
                                      </p:cBhvr>
                                      <p:to>
                                        <p:strVal val="visible"/>
                                      </p:to>
                                    </p:set>
                                    <p:anim calcmode="lin" valueType="num">
                                      <p:cBhvr>
                                        <p:cTn id="11" dur="500" fill="hold"/>
                                        <p:tgtEl>
                                          <p:spTgt spid="240"/>
                                        </p:tgtEl>
                                        <p:attrNameLst>
                                          <p:attrName>ppt_w</p:attrName>
                                        </p:attrNameLst>
                                      </p:cBhvr>
                                      <p:tavLst>
                                        <p:tav tm="0">
                                          <p:val>
                                            <p:fltVal val="0"/>
                                          </p:val>
                                        </p:tav>
                                        <p:tav tm="100000">
                                          <p:val>
                                            <p:strVal val="#ppt_w"/>
                                          </p:val>
                                        </p:tav>
                                      </p:tavLst>
                                    </p:anim>
                                    <p:anim calcmode="lin" valueType="num">
                                      <p:cBhvr>
                                        <p:cTn id="12" dur="500" fill="hold"/>
                                        <p:tgtEl>
                                          <p:spTgt spid="240"/>
                                        </p:tgtEl>
                                        <p:attrNameLst>
                                          <p:attrName>ppt_h</p:attrName>
                                        </p:attrNameLst>
                                      </p:cBhvr>
                                      <p:tavLst>
                                        <p:tav tm="0">
                                          <p:val>
                                            <p:fltVal val="0"/>
                                          </p:val>
                                        </p:tav>
                                        <p:tav tm="100000">
                                          <p:val>
                                            <p:strVal val="#ppt_h"/>
                                          </p:val>
                                        </p:tav>
                                      </p:tavLst>
                                    </p:anim>
                                  </p:childTnLst>
                                </p:cTn>
                              </p:par>
                            </p:childTnLst>
                          </p:cTn>
                        </p:par>
                        <p:par>
                          <p:cTn id="13" fill="hold">
                            <p:stCondLst>
                              <p:cond delay="1200"/>
                            </p:stCondLst>
                            <p:childTnLst>
                              <p:par>
                                <p:cTn id="14" presetID="2" presetClass="entr" presetSubtype="4" fill="hold" grpId="7" nodeType="afterEffect">
                                  <p:stCondLst>
                                    <p:cond delay="0"/>
                                  </p:stCondLst>
                                  <p:childTnLst>
                                    <p:set>
                                      <p:cBhvr>
                                        <p:cTn id="15" dur="indefinite" fill="hold"/>
                                        <p:tgtEl>
                                          <p:spTgt spid="268"/>
                                        </p:tgtEl>
                                        <p:attrNameLst>
                                          <p:attrName>style.visibility</p:attrName>
                                        </p:attrNameLst>
                                      </p:cBhvr>
                                      <p:to>
                                        <p:strVal val="visible"/>
                                      </p:to>
                                    </p:set>
                                    <p:anim calcmode="lin" valueType="num">
                                      <p:cBhvr>
                                        <p:cTn id="16" dur="500" fill="hold"/>
                                        <p:tgtEl>
                                          <p:spTgt spid="268"/>
                                        </p:tgtEl>
                                        <p:attrNameLst>
                                          <p:attrName>ppt_x</p:attrName>
                                        </p:attrNameLst>
                                      </p:cBhvr>
                                      <p:tavLst>
                                        <p:tav tm="0">
                                          <p:val>
                                            <p:strVal val="#ppt_x"/>
                                          </p:val>
                                        </p:tav>
                                        <p:tav tm="100000">
                                          <p:val>
                                            <p:strVal val="#ppt_x"/>
                                          </p:val>
                                        </p:tav>
                                      </p:tavLst>
                                    </p:anim>
                                    <p:anim calcmode="lin" valueType="num">
                                      <p:cBhvr>
                                        <p:cTn id="17" dur="500" fill="hold"/>
                                        <p:tgtEl>
                                          <p:spTgt spid="268"/>
                                        </p:tgtEl>
                                        <p:attrNameLst>
                                          <p:attrName>ppt_y</p:attrName>
                                        </p:attrNameLst>
                                      </p:cBhvr>
                                      <p:tavLst>
                                        <p:tav tm="0">
                                          <p:val>
                                            <p:strVal val="1+#ppt_h/2"/>
                                          </p:val>
                                        </p:tav>
                                        <p:tav tm="100000">
                                          <p:val>
                                            <p:strVal val="#ppt_y"/>
                                          </p:val>
                                        </p:tav>
                                      </p:tavLst>
                                    </p:anim>
                                  </p:childTnLst>
                                </p:cTn>
                              </p:par>
                            </p:childTnLst>
                          </p:cTn>
                        </p:par>
                        <p:par>
                          <p:cTn id="18" fill="hold">
                            <p:stCondLst>
                              <p:cond delay="1700"/>
                            </p:stCondLst>
                            <p:childTnLst>
                              <p:par>
                                <p:cTn id="19" presetID="2" presetClass="entr" presetSubtype="4" fill="hold" grpId="8" nodeType="afterEffect">
                                  <p:stCondLst>
                                    <p:cond delay="0"/>
                                  </p:stCondLst>
                                  <p:childTnLst>
                                    <p:set>
                                      <p:cBhvr>
                                        <p:cTn id="20" dur="indefinite" fill="hold"/>
                                        <p:tgtEl>
                                          <p:spTgt spid="272"/>
                                        </p:tgtEl>
                                        <p:attrNameLst>
                                          <p:attrName>style.visibility</p:attrName>
                                        </p:attrNameLst>
                                      </p:cBhvr>
                                      <p:to>
                                        <p:strVal val="visible"/>
                                      </p:to>
                                    </p:set>
                                    <p:anim calcmode="lin" valueType="num">
                                      <p:cBhvr>
                                        <p:cTn id="21" dur="500" fill="hold"/>
                                        <p:tgtEl>
                                          <p:spTgt spid="272"/>
                                        </p:tgtEl>
                                        <p:attrNameLst>
                                          <p:attrName>ppt_x</p:attrName>
                                        </p:attrNameLst>
                                      </p:cBhvr>
                                      <p:tavLst>
                                        <p:tav tm="0">
                                          <p:val>
                                            <p:strVal val="#ppt_x"/>
                                          </p:val>
                                        </p:tav>
                                        <p:tav tm="100000">
                                          <p:val>
                                            <p:strVal val="#ppt_x"/>
                                          </p:val>
                                        </p:tav>
                                      </p:tavLst>
                                    </p:anim>
                                    <p:anim calcmode="lin" valueType="num">
                                      <p:cBhvr>
                                        <p:cTn id="22" dur="500" fill="hold"/>
                                        <p:tgtEl>
                                          <p:spTgt spid="272"/>
                                        </p:tgtEl>
                                        <p:attrNameLst>
                                          <p:attrName>ppt_y</p:attrName>
                                        </p:attrNameLst>
                                      </p:cBhvr>
                                      <p:tavLst>
                                        <p:tav tm="0">
                                          <p:val>
                                            <p:strVal val="1+#ppt_h/2"/>
                                          </p:val>
                                        </p:tav>
                                        <p:tav tm="100000">
                                          <p:val>
                                            <p:strVal val="#ppt_y"/>
                                          </p:val>
                                        </p:tav>
                                      </p:tavLst>
                                    </p:anim>
                                  </p:childTnLst>
                                </p:cTn>
                              </p:par>
                            </p:childTnLst>
                          </p:cTn>
                        </p:par>
                        <p:par>
                          <p:cTn id="23" fill="hold">
                            <p:stCondLst>
                              <p:cond delay="2200"/>
                            </p:stCondLst>
                            <p:childTnLst>
                              <p:par>
                                <p:cTn id="24" presetID="2" presetClass="entr" presetSubtype="4" fill="hold" grpId="9" nodeType="afterEffect">
                                  <p:stCondLst>
                                    <p:cond delay="0"/>
                                  </p:stCondLst>
                                  <p:childTnLst>
                                    <p:set>
                                      <p:cBhvr>
                                        <p:cTn id="25" dur="indefinite" fill="hold"/>
                                        <p:tgtEl>
                                          <p:spTgt spid="275"/>
                                        </p:tgtEl>
                                        <p:attrNameLst>
                                          <p:attrName>style.visibility</p:attrName>
                                        </p:attrNameLst>
                                      </p:cBhvr>
                                      <p:to>
                                        <p:strVal val="visible"/>
                                      </p:to>
                                    </p:set>
                                    <p:anim calcmode="lin" valueType="num">
                                      <p:cBhvr>
                                        <p:cTn id="26" dur="500" fill="hold"/>
                                        <p:tgtEl>
                                          <p:spTgt spid="275"/>
                                        </p:tgtEl>
                                        <p:attrNameLst>
                                          <p:attrName>ppt_x</p:attrName>
                                        </p:attrNameLst>
                                      </p:cBhvr>
                                      <p:tavLst>
                                        <p:tav tm="0">
                                          <p:val>
                                            <p:strVal val="#ppt_x"/>
                                          </p:val>
                                        </p:tav>
                                        <p:tav tm="100000">
                                          <p:val>
                                            <p:strVal val="#ppt_x"/>
                                          </p:val>
                                        </p:tav>
                                      </p:tavLst>
                                    </p:anim>
                                    <p:anim calcmode="lin" valueType="num">
                                      <p:cBhvr>
                                        <p:cTn id="27" dur="500" fill="hold"/>
                                        <p:tgtEl>
                                          <p:spTgt spid="275"/>
                                        </p:tgtEl>
                                        <p:attrNameLst>
                                          <p:attrName>ppt_y</p:attrName>
                                        </p:attrNameLst>
                                      </p:cBhvr>
                                      <p:tavLst>
                                        <p:tav tm="0">
                                          <p:val>
                                            <p:strVal val="1+#ppt_h/2"/>
                                          </p:val>
                                        </p:tav>
                                        <p:tav tm="100000">
                                          <p:val>
                                            <p:strVal val="#ppt_y"/>
                                          </p:val>
                                        </p:tav>
                                      </p:tavLst>
                                    </p:anim>
                                  </p:childTnLst>
                                </p:cTn>
                              </p:par>
                            </p:childTnLst>
                          </p:cTn>
                        </p:par>
                        <p:par>
                          <p:cTn id="28" fill="hold">
                            <p:stCondLst>
                              <p:cond delay="2700"/>
                            </p:stCondLst>
                            <p:childTnLst>
                              <p:par>
                                <p:cTn id="29" presetID="9" presetClass="entr" presetSubtype="0" fill="hold" grpId="10" nodeType="afterEffect">
                                  <p:stCondLst>
                                    <p:cond delay="0"/>
                                  </p:stCondLst>
                                  <p:childTnLst>
                                    <p:set>
                                      <p:cBhvr>
                                        <p:cTn id="30" dur="indefinite" fill="hold"/>
                                        <p:tgtEl>
                                          <p:spTgt spid="249"/>
                                        </p:tgtEl>
                                        <p:attrNameLst>
                                          <p:attrName>style.visibility</p:attrName>
                                        </p:attrNameLst>
                                      </p:cBhvr>
                                      <p:to>
                                        <p:strVal val="visible"/>
                                      </p:to>
                                    </p:set>
                                    <p:animEffect transition="in" filter="dissolve">
                                      <p:cBhvr>
                                        <p:cTn id="31" dur="1500"/>
                                        <p:tgtEl>
                                          <p:spTgt spid="249"/>
                                        </p:tgtEl>
                                      </p:cBhvr>
                                    </p:animEffect>
                                  </p:childTnLst>
                                </p:cTn>
                              </p:par>
                            </p:childTnLst>
                          </p:cTn>
                        </p:par>
                        <p:par>
                          <p:cTn id="32" fill="hold">
                            <p:stCondLst>
                              <p:cond delay="4200"/>
                            </p:stCondLst>
                            <p:childTnLst>
                              <p:par>
                                <p:cTn id="33" presetID="9" presetClass="entr" presetSubtype="0" fill="hold" grpId="11" nodeType="afterEffect">
                                  <p:stCondLst>
                                    <p:cond delay="500"/>
                                  </p:stCondLst>
                                  <p:childTnLst>
                                    <p:set>
                                      <p:cBhvr>
                                        <p:cTn id="34" dur="indefinite" fill="hold"/>
                                        <p:tgtEl>
                                          <p:spTgt spid="253"/>
                                        </p:tgtEl>
                                        <p:attrNameLst>
                                          <p:attrName>style.visibility</p:attrName>
                                        </p:attrNameLst>
                                      </p:cBhvr>
                                      <p:to>
                                        <p:strVal val="visible"/>
                                      </p:to>
                                    </p:set>
                                    <p:animEffect transition="in" filter="dissolve">
                                      <p:cBhvr>
                                        <p:cTn id="35" dur="1500"/>
                                        <p:tgtEl>
                                          <p:spTgt spid="253"/>
                                        </p:tgtEl>
                                      </p:cBhvr>
                                    </p:animEffect>
                                  </p:childTnLst>
                                </p:cTn>
                              </p:par>
                            </p:childTnLst>
                          </p:cTn>
                        </p:par>
                        <p:par>
                          <p:cTn id="36" fill="hold">
                            <p:stCondLst>
                              <p:cond delay="6200"/>
                            </p:stCondLst>
                            <p:childTnLst>
                              <p:par>
                                <p:cTn id="37" presetID="9" presetClass="entr" presetSubtype="0" fill="hold" grpId="12" nodeType="afterEffect">
                                  <p:stCondLst>
                                    <p:cond delay="1000"/>
                                  </p:stCondLst>
                                  <p:childTnLst>
                                    <p:set>
                                      <p:cBhvr>
                                        <p:cTn id="38" dur="indefinite" fill="hold"/>
                                        <p:tgtEl>
                                          <p:spTgt spid="257"/>
                                        </p:tgtEl>
                                        <p:attrNameLst>
                                          <p:attrName>style.visibility</p:attrName>
                                        </p:attrNameLst>
                                      </p:cBhvr>
                                      <p:to>
                                        <p:strVal val="visible"/>
                                      </p:to>
                                    </p:set>
                                    <p:animEffect transition="in" filter="dissolve">
                                      <p:cBhvr>
                                        <p:cTn id="39" dur="1500"/>
                                        <p:tgtEl>
                                          <p:spTgt spid="257"/>
                                        </p:tgtEl>
                                      </p:cBhvr>
                                    </p:animEffect>
                                  </p:childTnLst>
                                </p:cTn>
                              </p:par>
                            </p:childTnLst>
                          </p:cTn>
                        </p:par>
                        <p:par>
                          <p:cTn id="40" fill="hold">
                            <p:stCondLst>
                              <p:cond delay="8700"/>
                            </p:stCondLst>
                            <p:childTnLst>
                              <p:par>
                                <p:cTn id="41" presetID="9" presetClass="entr" presetSubtype="0" fill="hold" grpId="13" nodeType="afterEffect">
                                  <p:stCondLst>
                                    <p:cond delay="0"/>
                                  </p:stCondLst>
                                  <p:childTnLst>
                                    <p:set>
                                      <p:cBhvr>
                                        <p:cTn id="42" dur="indefinite" fill="hold"/>
                                        <p:tgtEl>
                                          <p:spTgt spid="252"/>
                                        </p:tgtEl>
                                        <p:attrNameLst>
                                          <p:attrName>style.visibility</p:attrName>
                                        </p:attrNameLst>
                                      </p:cBhvr>
                                      <p:to>
                                        <p:strVal val="visible"/>
                                      </p:to>
                                    </p:set>
                                    <p:animEffect transition="in" filter="dissolve">
                                      <p:cBhvr>
                                        <p:cTn id="43" dur="500"/>
                                        <p:tgtEl>
                                          <p:spTgt spid="252"/>
                                        </p:tgtEl>
                                      </p:cBhvr>
                                    </p:animEffect>
                                  </p:childTnLst>
                                </p:cTn>
                              </p:par>
                            </p:childTnLst>
                          </p:cTn>
                        </p:par>
                        <p:par>
                          <p:cTn id="44" fill="hold">
                            <p:stCondLst>
                              <p:cond delay="9200"/>
                            </p:stCondLst>
                            <p:childTnLst>
                              <p:par>
                                <p:cTn id="45" presetID="9" presetClass="entr" presetSubtype="0" fill="hold" grpId="14" nodeType="afterEffect">
                                  <p:stCondLst>
                                    <p:cond delay="250"/>
                                  </p:stCondLst>
                                  <p:childTnLst>
                                    <p:set>
                                      <p:cBhvr>
                                        <p:cTn id="46" dur="indefinite" fill="hold"/>
                                        <p:tgtEl>
                                          <p:spTgt spid="256"/>
                                        </p:tgtEl>
                                        <p:attrNameLst>
                                          <p:attrName>style.visibility</p:attrName>
                                        </p:attrNameLst>
                                      </p:cBhvr>
                                      <p:to>
                                        <p:strVal val="visible"/>
                                      </p:to>
                                    </p:set>
                                    <p:animEffect transition="in" filter="dissolve">
                                      <p:cBhvr>
                                        <p:cTn id="47" dur="500"/>
                                        <p:tgtEl>
                                          <p:spTgt spid="256"/>
                                        </p:tgtEl>
                                      </p:cBhvr>
                                    </p:animEffect>
                                  </p:childTnLst>
                                </p:cTn>
                              </p:par>
                            </p:childTnLst>
                          </p:cTn>
                        </p:par>
                        <p:par>
                          <p:cTn id="48" fill="hold">
                            <p:stCondLst>
                              <p:cond delay="9950"/>
                            </p:stCondLst>
                            <p:childTnLst>
                              <p:par>
                                <p:cTn id="49" presetID="9" presetClass="entr" presetSubtype="0" fill="hold" grpId="15" nodeType="afterEffect">
                                  <p:stCondLst>
                                    <p:cond delay="500"/>
                                  </p:stCondLst>
                                  <p:childTnLst>
                                    <p:set>
                                      <p:cBhvr>
                                        <p:cTn id="50" dur="indefinite" fill="hold"/>
                                        <p:tgtEl>
                                          <p:spTgt spid="260"/>
                                        </p:tgtEl>
                                        <p:attrNameLst>
                                          <p:attrName>style.visibility</p:attrName>
                                        </p:attrNameLst>
                                      </p:cBhvr>
                                      <p:to>
                                        <p:strVal val="visible"/>
                                      </p:to>
                                    </p:set>
                                    <p:animEffect transition="in" filter="dissolve">
                                      <p:cBhvr>
                                        <p:cTn id="51" dur="500"/>
                                        <p:tgtEl>
                                          <p:spTgt spid="260"/>
                                        </p:tgtEl>
                                      </p:cBhvr>
                                    </p:animEffect>
                                  </p:childTnLst>
                                </p:cTn>
                              </p:par>
                            </p:childTnLst>
                          </p:cTn>
                        </p:par>
                        <p:par>
                          <p:cTn id="52" fill="hold">
                            <p:stCondLst>
                              <p:cond delay="10950"/>
                            </p:stCondLst>
                            <p:childTnLst>
                              <p:par>
                                <p:cTn id="53" presetID="22" presetClass="entr" presetSubtype="8" fill="hold" grpId="18" nodeType="afterEffect">
                                  <p:stCondLst>
                                    <p:cond delay="0"/>
                                  </p:stCondLst>
                                  <p:childTnLst>
                                    <p:set>
                                      <p:cBhvr>
                                        <p:cTn id="54" dur="indefinite" fill="hold"/>
                                        <p:tgtEl>
                                          <p:spTgt spid="261"/>
                                        </p:tgtEl>
                                        <p:attrNameLst>
                                          <p:attrName>style.visibility</p:attrName>
                                        </p:attrNameLst>
                                      </p:cBhvr>
                                      <p:to>
                                        <p:strVal val="visible"/>
                                      </p:to>
                                    </p:set>
                                    <p:animEffect transition="in" filter="wipe(left)">
                                      <p:cBhvr>
                                        <p:cTn id="55" dur="500"/>
                                        <p:tgtEl>
                                          <p:spTgt spid="261"/>
                                        </p:tgtEl>
                                      </p:cBhvr>
                                    </p:animEffect>
                                  </p:childTnLst>
                                </p:cTn>
                              </p:par>
                            </p:childTnLst>
                          </p:cTn>
                        </p:par>
                        <p:par>
                          <p:cTn id="56" fill="hold">
                            <p:stCondLst>
                              <p:cond delay="11450"/>
                            </p:stCondLst>
                            <p:childTnLst>
                              <p:par>
                                <p:cTn id="57" presetID="22" presetClass="entr" presetSubtype="8" fill="hold" grpId="19" nodeType="afterEffect">
                                  <p:stCondLst>
                                    <p:cond delay="250"/>
                                  </p:stCondLst>
                                  <p:childTnLst>
                                    <p:set>
                                      <p:cBhvr>
                                        <p:cTn id="58" dur="indefinite" fill="hold"/>
                                        <p:tgtEl>
                                          <p:spTgt spid="262"/>
                                        </p:tgtEl>
                                        <p:attrNameLst>
                                          <p:attrName>style.visibility</p:attrName>
                                        </p:attrNameLst>
                                      </p:cBhvr>
                                      <p:to>
                                        <p:strVal val="visible"/>
                                      </p:to>
                                    </p:set>
                                    <p:animEffect transition="in" filter="wipe(left)">
                                      <p:cBhvr>
                                        <p:cTn id="59" dur="500"/>
                                        <p:tgtEl>
                                          <p:spTgt spid="262"/>
                                        </p:tgtEl>
                                      </p:cBhvr>
                                    </p:animEffect>
                                  </p:childTnLst>
                                </p:cTn>
                              </p:par>
                            </p:childTnLst>
                          </p:cTn>
                        </p:par>
                        <p:par>
                          <p:cTn id="60" fill="hold">
                            <p:stCondLst>
                              <p:cond delay="12200"/>
                            </p:stCondLst>
                            <p:childTnLst>
                              <p:par>
                                <p:cTn id="61" presetID="22" presetClass="entr" presetSubtype="8" fill="hold" grpId="20" nodeType="afterEffect">
                                  <p:stCondLst>
                                    <p:cond delay="500"/>
                                  </p:stCondLst>
                                  <p:childTnLst>
                                    <p:set>
                                      <p:cBhvr>
                                        <p:cTn id="62" dur="indefinite" fill="hold"/>
                                        <p:tgtEl>
                                          <p:spTgt spid="263"/>
                                        </p:tgtEl>
                                        <p:attrNameLst>
                                          <p:attrName>style.visibility</p:attrName>
                                        </p:attrNameLst>
                                      </p:cBhvr>
                                      <p:to>
                                        <p:strVal val="visible"/>
                                      </p:to>
                                    </p:set>
                                    <p:animEffect transition="in" filter="wipe(left)">
                                      <p:cBhvr>
                                        <p:cTn id="63" dur="500"/>
                                        <p:tgtEl>
                                          <p:spTgt spid="263"/>
                                        </p:tgtEl>
                                      </p:cBhvr>
                                    </p:animEffect>
                                  </p:childTnLst>
                                </p:cTn>
                              </p:par>
                            </p:childTnLst>
                          </p:cTn>
                        </p:par>
                        <p:par>
                          <p:cTn id="64" fill="hold">
                            <p:stCondLst>
                              <p:cond delay="13200"/>
                            </p:stCondLst>
                            <p:childTnLst>
                              <p:par>
                                <p:cTn id="65" presetID="9" presetClass="entr" presetSubtype="0" fill="hold" grpId="0" nodeType="afterEffect">
                                  <p:stCondLst>
                                    <p:cond delay="0"/>
                                  </p:stCondLst>
                                  <p:childTnLst>
                                    <p:set>
                                      <p:cBhvr>
                                        <p:cTn id="66" dur="indefinite" fill="hold"/>
                                        <p:tgtEl>
                                          <p:spTgt spid="281"/>
                                        </p:tgtEl>
                                        <p:attrNameLst>
                                          <p:attrName>style.visibility</p:attrName>
                                        </p:attrNameLst>
                                      </p:cBhvr>
                                      <p:to>
                                        <p:strVal val="visible"/>
                                      </p:to>
                                    </p:set>
                                    <p:animEffect transition="in" filter="dissolve">
                                      <p:cBhvr>
                                        <p:cTn id="67" dur="500"/>
                                        <p:tgtEl>
                                          <p:spTgt spid="281"/>
                                        </p:tgtEl>
                                      </p:cBhvr>
                                    </p:animEffect>
                                  </p:childTnLst>
                                </p:cTn>
                              </p:par>
                            </p:childTnLst>
                          </p:cTn>
                        </p:par>
                        <p:par>
                          <p:cTn id="68" fill="hold">
                            <p:stCondLst>
                              <p:cond delay="13700"/>
                            </p:stCondLst>
                            <p:childTnLst>
                              <p:par>
                                <p:cTn id="69" presetID="9" presetClass="entr" presetSubtype="0" fill="hold" grpId="0" nodeType="afterEffect">
                                  <p:stCondLst>
                                    <p:cond delay="250"/>
                                  </p:stCondLst>
                                  <p:childTnLst>
                                    <p:set>
                                      <p:cBhvr>
                                        <p:cTn id="70" dur="indefinite" fill="hold"/>
                                        <p:tgtEl>
                                          <p:spTgt spid="280"/>
                                        </p:tgtEl>
                                        <p:attrNameLst>
                                          <p:attrName>style.visibility</p:attrName>
                                        </p:attrNameLst>
                                      </p:cBhvr>
                                      <p:to>
                                        <p:strVal val="visible"/>
                                      </p:to>
                                    </p:set>
                                    <p:animEffect transition="in" filter="dissolve">
                                      <p:cBhvr>
                                        <p:cTn id="71" dur="500"/>
                                        <p:tgtEl>
                                          <p:spTgt spid="280"/>
                                        </p:tgtEl>
                                      </p:cBhvr>
                                    </p:animEffect>
                                  </p:childTnLst>
                                </p:cTn>
                              </p:par>
                            </p:childTnLst>
                          </p:cTn>
                        </p:par>
                        <p:par>
                          <p:cTn id="72" fill="hold">
                            <p:stCondLst>
                              <p:cond delay="14450"/>
                            </p:stCondLst>
                            <p:childTnLst>
                              <p:par>
                                <p:cTn id="73" presetID="9" presetClass="entr" presetSubtype="0" fill="hold" grpId="0" nodeType="afterEffect">
                                  <p:stCondLst>
                                    <p:cond delay="500"/>
                                  </p:stCondLst>
                                  <p:childTnLst>
                                    <p:set>
                                      <p:cBhvr>
                                        <p:cTn id="74" dur="indefinite" fill="hold"/>
                                        <p:tgtEl>
                                          <p:spTgt spid="279"/>
                                        </p:tgtEl>
                                        <p:attrNameLst>
                                          <p:attrName>style.visibility</p:attrName>
                                        </p:attrNameLst>
                                      </p:cBhvr>
                                      <p:to>
                                        <p:strVal val="visible"/>
                                      </p:to>
                                    </p:set>
                                    <p:animEffect transition="in" filter="dissolve">
                                      <p:cBhvr>
                                        <p:cTn id="75" dur="500"/>
                                        <p:tgtEl>
                                          <p:spTgt spid="279"/>
                                        </p:tgtEl>
                                      </p:cBhvr>
                                    </p:animEffect>
                                  </p:childTnLst>
                                </p:cTn>
                              </p:par>
                            </p:childTnLst>
                          </p:cTn>
                        </p:par>
                        <p:par>
                          <p:cTn id="76" fill="hold">
                            <p:stCondLst>
                              <p:cond delay="15450"/>
                            </p:stCondLst>
                            <p:childTnLst>
                              <p:par>
                                <p:cTn id="77" presetID="9" presetClass="entr" presetSubtype="0" fill="hold" grpId="0" nodeType="afterEffect">
                                  <p:stCondLst>
                                    <p:cond delay="750"/>
                                  </p:stCondLst>
                                  <p:childTnLst>
                                    <p:set>
                                      <p:cBhvr>
                                        <p:cTn id="78" dur="indefinite" fill="hold"/>
                                        <p:tgtEl>
                                          <p:spTgt spid="276"/>
                                        </p:tgtEl>
                                        <p:attrNameLst>
                                          <p:attrName>style.visibility</p:attrName>
                                        </p:attrNameLst>
                                      </p:cBhvr>
                                      <p:to>
                                        <p:strVal val="visible"/>
                                      </p:to>
                                    </p:set>
                                    <p:animEffect transition="in" filter="dissolve">
                                      <p:cBhvr>
                                        <p:cTn id="79" dur="500"/>
                                        <p:tgtEl>
                                          <p:spTgt spid="276"/>
                                        </p:tgtEl>
                                      </p:cBhvr>
                                    </p:animEffect>
                                  </p:childTnLst>
                                </p:cTn>
                              </p:par>
                            </p:childTnLst>
                          </p:cTn>
                        </p:par>
                        <p:par>
                          <p:cTn id="80" fill="hold">
                            <p:stCondLst>
                              <p:cond delay="16700"/>
                            </p:stCondLst>
                            <p:childTnLst>
                              <p:par>
                                <p:cTn id="81" presetID="9" presetClass="entr" presetSubtype="0" fill="hold" grpId="0" nodeType="afterEffect">
                                  <p:stCondLst>
                                    <p:cond delay="1000"/>
                                  </p:stCondLst>
                                  <p:childTnLst>
                                    <p:set>
                                      <p:cBhvr>
                                        <p:cTn id="82" dur="indefinite" fill="hold"/>
                                        <p:tgtEl>
                                          <p:spTgt spid="277"/>
                                        </p:tgtEl>
                                        <p:attrNameLst>
                                          <p:attrName>style.visibility</p:attrName>
                                        </p:attrNameLst>
                                      </p:cBhvr>
                                      <p:to>
                                        <p:strVal val="visible"/>
                                      </p:to>
                                    </p:set>
                                    <p:animEffect transition="in" filter="dissolve">
                                      <p:cBhvr>
                                        <p:cTn id="83" dur="500"/>
                                        <p:tgtEl>
                                          <p:spTgt spid="277"/>
                                        </p:tgtEl>
                                      </p:cBhvr>
                                    </p:animEffect>
                                  </p:childTnLst>
                                </p:cTn>
                              </p:par>
                            </p:childTnLst>
                          </p:cTn>
                        </p:par>
                        <p:par>
                          <p:cTn id="84" fill="hold">
                            <p:stCondLst>
                              <p:cond delay="18200"/>
                            </p:stCondLst>
                            <p:childTnLst>
                              <p:par>
                                <p:cTn id="85" presetID="9" presetClass="entr" presetSubtype="0" fill="hold" grpId="0" nodeType="afterEffect">
                                  <p:stCondLst>
                                    <p:cond delay="1250"/>
                                  </p:stCondLst>
                                  <p:childTnLst>
                                    <p:set>
                                      <p:cBhvr>
                                        <p:cTn id="86" dur="indefinite" fill="hold"/>
                                        <p:tgtEl>
                                          <p:spTgt spid="278"/>
                                        </p:tgtEl>
                                        <p:attrNameLst>
                                          <p:attrName>style.visibility</p:attrName>
                                        </p:attrNameLst>
                                      </p:cBhvr>
                                      <p:to>
                                        <p:strVal val="visible"/>
                                      </p:to>
                                    </p:set>
                                    <p:animEffect transition="in" filter="dissolve">
                                      <p:cBhvr>
                                        <p:cTn id="87" dur="500"/>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2" animBg="1" advAuto="0"/>
      <p:bldP spid="240" grpId="0" animBg="1"/>
      <p:bldP spid="249" grpId="10" animBg="1" advAuto="0"/>
      <p:bldP spid="252" grpId="13" animBg="1" advAuto="0"/>
      <p:bldP spid="253" grpId="11" animBg="1" advAuto="0"/>
      <p:bldP spid="256" grpId="14" animBg="1" advAuto="0"/>
      <p:bldP spid="257" grpId="12" animBg="1" advAuto="0"/>
      <p:bldP spid="260" grpId="15" animBg="1" advAuto="0"/>
      <p:bldP spid="261" grpId="18" animBg="1" advAuto="0"/>
      <p:bldP spid="262" grpId="19" animBg="1" advAuto="0"/>
      <p:bldP spid="263" grpId="20" animBg="1" advAuto="0"/>
      <p:bldP spid="268" grpId="7" bldLvl="0" animBg="1" advAuto="0"/>
      <p:bldP spid="272" grpId="8" animBg="1" advAuto="0"/>
      <p:bldP spid="275" grpId="9" animBg="1" advAuto="0"/>
      <p:bldP spid="276" grpId="0" animBg="1"/>
      <p:bldP spid="277" grpId="0" animBg="1"/>
      <p:bldP spid="278" grpId="0" animBg="1"/>
      <p:bldP spid="279" grpId="0" animBg="1"/>
      <p:bldP spid="280" grpId="0" animBg="1"/>
      <p:bldP spid="28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95" name="矩形 1"/>
          <p:cNvSpPr/>
          <p:nvPr/>
        </p:nvSpPr>
        <p:spPr>
          <a:xfrm>
            <a:off x="0" y="0"/>
            <a:ext cx="12192000" cy="6858000"/>
          </a:xfrm>
          <a:prstGeom prst="rect">
            <a:avLst/>
          </a:prstGeom>
          <a:gradFill>
            <a:gsLst>
              <a:gs pos="0">
                <a:srgbClr val="2CA3A6">
                  <a:alpha val="40000"/>
                </a:srgbClr>
              </a:gs>
              <a:gs pos="100000">
                <a:srgbClr val="16FEF8">
                  <a:alpha val="24000"/>
                </a:srgbClr>
              </a:gs>
            </a:gsLst>
            <a:path path="circle">
              <a:fillToRect l="37721" t="-19636" r="62278" b="119636"/>
            </a:path>
          </a:gradFill>
          <a:ln w="12700">
            <a:miter lim="400000"/>
          </a:ln>
        </p:spPr>
        <p:txBody>
          <a:bodyPr lIns="45719" rIns="45719" anchor="ctr"/>
          <a:lstStyle/>
          <a:p>
            <a:pPr algn="ctr" hangingPunct="0">
              <a:defRPr/>
            </a:pPr>
            <a:endParaRPr lang="zh-CN" altLang="en-US">
              <a:solidFill>
                <a:srgbClr val="FFFFFF"/>
              </a:solidFill>
              <a:latin typeface="Calibri" panose="020F0502020204030204" pitchFamily="34" charset="0"/>
            </a:endParaRPr>
          </a:p>
        </p:txBody>
      </p:sp>
      <p:sp>
        <p:nvSpPr>
          <p:cNvPr id="2" name="文本框 1"/>
          <p:cNvSpPr txBox="1"/>
          <p:nvPr/>
        </p:nvSpPr>
        <p:spPr>
          <a:xfrm>
            <a:off x="925195" y="807720"/>
            <a:ext cx="10249535" cy="47066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a:spAutoFit/>
          </a:bodyPr>
          <a:p>
            <a:pPr marL="0" marR="0" indent="0" algn="ctr" defTabSz="9144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FF0000"/>
                </a:solidFill>
                <a:effectLst/>
                <a:uFillTx/>
                <a:latin typeface="+mj-lt"/>
                <a:ea typeface="+mj-ea"/>
                <a:cs typeface="+mj-cs"/>
                <a:sym typeface="Calibri" panose="020F0502020204030204"/>
              </a:rPr>
              <a:t>感染病毒应对措施</a:t>
            </a: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rPr>
              <a:t>1.第一时间隔离被感染主机与其他主机，防止勒索病毒的进一步扩散。</a:t>
            </a: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rPr>
              <a:t>2.对被感染主机所在区域的主机进行安全风险排查，包括黑客账户、开放端口、漏洞、不安全配置（弱密码等）、恶意程序（木马后门）等。</a:t>
            </a: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rPr>
              <a:t>3.利用备份数据重新搭建全新的平台。新平台搭建完成后，对主机进行安全加固，防止再次感染勒索病毒。</a:t>
            </a:r>
            <a:endParaRPr kumimoji="0" lang="zh-CN" altLang="en-US" sz="2400" b="0" i="0" u="none" strike="noStrike" cap="none" spc="0" normalizeH="0" baseline="0">
              <a:ln>
                <a:noFill/>
              </a:ln>
              <a:solidFill>
                <a:schemeClr val="bg1"/>
              </a:solidFill>
              <a:effectLst/>
              <a:uFillTx/>
              <a:latin typeface="+mj-lt"/>
              <a:ea typeface="+mj-ea"/>
              <a:cs typeface="+mj-cs"/>
              <a:sym typeface="Calibri" panose="020F0502020204030204"/>
            </a:endParaRPr>
          </a:p>
        </p:txBody>
      </p:sp>
    </p:spTree>
  </p:cSld>
  <p:clrMapOvr>
    <a:masterClrMapping/>
  </p:clrMapOvr>
  <p:transition spd="slow">
    <p:dissolve/>
  </p:transition>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heel(1)">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wheel(1)">
                                      <p:cBhvr>
                                        <p:cTn id="17" dur="20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2">
                                            <p:txEl>
                                              <p:pRg st="9" end="9"/>
                                            </p:txEl>
                                          </p:spTgt>
                                        </p:tgtEl>
                                        <p:attrNameLst>
                                          <p:attrName>style.visibility</p:attrName>
                                        </p:attrNameLst>
                                      </p:cBhvr>
                                      <p:to>
                                        <p:strVal val="visible"/>
                                      </p:to>
                                    </p:set>
                                    <p:animEffect transition="in" filter="wheel(1)">
                                      <p:cBhvr>
                                        <p:cTn id="22" dur="20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0" name="矩形 1"/>
          <p:cNvSpPr/>
          <p:nvPr/>
        </p:nvSpPr>
        <p:spPr>
          <a:xfrm>
            <a:off x="0" y="0"/>
            <a:ext cx="12192000" cy="6858000"/>
          </a:xfrm>
          <a:prstGeom prst="rect">
            <a:avLst/>
          </a:prstGeom>
          <a:gradFill>
            <a:gsLst>
              <a:gs pos="0">
                <a:srgbClr val="2CA3A6">
                  <a:alpha val="52999"/>
                </a:srgbClr>
              </a:gs>
              <a:gs pos="100000">
                <a:srgbClr val="193F61">
                  <a:alpha val="61000"/>
                </a:srgbClr>
              </a:gs>
            </a:gsLst>
            <a:path path="circle">
              <a:fillToRect l="37721" t="-19636" r="62278" b="119636"/>
            </a:path>
          </a:gradFill>
          <a:ln w="12700">
            <a:miter lim="400000"/>
          </a:ln>
        </p:spPr>
        <p:txBody>
          <a:bodyPr lIns="45719" rIns="45719" anchor="ctr"/>
          <a:lstStyle/>
          <a:p>
            <a:pPr algn="ctr" hangingPunct="0">
              <a:defRPr/>
            </a:pPr>
            <a:endParaRPr lang="zh-CN" altLang="en-US">
              <a:solidFill>
                <a:srgbClr val="FFFFFF"/>
              </a:solidFill>
              <a:latin typeface="Calibri" panose="020F0502020204030204" pitchFamily="34" charset="0"/>
            </a:endParaRPr>
          </a:p>
        </p:txBody>
      </p:sp>
      <p:sp>
        <p:nvSpPr>
          <p:cNvPr id="601" name="椭圆 15"/>
          <p:cNvSpPr>
            <a:spLocks noChangeArrowheads="1"/>
          </p:cNvSpPr>
          <p:nvPr/>
        </p:nvSpPr>
        <p:spPr bwMode="auto">
          <a:xfrm>
            <a:off x="4813300" y="2176463"/>
            <a:ext cx="2598738" cy="2598737"/>
          </a:xfrm>
          <a:prstGeom prst="ellipse">
            <a:avLst/>
          </a:prstGeom>
          <a:solidFill>
            <a:srgbClr val="17D7D2"/>
          </a:solidFill>
          <a:ln w="12700">
            <a:noFill/>
            <a:miter lim="400000"/>
          </a:ln>
        </p:spPr>
        <p:txBody>
          <a:bodyPr lIns="45719" rIns="45719" anchor="ctr"/>
          <a:lstStyle/>
          <a:p>
            <a:pPr algn="ctr" hangingPunct="0"/>
            <a:endParaRPr lang="zh-CN" altLang="en-US">
              <a:solidFill>
                <a:srgbClr val="FFFFFF"/>
              </a:solidFill>
              <a:latin typeface="Calibri" panose="020F0502020204030204" pitchFamily="34" charset="0"/>
            </a:endParaRPr>
          </a:p>
        </p:txBody>
      </p:sp>
      <p:grpSp>
        <p:nvGrpSpPr>
          <p:cNvPr id="605" name="组合 16"/>
          <p:cNvGrpSpPr/>
          <p:nvPr/>
        </p:nvGrpSpPr>
        <p:grpSpPr bwMode="auto">
          <a:xfrm>
            <a:off x="10582275" y="3622675"/>
            <a:ext cx="473075" cy="519113"/>
            <a:chOff x="0" y="0"/>
            <a:chExt cx="473385" cy="518053"/>
          </a:xfrm>
        </p:grpSpPr>
        <p:sp>
          <p:nvSpPr>
            <p:cNvPr id="52241" name="等腰三角形 70"/>
            <p:cNvSpPr/>
            <p:nvPr/>
          </p:nvSpPr>
          <p:spPr bwMode="auto">
            <a:xfrm rot="-969521">
              <a:off x="56961" y="71305"/>
              <a:ext cx="163413" cy="432555"/>
            </a:xfrm>
            <a:custGeom>
              <a:avLst/>
              <a:gdLst>
                <a:gd name="T0" fmla="*/ 618148 w 21600"/>
                <a:gd name="T1" fmla="*/ 4331117 h 21600"/>
                <a:gd name="T2" fmla="*/ 618148 w 21600"/>
                <a:gd name="T3" fmla="*/ 4331117 h 21600"/>
                <a:gd name="T4" fmla="*/ 618148 w 21600"/>
                <a:gd name="T5" fmla="*/ 4331117 h 21600"/>
                <a:gd name="T6" fmla="*/ 618148 w 21600"/>
                <a:gd name="T7" fmla="*/ 433111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0" y="21600"/>
                  </a:moveTo>
                  <a:lnTo>
                    <a:pt x="21600" y="0"/>
                  </a:lnTo>
                  <a:lnTo>
                    <a:pt x="21600" y="19702"/>
                  </a:lnTo>
                  <a:lnTo>
                    <a:pt x="0" y="21600"/>
                  </a:lnTo>
                  <a:close/>
                </a:path>
              </a:pathLst>
            </a:custGeom>
            <a:noFill/>
            <a:ln w="12700" cap="flat">
              <a:solidFill>
                <a:srgbClr val="21D1CF"/>
              </a:solidFill>
              <a:prstDash val="solid"/>
              <a:miter lim="800000"/>
            </a:ln>
          </p:spPr>
          <p:txBody>
            <a:bodyPr lIns="45719" tIns="45719" rIns="45719" bIns="45719" anchor="ctr"/>
            <a:lstStyle/>
            <a:p>
              <a:endParaRPr lang="zh-CN" altLang="en-US"/>
            </a:p>
          </p:txBody>
        </p:sp>
        <p:sp>
          <p:nvSpPr>
            <p:cNvPr id="52242" name="等腰三角形 71"/>
            <p:cNvSpPr/>
            <p:nvPr/>
          </p:nvSpPr>
          <p:spPr bwMode="auto">
            <a:xfrm rot="20630479" flipH="1">
              <a:off x="212563" y="20086"/>
              <a:ext cx="205215" cy="428754"/>
            </a:xfrm>
            <a:custGeom>
              <a:avLst/>
              <a:gdLst>
                <a:gd name="T0" fmla="*/ 974847 w 21600"/>
                <a:gd name="T1" fmla="*/ 4255324 h 21600"/>
                <a:gd name="T2" fmla="*/ 974847 w 21600"/>
                <a:gd name="T3" fmla="*/ 4255324 h 21600"/>
                <a:gd name="T4" fmla="*/ 974847 w 21600"/>
                <a:gd name="T5" fmla="*/ 4255324 h 21600"/>
                <a:gd name="T6" fmla="*/ 974847 w 21600"/>
                <a:gd name="T7" fmla="*/ 4255324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0" y="21600"/>
                  </a:moveTo>
                  <a:lnTo>
                    <a:pt x="21600" y="0"/>
                  </a:lnTo>
                  <a:lnTo>
                    <a:pt x="21600" y="19877"/>
                  </a:lnTo>
                  <a:lnTo>
                    <a:pt x="0" y="21600"/>
                  </a:lnTo>
                  <a:close/>
                </a:path>
              </a:pathLst>
            </a:custGeom>
            <a:noFill/>
            <a:ln w="12700" cap="flat">
              <a:solidFill>
                <a:srgbClr val="21D1CF"/>
              </a:solidFill>
              <a:prstDash val="solid"/>
              <a:miter lim="800000"/>
            </a:ln>
          </p:spPr>
          <p:txBody>
            <a:bodyPr lIns="45719" tIns="45719" rIns="45719" bIns="45719" anchor="ctr"/>
            <a:lstStyle/>
            <a:p>
              <a:endParaRPr lang="zh-CN" altLang="en-US"/>
            </a:p>
          </p:txBody>
        </p:sp>
        <p:sp>
          <p:nvSpPr>
            <p:cNvPr id="52243" name="直接连接符 25"/>
            <p:cNvSpPr>
              <a:spLocks noChangeShapeType="1"/>
            </p:cNvSpPr>
            <p:nvPr/>
          </p:nvSpPr>
          <p:spPr bwMode="auto">
            <a:xfrm flipV="1">
              <a:off x="120378" y="411815"/>
              <a:ext cx="353008" cy="106239"/>
            </a:xfrm>
            <a:prstGeom prst="line">
              <a:avLst/>
            </a:prstGeom>
            <a:noFill/>
            <a:ln w="6350">
              <a:solidFill>
                <a:srgbClr val="21D1CF"/>
              </a:solidFill>
              <a:miter lim="800000"/>
            </a:ln>
          </p:spPr>
          <p:txBody>
            <a:bodyPr lIns="45719" tIns="45719" rIns="45719" bIns="45719"/>
            <a:lstStyle/>
            <a:p>
              <a:endParaRPr lang="zh-CN" altLang="en-US"/>
            </a:p>
          </p:txBody>
        </p:sp>
      </p:grpSp>
      <p:sp>
        <p:nvSpPr>
          <p:cNvPr id="606" name="等腰三角形 32"/>
          <p:cNvSpPr>
            <a:spLocks noChangeArrowheads="1"/>
          </p:cNvSpPr>
          <p:nvPr/>
        </p:nvSpPr>
        <p:spPr bwMode="auto">
          <a:xfrm rot="3833984">
            <a:off x="2053431" y="5582445"/>
            <a:ext cx="581025" cy="569912"/>
          </a:xfrm>
          <a:prstGeom prst="triangle">
            <a:avLst>
              <a:gd name="adj" fmla="val 50000"/>
            </a:avLst>
          </a:prstGeom>
          <a:noFill/>
          <a:ln w="12700">
            <a:solidFill>
              <a:srgbClr val="21D1CF"/>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607" name="等腰三角形 95"/>
          <p:cNvSpPr/>
          <p:nvPr/>
        </p:nvSpPr>
        <p:spPr bwMode="auto">
          <a:xfrm rot="1860564">
            <a:off x="2071688" y="5661025"/>
            <a:ext cx="581025" cy="565150"/>
          </a:xfrm>
          <a:custGeom>
            <a:avLst/>
            <a:gdLst>
              <a:gd name="T0" fmla="*/ 7808492 w 21600"/>
              <a:gd name="T1" fmla="*/ 7401608 h 21600"/>
              <a:gd name="T2" fmla="*/ 7808492 w 21600"/>
              <a:gd name="T3" fmla="*/ 7401608 h 21600"/>
              <a:gd name="T4" fmla="*/ 7808492 w 21600"/>
              <a:gd name="T5" fmla="*/ 7401608 h 21600"/>
              <a:gd name="T6" fmla="*/ 7808492 w 21600"/>
              <a:gd name="T7" fmla="*/ 7401608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0" y="21600"/>
                </a:moveTo>
                <a:lnTo>
                  <a:pt x="14458" y="0"/>
                </a:lnTo>
                <a:lnTo>
                  <a:pt x="21600" y="21600"/>
                </a:lnTo>
                <a:lnTo>
                  <a:pt x="0" y="21600"/>
                </a:lnTo>
                <a:close/>
              </a:path>
            </a:pathLst>
          </a:custGeom>
          <a:noFill/>
          <a:ln w="12700">
            <a:solidFill>
              <a:srgbClr val="16FEF8">
                <a:alpha val="27843"/>
              </a:srgbClr>
            </a:solidFill>
            <a:miter lim="800000"/>
          </a:ln>
        </p:spPr>
        <p:txBody>
          <a:bodyPr lIns="45719" rIns="45719" anchor="ctr"/>
          <a:lstStyle/>
          <a:p>
            <a:endParaRPr lang="zh-CN" altLang="en-US"/>
          </a:p>
        </p:txBody>
      </p:sp>
      <p:sp>
        <p:nvSpPr>
          <p:cNvPr id="608" name="椭圆 34"/>
          <p:cNvSpPr>
            <a:spLocks noChangeArrowheads="1"/>
          </p:cNvSpPr>
          <p:nvPr/>
        </p:nvSpPr>
        <p:spPr bwMode="auto">
          <a:xfrm>
            <a:off x="3886200" y="1204913"/>
            <a:ext cx="4446588" cy="4446587"/>
          </a:xfrm>
          <a:prstGeom prst="ellipse">
            <a:avLst/>
          </a:prstGeom>
          <a:noFill/>
          <a:ln w="19050">
            <a:solidFill>
              <a:srgbClr val="808080">
                <a:alpha val="41960"/>
              </a:srgbClr>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609" name="椭圆 35"/>
          <p:cNvSpPr>
            <a:spLocks noChangeArrowheads="1"/>
          </p:cNvSpPr>
          <p:nvPr/>
        </p:nvSpPr>
        <p:spPr bwMode="auto">
          <a:xfrm>
            <a:off x="4514850" y="4970463"/>
            <a:ext cx="325438" cy="325437"/>
          </a:xfrm>
          <a:prstGeom prst="ellipse">
            <a:avLst/>
          </a:prstGeom>
          <a:solidFill>
            <a:srgbClr val="A6A6A6">
              <a:alpha val="41960"/>
            </a:srgbClr>
          </a:solidFill>
          <a:ln w="12700">
            <a:noFill/>
            <a:miter lim="4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610" name="椭圆 36"/>
          <p:cNvSpPr>
            <a:spLocks noChangeArrowheads="1"/>
          </p:cNvSpPr>
          <p:nvPr/>
        </p:nvSpPr>
        <p:spPr bwMode="auto">
          <a:xfrm>
            <a:off x="2874963" y="193675"/>
            <a:ext cx="6469062" cy="6469063"/>
          </a:xfrm>
          <a:prstGeom prst="ellipse">
            <a:avLst/>
          </a:prstGeom>
          <a:noFill/>
          <a:ln w="19050">
            <a:solidFill>
              <a:srgbClr val="808080">
                <a:alpha val="41960"/>
              </a:srgbClr>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611" name="椭圆 37"/>
          <p:cNvSpPr>
            <a:spLocks noChangeArrowheads="1"/>
          </p:cNvSpPr>
          <p:nvPr/>
        </p:nvSpPr>
        <p:spPr bwMode="auto">
          <a:xfrm>
            <a:off x="4067175" y="361950"/>
            <a:ext cx="649288" cy="650875"/>
          </a:xfrm>
          <a:prstGeom prst="ellipse">
            <a:avLst/>
          </a:prstGeom>
          <a:solidFill>
            <a:srgbClr val="A6A6A6">
              <a:alpha val="41960"/>
            </a:srgbClr>
          </a:solidFill>
          <a:ln w="12700">
            <a:noFill/>
            <a:miter lim="4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612" name="椭圆 38"/>
          <p:cNvSpPr>
            <a:spLocks noChangeArrowheads="1"/>
          </p:cNvSpPr>
          <p:nvPr/>
        </p:nvSpPr>
        <p:spPr bwMode="auto">
          <a:xfrm>
            <a:off x="3463925" y="5295900"/>
            <a:ext cx="239713" cy="239713"/>
          </a:xfrm>
          <a:prstGeom prst="ellipse">
            <a:avLst/>
          </a:prstGeom>
          <a:solidFill>
            <a:srgbClr val="A6A6A6">
              <a:alpha val="41960"/>
            </a:srgbClr>
          </a:solidFill>
          <a:ln w="12700">
            <a:noFill/>
            <a:miter lim="4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613" name="椭圆 39"/>
          <p:cNvSpPr>
            <a:spLocks noChangeArrowheads="1"/>
          </p:cNvSpPr>
          <p:nvPr/>
        </p:nvSpPr>
        <p:spPr bwMode="auto">
          <a:xfrm>
            <a:off x="7785100" y="611188"/>
            <a:ext cx="241300" cy="241300"/>
          </a:xfrm>
          <a:prstGeom prst="ellipse">
            <a:avLst/>
          </a:prstGeom>
          <a:solidFill>
            <a:srgbClr val="A6A6A6">
              <a:alpha val="41960"/>
            </a:srgbClr>
          </a:solidFill>
          <a:ln w="12700">
            <a:noFill/>
            <a:miter lim="4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614" name="椭圆 40"/>
          <p:cNvSpPr>
            <a:spLocks noChangeArrowheads="1"/>
          </p:cNvSpPr>
          <p:nvPr/>
        </p:nvSpPr>
        <p:spPr bwMode="auto">
          <a:xfrm>
            <a:off x="8066088" y="4543425"/>
            <a:ext cx="1063625" cy="1063625"/>
          </a:xfrm>
          <a:prstGeom prst="ellipse">
            <a:avLst/>
          </a:prstGeom>
          <a:solidFill>
            <a:srgbClr val="38FEF9"/>
          </a:solidFill>
          <a:ln w="12700">
            <a:noFill/>
            <a:miter lim="4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615" name="文本框 41"/>
          <p:cNvSpPr txBox="1">
            <a:spLocks noChangeArrowheads="1"/>
          </p:cNvSpPr>
          <p:nvPr/>
        </p:nvSpPr>
        <p:spPr bwMode="auto">
          <a:xfrm>
            <a:off x="2419350" y="2627313"/>
            <a:ext cx="7464425" cy="1568450"/>
          </a:xfrm>
          <a:prstGeom prst="rect">
            <a:avLst/>
          </a:prstGeom>
          <a:noFill/>
          <a:ln w="12700">
            <a:noFill/>
            <a:miter lim="400000"/>
          </a:ln>
        </p:spPr>
        <p:txBody>
          <a:bodyPr lIns="45719" rIns="45719">
            <a:spAutoFit/>
          </a:bodyPr>
          <a:lstStyle/>
          <a:p>
            <a:pPr algn="ctr" hangingPunct="0"/>
            <a:r>
              <a:rPr lang="en-US" altLang="zh-CN" sz="9600">
                <a:solidFill>
                  <a:srgbClr val="FFFFFF"/>
                </a:solidFill>
                <a:latin typeface="Adobe Gothic Std B"/>
                <a:ea typeface="Adobe Gothic Std B"/>
                <a:cs typeface="Adobe Gothic Std B"/>
                <a:sym typeface="Adobe Gothic Std B"/>
              </a:rPr>
              <a:t>THANKS</a:t>
            </a:r>
            <a:endParaRPr lang="en-US" altLang="zh-CN" sz="9600">
              <a:solidFill>
                <a:srgbClr val="FFFFFF"/>
              </a:solidFill>
              <a:latin typeface="Adobe Gothic Std B"/>
              <a:ea typeface="Adobe Gothic Std B"/>
              <a:cs typeface="Adobe Gothic Std B"/>
              <a:sym typeface="Adobe Gothic Std B"/>
            </a:endParaRPr>
          </a:p>
        </p:txBody>
      </p:sp>
    </p:spTree>
  </p:cSld>
  <p:clrMapOvr>
    <a:masterClrMapping/>
  </p:clrMapOvr>
  <p:transition spd="slow">
    <p:dissolve/>
  </p:transition>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childTnLst>
                                    <p:set>
                                      <p:cBhvr>
                                        <p:cTn id="6" dur="indefinite" fill="hold"/>
                                        <p:tgtEl>
                                          <p:spTgt spid="605"/>
                                        </p:tgtEl>
                                        <p:attrNameLst>
                                          <p:attrName>style.visibility</p:attrName>
                                        </p:attrNameLst>
                                      </p:cBhvr>
                                      <p:to>
                                        <p:strVal val="visible"/>
                                      </p:to>
                                    </p:set>
                                    <p:anim calcmode="lin" valueType="num">
                                      <p:cBhvr>
                                        <p:cTn id="7" dur="500" fill="hold"/>
                                        <p:tgtEl>
                                          <p:spTgt spid="605"/>
                                        </p:tgtEl>
                                        <p:attrNameLst>
                                          <p:attrName>ppt_x</p:attrName>
                                        </p:attrNameLst>
                                      </p:cBhvr>
                                      <p:tavLst>
                                        <p:tav tm="0">
                                          <p:val>
                                            <p:strVal val="#ppt_x"/>
                                          </p:val>
                                        </p:tav>
                                        <p:tav tm="100000">
                                          <p:val>
                                            <p:strVal val="#ppt_x"/>
                                          </p:val>
                                        </p:tav>
                                      </p:tavLst>
                                    </p:anim>
                                    <p:anim calcmode="lin" valueType="num">
                                      <p:cBhvr>
                                        <p:cTn id="8" dur="500" fill="hold"/>
                                        <p:tgtEl>
                                          <p:spTgt spid="60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2" nodeType="afterEffect">
                                  <p:stCondLst>
                                    <p:cond delay="100"/>
                                  </p:stCondLst>
                                  <p:childTnLst>
                                    <p:set>
                                      <p:cBhvr>
                                        <p:cTn id="11" dur="indefinite" fill="hold"/>
                                        <p:tgtEl>
                                          <p:spTgt spid="606"/>
                                        </p:tgtEl>
                                        <p:attrNameLst>
                                          <p:attrName>style.visibility</p:attrName>
                                        </p:attrNameLst>
                                      </p:cBhvr>
                                      <p:to>
                                        <p:strVal val="visible"/>
                                      </p:to>
                                    </p:set>
                                    <p:animEffect transition="in" filter="wipe(left)">
                                      <p:cBhvr>
                                        <p:cTn id="12" dur="500"/>
                                        <p:tgtEl>
                                          <p:spTgt spid="606"/>
                                        </p:tgtEl>
                                      </p:cBhvr>
                                    </p:animEffect>
                                  </p:childTnLst>
                                </p:cTn>
                              </p:par>
                            </p:childTnLst>
                          </p:cTn>
                        </p:par>
                        <p:par>
                          <p:cTn id="13" fill="hold">
                            <p:stCondLst>
                              <p:cond delay="1100"/>
                            </p:stCondLst>
                            <p:childTnLst>
                              <p:par>
                                <p:cTn id="14" presetID="22" presetClass="entr" presetSubtype="8" fill="hold" grpId="0" nodeType="afterEffect">
                                  <p:stCondLst>
                                    <p:cond delay="100"/>
                                  </p:stCondLst>
                                  <p:childTnLst>
                                    <p:set>
                                      <p:cBhvr>
                                        <p:cTn id="15" dur="indefinite" fill="hold"/>
                                        <p:tgtEl>
                                          <p:spTgt spid="607"/>
                                        </p:tgtEl>
                                        <p:attrNameLst>
                                          <p:attrName>style.visibility</p:attrName>
                                        </p:attrNameLst>
                                      </p:cBhvr>
                                      <p:to>
                                        <p:strVal val="visible"/>
                                      </p:to>
                                    </p:set>
                                    <p:animEffect transition="in" filter="wipe(left)">
                                      <p:cBhvr>
                                        <p:cTn id="16" dur="500"/>
                                        <p:tgtEl>
                                          <p:spTgt spid="607"/>
                                        </p:tgtEl>
                                      </p:cBhvr>
                                    </p:animEffect>
                                  </p:childTnLst>
                                </p:cTn>
                              </p:par>
                            </p:childTnLst>
                          </p:cTn>
                        </p:par>
                        <p:par>
                          <p:cTn id="17" fill="hold">
                            <p:stCondLst>
                              <p:cond delay="1700"/>
                            </p:stCondLst>
                            <p:childTnLst>
                              <p:par>
                                <p:cTn id="18" presetID="1" presetClass="entr" presetSubtype="0" fill="hold" grpId="4" nodeType="afterEffect">
                                  <p:stCondLst>
                                    <p:cond delay="100"/>
                                  </p:stCondLst>
                                  <p:childTnLst>
                                    <p:set>
                                      <p:cBhvr>
                                        <p:cTn id="19" dur="indefinite" fill="hold"/>
                                        <p:tgtEl>
                                          <p:spTgt spid="601"/>
                                        </p:tgtEl>
                                        <p:attrNameLst>
                                          <p:attrName>style.visibility</p:attrName>
                                        </p:attrNameLst>
                                      </p:cBhvr>
                                      <p:to>
                                        <p:strVal val="visible"/>
                                      </p:to>
                                    </p:set>
                                  </p:childTnLst>
                                </p:cTn>
                              </p:par>
                            </p:childTnLst>
                          </p:cTn>
                        </p:par>
                        <p:par>
                          <p:cTn id="20" fill="hold">
                            <p:stCondLst>
                              <p:cond delay="1800"/>
                            </p:stCondLst>
                            <p:childTnLst>
                              <p:par>
                                <p:cTn id="21" presetID="9" presetClass="entr" presetSubtype="0" fill="hold" grpId="5" nodeType="afterEffect">
                                  <p:stCondLst>
                                    <p:cond delay="0"/>
                                  </p:stCondLst>
                                  <p:childTnLst>
                                    <p:set>
                                      <p:cBhvr>
                                        <p:cTn id="22" dur="indefinite" fill="hold"/>
                                        <p:tgtEl>
                                          <p:spTgt spid="608"/>
                                        </p:tgtEl>
                                        <p:attrNameLst>
                                          <p:attrName>style.visibility</p:attrName>
                                        </p:attrNameLst>
                                      </p:cBhvr>
                                      <p:to>
                                        <p:strVal val="visible"/>
                                      </p:to>
                                    </p:set>
                                    <p:animEffect transition="in" filter="dissolve">
                                      <p:cBhvr>
                                        <p:cTn id="23" dur="2000"/>
                                        <p:tgtEl>
                                          <p:spTgt spid="608"/>
                                        </p:tgtEl>
                                      </p:cBhvr>
                                    </p:animEffect>
                                  </p:childTnLst>
                                </p:cTn>
                              </p:par>
                            </p:childTnLst>
                          </p:cTn>
                        </p:par>
                        <p:par>
                          <p:cTn id="24" fill="hold">
                            <p:stCondLst>
                              <p:cond delay="3800"/>
                            </p:stCondLst>
                            <p:childTnLst>
                              <p:par>
                                <p:cTn id="25" presetID="9" presetClass="entr" presetSubtype="0" fill="hold" grpId="6" nodeType="afterEffect">
                                  <p:stCondLst>
                                    <p:cond delay="250"/>
                                  </p:stCondLst>
                                  <p:childTnLst>
                                    <p:set>
                                      <p:cBhvr>
                                        <p:cTn id="26" dur="indefinite" fill="hold"/>
                                        <p:tgtEl>
                                          <p:spTgt spid="610"/>
                                        </p:tgtEl>
                                        <p:attrNameLst>
                                          <p:attrName>style.visibility</p:attrName>
                                        </p:attrNameLst>
                                      </p:cBhvr>
                                      <p:to>
                                        <p:strVal val="visible"/>
                                      </p:to>
                                    </p:set>
                                    <p:animEffect transition="in" filter="dissolve">
                                      <p:cBhvr>
                                        <p:cTn id="27" dur="2000"/>
                                        <p:tgtEl>
                                          <p:spTgt spid="610"/>
                                        </p:tgtEl>
                                      </p:cBhvr>
                                    </p:animEffect>
                                  </p:childTnLst>
                                </p:cTn>
                              </p:par>
                            </p:childTnLst>
                          </p:cTn>
                        </p:par>
                        <p:par>
                          <p:cTn id="28" fill="hold">
                            <p:stCondLst>
                              <p:cond delay="6050"/>
                            </p:stCondLst>
                            <p:childTnLst>
                              <p:par>
                                <p:cTn id="29" presetID="9" presetClass="entr" presetSubtype="0" fill="hold" grpId="7" nodeType="afterEffect">
                                  <p:stCondLst>
                                    <p:cond delay="0"/>
                                  </p:stCondLst>
                                  <p:childTnLst>
                                    <p:set>
                                      <p:cBhvr>
                                        <p:cTn id="30" dur="indefinite" fill="hold"/>
                                        <p:tgtEl>
                                          <p:spTgt spid="611"/>
                                        </p:tgtEl>
                                        <p:attrNameLst>
                                          <p:attrName>style.visibility</p:attrName>
                                        </p:attrNameLst>
                                      </p:cBhvr>
                                      <p:to>
                                        <p:strVal val="visible"/>
                                      </p:to>
                                    </p:set>
                                    <p:animEffect transition="in" filter="dissolve">
                                      <p:cBhvr>
                                        <p:cTn id="31" dur="500"/>
                                        <p:tgtEl>
                                          <p:spTgt spid="611"/>
                                        </p:tgtEl>
                                      </p:cBhvr>
                                    </p:animEffect>
                                  </p:childTnLst>
                                </p:cTn>
                              </p:par>
                            </p:childTnLst>
                          </p:cTn>
                        </p:par>
                        <p:par>
                          <p:cTn id="32" fill="hold">
                            <p:stCondLst>
                              <p:cond delay="6550"/>
                            </p:stCondLst>
                            <p:childTnLst>
                              <p:par>
                                <p:cTn id="33" presetID="9" presetClass="entr" presetSubtype="0" fill="hold" grpId="8" nodeType="afterEffect">
                                  <p:stCondLst>
                                    <p:cond delay="100"/>
                                  </p:stCondLst>
                                  <p:childTnLst>
                                    <p:set>
                                      <p:cBhvr>
                                        <p:cTn id="34" dur="indefinite" fill="hold"/>
                                        <p:tgtEl>
                                          <p:spTgt spid="613"/>
                                        </p:tgtEl>
                                        <p:attrNameLst>
                                          <p:attrName>style.visibility</p:attrName>
                                        </p:attrNameLst>
                                      </p:cBhvr>
                                      <p:to>
                                        <p:strVal val="visible"/>
                                      </p:to>
                                    </p:set>
                                    <p:animEffect transition="in" filter="dissolve">
                                      <p:cBhvr>
                                        <p:cTn id="35" dur="500"/>
                                        <p:tgtEl>
                                          <p:spTgt spid="613"/>
                                        </p:tgtEl>
                                      </p:cBhvr>
                                    </p:animEffect>
                                  </p:childTnLst>
                                </p:cTn>
                              </p:par>
                            </p:childTnLst>
                          </p:cTn>
                        </p:par>
                        <p:par>
                          <p:cTn id="36" fill="hold">
                            <p:stCondLst>
                              <p:cond delay="7150"/>
                            </p:stCondLst>
                            <p:childTnLst>
                              <p:par>
                                <p:cTn id="37" presetID="9" presetClass="entr" presetSubtype="0" fill="hold" grpId="9" nodeType="afterEffect">
                                  <p:stCondLst>
                                    <p:cond delay="200"/>
                                  </p:stCondLst>
                                  <p:childTnLst>
                                    <p:set>
                                      <p:cBhvr>
                                        <p:cTn id="38" dur="indefinite" fill="hold"/>
                                        <p:tgtEl>
                                          <p:spTgt spid="609"/>
                                        </p:tgtEl>
                                        <p:attrNameLst>
                                          <p:attrName>style.visibility</p:attrName>
                                        </p:attrNameLst>
                                      </p:cBhvr>
                                      <p:to>
                                        <p:strVal val="visible"/>
                                      </p:to>
                                    </p:set>
                                    <p:animEffect transition="in" filter="dissolve">
                                      <p:cBhvr>
                                        <p:cTn id="39" dur="500"/>
                                        <p:tgtEl>
                                          <p:spTgt spid="609"/>
                                        </p:tgtEl>
                                      </p:cBhvr>
                                    </p:animEffect>
                                  </p:childTnLst>
                                </p:cTn>
                              </p:par>
                            </p:childTnLst>
                          </p:cTn>
                        </p:par>
                        <p:par>
                          <p:cTn id="40" fill="hold">
                            <p:stCondLst>
                              <p:cond delay="7850"/>
                            </p:stCondLst>
                            <p:childTnLst>
                              <p:par>
                                <p:cTn id="41" presetID="9" presetClass="entr" presetSubtype="0" fill="hold" grpId="10" nodeType="afterEffect">
                                  <p:stCondLst>
                                    <p:cond delay="300"/>
                                  </p:stCondLst>
                                  <p:childTnLst>
                                    <p:set>
                                      <p:cBhvr>
                                        <p:cTn id="42" dur="indefinite" fill="hold"/>
                                        <p:tgtEl>
                                          <p:spTgt spid="612"/>
                                        </p:tgtEl>
                                        <p:attrNameLst>
                                          <p:attrName>style.visibility</p:attrName>
                                        </p:attrNameLst>
                                      </p:cBhvr>
                                      <p:to>
                                        <p:strVal val="visible"/>
                                      </p:to>
                                    </p:set>
                                    <p:animEffect transition="in" filter="dissolve">
                                      <p:cBhvr>
                                        <p:cTn id="43" dur="500"/>
                                        <p:tgtEl>
                                          <p:spTgt spid="612"/>
                                        </p:tgtEl>
                                      </p:cBhvr>
                                    </p:animEffect>
                                  </p:childTnLst>
                                </p:cTn>
                              </p:par>
                            </p:childTnLst>
                          </p:cTn>
                        </p:par>
                        <p:par>
                          <p:cTn id="44" fill="hold">
                            <p:stCondLst>
                              <p:cond delay="8650"/>
                            </p:stCondLst>
                            <p:childTnLst>
                              <p:par>
                                <p:cTn id="45" presetID="9" presetClass="entr" presetSubtype="0" fill="hold" grpId="11" nodeType="afterEffect">
                                  <p:stCondLst>
                                    <p:cond delay="0"/>
                                  </p:stCondLst>
                                  <p:childTnLst>
                                    <p:set>
                                      <p:cBhvr>
                                        <p:cTn id="46" dur="indefinite" fill="hold"/>
                                        <p:tgtEl>
                                          <p:spTgt spid="615"/>
                                        </p:tgtEl>
                                        <p:attrNameLst>
                                          <p:attrName>style.visibility</p:attrName>
                                        </p:attrNameLst>
                                      </p:cBhvr>
                                      <p:to>
                                        <p:strVal val="visible"/>
                                      </p:to>
                                    </p:set>
                                    <p:animEffect transition="in" filter="dissolve">
                                      <p:cBhvr>
                                        <p:cTn id="47" dur="500"/>
                                        <p:tgtEl>
                                          <p:spTgt spid="615"/>
                                        </p:tgtEl>
                                      </p:cBhvr>
                                    </p:animEffect>
                                  </p:childTnLst>
                                </p:cTn>
                              </p:par>
                            </p:childTnLst>
                          </p:cTn>
                        </p:par>
                        <p:par>
                          <p:cTn id="48" fill="hold">
                            <p:stCondLst>
                              <p:cond delay="9150"/>
                            </p:stCondLst>
                            <p:childTnLst>
                              <p:par>
                                <p:cTn id="49" presetID="9" presetClass="entr" presetSubtype="0" fill="hold" grpId="12" nodeType="afterEffect">
                                  <p:stCondLst>
                                    <p:cond delay="0"/>
                                  </p:stCondLst>
                                  <p:childTnLst>
                                    <p:set>
                                      <p:cBhvr>
                                        <p:cTn id="50" dur="indefinite" fill="hold"/>
                                        <p:tgtEl>
                                          <p:spTgt spid="614"/>
                                        </p:tgtEl>
                                        <p:attrNameLst>
                                          <p:attrName>style.visibility</p:attrName>
                                        </p:attrNameLst>
                                      </p:cBhvr>
                                      <p:to>
                                        <p:strVal val="visible"/>
                                      </p:to>
                                    </p:set>
                                    <p:animEffect transition="in" filter="dissolve">
                                      <p:cBhvr>
                                        <p:cTn id="51" dur="1000"/>
                                        <p:tgtEl>
                                          <p:spTgt spid="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 grpId="4" animBg="1" advAuto="0"/>
      <p:bldP spid="605" grpId="1" animBg="1" advAuto="0"/>
      <p:bldP spid="606" grpId="2" animBg="1" advAuto="0"/>
      <p:bldP spid="607" grpId="0" animBg="1"/>
      <p:bldP spid="608" grpId="5" animBg="1" advAuto="0"/>
      <p:bldP spid="609" grpId="9" animBg="1" advAuto="0"/>
      <p:bldP spid="610" grpId="6" animBg="1" advAuto="0"/>
      <p:bldP spid="611" grpId="7" animBg="1" advAuto="0"/>
      <p:bldP spid="612" grpId="10" animBg="1" advAuto="0"/>
      <p:bldP spid="613" grpId="8" animBg="1" advAuto="0"/>
      <p:bldP spid="614" grpId="12" animBg="1" advAuto="0"/>
      <p:bldP spid="615" grpId="11"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sp>
        <p:nvSpPr>
          <p:cNvPr id="283" name="PA_文本框 8"/>
          <p:cNvSpPr/>
          <p:nvPr/>
        </p:nvSpPr>
        <p:spPr>
          <a:xfrm>
            <a:off x="5310188" y="1838325"/>
            <a:ext cx="1284287" cy="2281238"/>
          </a:xfrm>
          <a:custGeom>
            <a:avLst/>
            <a:gdLst/>
            <a:ahLst/>
            <a:cxnLst>
              <a:cxn ang="0">
                <a:pos x="wd2" y="hd2"/>
              </a:cxn>
              <a:cxn ang="5400000">
                <a:pos x="wd2" y="hd2"/>
              </a:cxn>
              <a:cxn ang="10800000">
                <a:pos x="wd2" y="hd2"/>
              </a:cxn>
              <a:cxn ang="16200000">
                <a:pos x="wd2" y="hd2"/>
              </a:cxn>
            </a:cxnLst>
            <a:rect l="0" t="0" r="r" b="b"/>
            <a:pathLst>
              <a:path w="21600" h="21600" extrusionOk="0">
                <a:moveTo>
                  <a:pt x="12934" y="0"/>
                </a:moveTo>
                <a:lnTo>
                  <a:pt x="21600" y="0"/>
                </a:lnTo>
                <a:lnTo>
                  <a:pt x="21600" y="21600"/>
                </a:lnTo>
                <a:lnTo>
                  <a:pt x="11006" y="21600"/>
                </a:lnTo>
                <a:lnTo>
                  <a:pt x="11006" y="7446"/>
                </a:lnTo>
                <a:cubicBezTo>
                  <a:pt x="9291" y="8180"/>
                  <a:pt x="7633" y="8774"/>
                  <a:pt x="6030" y="9228"/>
                </a:cubicBezTo>
                <a:cubicBezTo>
                  <a:pt x="4427" y="9682"/>
                  <a:pt x="2417" y="10117"/>
                  <a:pt x="0" y="10532"/>
                </a:cubicBezTo>
                <a:lnTo>
                  <a:pt x="0" y="5693"/>
                </a:lnTo>
                <a:cubicBezTo>
                  <a:pt x="3566" y="5046"/>
                  <a:pt x="6334" y="4269"/>
                  <a:pt x="8306" y="3361"/>
                </a:cubicBezTo>
                <a:cubicBezTo>
                  <a:pt x="10277" y="2453"/>
                  <a:pt x="11820" y="1333"/>
                  <a:pt x="12934" y="0"/>
                </a:cubicBezTo>
                <a:close/>
              </a:path>
            </a:pathLst>
          </a:custGeom>
          <a:ln>
            <a:solidFill>
              <a:srgbClr val="1D6B6D"/>
            </a:solidFill>
          </a:ln>
        </p:spPr>
        <p:txBody>
          <a:bodyPr lIns="45719" rIns="45719"/>
          <a:lstStyle/>
          <a:p>
            <a:pPr fontAlgn="auto" hangingPunct="0">
              <a:spcBef>
                <a:spcPts val="0"/>
              </a:spcBef>
              <a:spcAft>
                <a:spcPts val="0"/>
              </a:spcAft>
              <a:defRPr sz="7200">
                <a:ln w="9524">
                  <a:solidFill>
                    <a:srgbClr val="2A979A"/>
                  </a:solidFill>
                </a:ln>
                <a:noFill/>
                <a:latin typeface="Arial Black" panose="020B0A04020102020204"/>
                <a:ea typeface="Arial Black" panose="020B0A04020102020204"/>
                <a:cs typeface="Arial Black" panose="020B0A04020102020204"/>
                <a:sym typeface="Arial Black" panose="020B0A04020102020204"/>
              </a:defRPr>
            </a:pPr>
            <a:endParaRPr sz="7200" kern="0">
              <a:ln w="9524">
                <a:solidFill>
                  <a:srgbClr val="2A979A"/>
                </a:solidFill>
              </a:ln>
              <a:noFill/>
              <a:latin typeface="Arial Black" panose="020B0A04020102020204"/>
              <a:ea typeface="Arial Black" panose="020B0A04020102020204"/>
              <a:cs typeface="Arial Black" panose="020B0A04020102020204"/>
              <a:sym typeface="Arial Black" panose="020B0A04020102020204"/>
            </a:endParaRPr>
          </a:p>
        </p:txBody>
      </p:sp>
      <p:sp>
        <p:nvSpPr>
          <p:cNvPr id="284" name="PA_文本框 8"/>
          <p:cNvSpPr/>
          <p:nvPr/>
        </p:nvSpPr>
        <p:spPr>
          <a:xfrm>
            <a:off x="5257800" y="1843088"/>
            <a:ext cx="1284288" cy="2282825"/>
          </a:xfrm>
          <a:custGeom>
            <a:avLst/>
            <a:gdLst/>
            <a:ahLst/>
            <a:cxnLst>
              <a:cxn ang="0">
                <a:pos x="wd2" y="hd2"/>
              </a:cxn>
              <a:cxn ang="5400000">
                <a:pos x="wd2" y="hd2"/>
              </a:cxn>
              <a:cxn ang="10800000">
                <a:pos x="wd2" y="hd2"/>
              </a:cxn>
              <a:cxn ang="16200000">
                <a:pos x="wd2" y="hd2"/>
              </a:cxn>
            </a:cxnLst>
            <a:rect l="0" t="0" r="r" b="b"/>
            <a:pathLst>
              <a:path w="21600" h="21600" extrusionOk="0">
                <a:moveTo>
                  <a:pt x="12934" y="0"/>
                </a:moveTo>
                <a:lnTo>
                  <a:pt x="21600" y="0"/>
                </a:lnTo>
                <a:lnTo>
                  <a:pt x="21600" y="21600"/>
                </a:lnTo>
                <a:lnTo>
                  <a:pt x="11006" y="21600"/>
                </a:lnTo>
                <a:lnTo>
                  <a:pt x="11006" y="7446"/>
                </a:lnTo>
                <a:cubicBezTo>
                  <a:pt x="9291" y="8180"/>
                  <a:pt x="7633" y="8774"/>
                  <a:pt x="6030" y="9228"/>
                </a:cubicBezTo>
                <a:cubicBezTo>
                  <a:pt x="4427" y="9682"/>
                  <a:pt x="2417" y="10117"/>
                  <a:pt x="0" y="10532"/>
                </a:cubicBezTo>
                <a:lnTo>
                  <a:pt x="0" y="5693"/>
                </a:lnTo>
                <a:cubicBezTo>
                  <a:pt x="3566" y="5046"/>
                  <a:pt x="6334" y="4269"/>
                  <a:pt x="8306" y="3361"/>
                </a:cubicBezTo>
                <a:cubicBezTo>
                  <a:pt x="10277" y="2453"/>
                  <a:pt x="11820" y="1333"/>
                  <a:pt x="12934" y="0"/>
                </a:cubicBezTo>
                <a:close/>
              </a:path>
            </a:pathLst>
          </a:custGeom>
          <a:ln>
            <a:solidFill>
              <a:srgbClr val="1D6B6D"/>
            </a:solidFill>
          </a:ln>
        </p:spPr>
        <p:txBody>
          <a:bodyPr lIns="45719" rIns="45719"/>
          <a:lstStyle/>
          <a:p>
            <a:pPr fontAlgn="auto" hangingPunct="0">
              <a:spcBef>
                <a:spcPts val="0"/>
              </a:spcBef>
              <a:spcAft>
                <a:spcPts val="0"/>
              </a:spcAft>
              <a:defRPr sz="7200">
                <a:ln w="9524">
                  <a:solidFill>
                    <a:srgbClr val="2A979A"/>
                  </a:solidFill>
                </a:ln>
                <a:noFill/>
                <a:latin typeface="Arial Black" panose="020B0A04020102020204"/>
                <a:ea typeface="Arial Black" panose="020B0A04020102020204"/>
                <a:cs typeface="Arial Black" panose="020B0A04020102020204"/>
                <a:sym typeface="Arial Black" panose="020B0A04020102020204"/>
              </a:defRPr>
            </a:pPr>
            <a:endParaRPr sz="7200" kern="0">
              <a:ln w="9524">
                <a:solidFill>
                  <a:srgbClr val="2A979A"/>
                </a:solidFill>
              </a:ln>
              <a:noFill/>
              <a:latin typeface="Arial Black" panose="020B0A04020102020204"/>
              <a:ea typeface="Arial Black" panose="020B0A04020102020204"/>
              <a:cs typeface="Arial Black" panose="020B0A04020102020204"/>
              <a:sym typeface="Arial Black" panose="020B0A04020102020204"/>
            </a:endParaRPr>
          </a:p>
        </p:txBody>
      </p:sp>
      <p:sp>
        <p:nvSpPr>
          <p:cNvPr id="285" name="PA_文本框 8"/>
          <p:cNvSpPr/>
          <p:nvPr/>
        </p:nvSpPr>
        <p:spPr>
          <a:xfrm>
            <a:off x="5284788" y="1833563"/>
            <a:ext cx="1284287" cy="2281237"/>
          </a:xfrm>
          <a:custGeom>
            <a:avLst/>
            <a:gdLst/>
            <a:ahLst/>
            <a:cxnLst>
              <a:cxn ang="0">
                <a:pos x="wd2" y="hd2"/>
              </a:cxn>
              <a:cxn ang="5400000">
                <a:pos x="wd2" y="hd2"/>
              </a:cxn>
              <a:cxn ang="10800000">
                <a:pos x="wd2" y="hd2"/>
              </a:cxn>
              <a:cxn ang="16200000">
                <a:pos x="wd2" y="hd2"/>
              </a:cxn>
            </a:cxnLst>
            <a:rect l="0" t="0" r="r" b="b"/>
            <a:pathLst>
              <a:path w="21600" h="21600" extrusionOk="0">
                <a:moveTo>
                  <a:pt x="12934" y="0"/>
                </a:moveTo>
                <a:lnTo>
                  <a:pt x="21600" y="0"/>
                </a:lnTo>
                <a:lnTo>
                  <a:pt x="21600" y="21600"/>
                </a:lnTo>
                <a:lnTo>
                  <a:pt x="11006" y="21600"/>
                </a:lnTo>
                <a:lnTo>
                  <a:pt x="11006" y="7446"/>
                </a:lnTo>
                <a:cubicBezTo>
                  <a:pt x="9291" y="8180"/>
                  <a:pt x="7633" y="8774"/>
                  <a:pt x="6030" y="9228"/>
                </a:cubicBezTo>
                <a:cubicBezTo>
                  <a:pt x="4427" y="9682"/>
                  <a:pt x="2417" y="10117"/>
                  <a:pt x="0" y="10532"/>
                </a:cubicBezTo>
                <a:lnTo>
                  <a:pt x="0" y="5693"/>
                </a:lnTo>
                <a:cubicBezTo>
                  <a:pt x="3566" y="5046"/>
                  <a:pt x="6334" y="4269"/>
                  <a:pt x="8306" y="3361"/>
                </a:cubicBezTo>
                <a:cubicBezTo>
                  <a:pt x="10277" y="2453"/>
                  <a:pt x="11820" y="1333"/>
                  <a:pt x="12934" y="0"/>
                </a:cubicBezTo>
                <a:close/>
              </a:path>
            </a:pathLst>
          </a:custGeom>
          <a:ln>
            <a:solidFill>
              <a:srgbClr val="1D6B6D"/>
            </a:solidFill>
          </a:ln>
        </p:spPr>
        <p:txBody>
          <a:bodyPr lIns="45719" rIns="45719"/>
          <a:lstStyle/>
          <a:p>
            <a:pPr fontAlgn="auto" hangingPunct="0">
              <a:spcBef>
                <a:spcPts val="0"/>
              </a:spcBef>
              <a:spcAft>
                <a:spcPts val="0"/>
              </a:spcAft>
              <a:defRPr sz="7200">
                <a:ln w="9524">
                  <a:solidFill>
                    <a:srgbClr val="2A979A"/>
                  </a:solidFill>
                </a:ln>
                <a:noFill/>
                <a:latin typeface="Arial Black" panose="020B0A04020102020204"/>
                <a:ea typeface="Arial Black" panose="020B0A04020102020204"/>
                <a:cs typeface="Arial Black" panose="020B0A04020102020204"/>
                <a:sym typeface="Arial Black" panose="020B0A04020102020204"/>
              </a:defRPr>
            </a:pPr>
            <a:endParaRPr sz="7200" kern="0">
              <a:ln w="9524">
                <a:solidFill>
                  <a:srgbClr val="2A979A"/>
                </a:solidFill>
              </a:ln>
              <a:noFill/>
              <a:latin typeface="Arial Black" panose="020B0A04020102020204"/>
              <a:ea typeface="Arial Black" panose="020B0A04020102020204"/>
              <a:cs typeface="Arial Black" panose="020B0A04020102020204"/>
              <a:sym typeface="Arial Black" panose="020B0A04020102020204"/>
            </a:endParaRPr>
          </a:p>
        </p:txBody>
      </p:sp>
      <p:sp>
        <p:nvSpPr>
          <p:cNvPr id="286" name="PA_文本框 6"/>
          <p:cNvSpPr/>
          <p:nvPr/>
        </p:nvSpPr>
        <p:spPr bwMode="auto">
          <a:xfrm>
            <a:off x="5257800" y="1620838"/>
            <a:ext cx="1284288" cy="2282825"/>
          </a:xfrm>
          <a:custGeom>
            <a:avLst/>
            <a:gdLst>
              <a:gd name="T0" fmla="*/ 38214347 w 21600"/>
              <a:gd name="T1" fmla="*/ 120568574 h 21600"/>
              <a:gd name="T2" fmla="*/ 38214347 w 21600"/>
              <a:gd name="T3" fmla="*/ 120568574 h 21600"/>
              <a:gd name="T4" fmla="*/ 38214347 w 21600"/>
              <a:gd name="T5" fmla="*/ 120568574 h 21600"/>
              <a:gd name="T6" fmla="*/ 38214347 w 21600"/>
              <a:gd name="T7" fmla="*/ 120568574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12934" y="0"/>
                </a:moveTo>
                <a:lnTo>
                  <a:pt x="21600" y="0"/>
                </a:lnTo>
                <a:lnTo>
                  <a:pt x="21600" y="21600"/>
                </a:lnTo>
                <a:lnTo>
                  <a:pt x="11006" y="21600"/>
                </a:lnTo>
                <a:lnTo>
                  <a:pt x="11006" y="7446"/>
                </a:lnTo>
                <a:cubicBezTo>
                  <a:pt x="9291" y="8180"/>
                  <a:pt x="7633" y="8774"/>
                  <a:pt x="6030" y="9228"/>
                </a:cubicBezTo>
                <a:cubicBezTo>
                  <a:pt x="4427" y="9682"/>
                  <a:pt x="2417" y="10117"/>
                  <a:pt x="0" y="10532"/>
                </a:cubicBezTo>
                <a:lnTo>
                  <a:pt x="0" y="5693"/>
                </a:lnTo>
                <a:cubicBezTo>
                  <a:pt x="3566" y="5046"/>
                  <a:pt x="6334" y="4269"/>
                  <a:pt x="8306" y="3361"/>
                </a:cubicBezTo>
                <a:cubicBezTo>
                  <a:pt x="10277" y="2453"/>
                  <a:pt x="11820" y="1333"/>
                  <a:pt x="12934" y="0"/>
                </a:cubicBezTo>
                <a:close/>
              </a:path>
            </a:pathLst>
          </a:custGeom>
          <a:solidFill>
            <a:srgbClr val="16FEF8"/>
          </a:solidFill>
          <a:ln w="12700">
            <a:noFill/>
            <a:miter lim="400000"/>
          </a:ln>
        </p:spPr>
        <p:txBody>
          <a:bodyPr lIns="45719" rIns="45719"/>
          <a:lstStyle/>
          <a:p>
            <a:endParaRPr lang="zh-CN" altLang="en-US"/>
          </a:p>
        </p:txBody>
      </p:sp>
      <p:sp>
        <p:nvSpPr>
          <p:cNvPr id="287" name="椭圆 1"/>
          <p:cNvSpPr>
            <a:spLocks noChangeArrowheads="1"/>
          </p:cNvSpPr>
          <p:nvPr/>
        </p:nvSpPr>
        <p:spPr bwMode="auto">
          <a:xfrm>
            <a:off x="4464050" y="996950"/>
            <a:ext cx="3262313" cy="3262313"/>
          </a:xfrm>
          <a:prstGeom prst="ellipse">
            <a:avLst/>
          </a:prstGeom>
          <a:noFill/>
          <a:ln w="12700">
            <a:solidFill>
              <a:srgbClr val="1DFFFA">
                <a:alpha val="50195"/>
              </a:srgbClr>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288" name="椭圆 10"/>
          <p:cNvSpPr>
            <a:spLocks noChangeArrowheads="1"/>
          </p:cNvSpPr>
          <p:nvPr/>
        </p:nvSpPr>
        <p:spPr bwMode="auto">
          <a:xfrm>
            <a:off x="4094163" y="615950"/>
            <a:ext cx="4025900" cy="4025900"/>
          </a:xfrm>
          <a:prstGeom prst="ellipse">
            <a:avLst/>
          </a:prstGeom>
          <a:noFill/>
          <a:ln w="12700">
            <a:solidFill>
              <a:srgbClr val="1DFFFA"/>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289" name="等腰三角形 3"/>
          <p:cNvSpPr>
            <a:spLocks noChangeArrowheads="1"/>
          </p:cNvSpPr>
          <p:nvPr/>
        </p:nvSpPr>
        <p:spPr bwMode="auto">
          <a:xfrm rot="-2203085">
            <a:off x="6080125" y="4306888"/>
            <a:ext cx="250825" cy="280987"/>
          </a:xfrm>
          <a:prstGeom prst="triangle">
            <a:avLst>
              <a:gd name="adj" fmla="val 50000"/>
            </a:avLst>
          </a:prstGeom>
          <a:noFill/>
          <a:ln w="12700">
            <a:solidFill>
              <a:srgbClr val="1DFFFA"/>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290" name="椭圆 11"/>
          <p:cNvSpPr>
            <a:spLocks noChangeArrowheads="1"/>
          </p:cNvSpPr>
          <p:nvPr/>
        </p:nvSpPr>
        <p:spPr bwMode="auto">
          <a:xfrm>
            <a:off x="4151313" y="2076450"/>
            <a:ext cx="144462" cy="144463"/>
          </a:xfrm>
          <a:prstGeom prst="ellipse">
            <a:avLst/>
          </a:prstGeom>
          <a:solidFill>
            <a:srgbClr val="86CADA"/>
          </a:solidFill>
          <a:ln w="53975">
            <a:solidFill>
              <a:srgbClr val="86CADA">
                <a:alpha val="47842"/>
              </a:srgbClr>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291" name="等腰三角形 9"/>
          <p:cNvSpPr>
            <a:spLocks noChangeArrowheads="1"/>
          </p:cNvSpPr>
          <p:nvPr/>
        </p:nvSpPr>
        <p:spPr bwMode="auto">
          <a:xfrm>
            <a:off x="5938838" y="4538663"/>
            <a:ext cx="314325" cy="258762"/>
          </a:xfrm>
          <a:prstGeom prst="triangle">
            <a:avLst>
              <a:gd name="adj" fmla="val 50000"/>
            </a:avLst>
          </a:prstGeom>
          <a:solidFill>
            <a:srgbClr val="86CADA"/>
          </a:solidFill>
          <a:ln w="12700">
            <a:noFill/>
            <a:miter lim="4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294" name="文本框 13"/>
          <p:cNvSpPr txBox="1">
            <a:spLocks noChangeArrowheads="1"/>
          </p:cNvSpPr>
          <p:nvPr/>
        </p:nvSpPr>
        <p:spPr bwMode="auto">
          <a:xfrm>
            <a:off x="3822700" y="4959350"/>
            <a:ext cx="4572000" cy="1938338"/>
          </a:xfrm>
          <a:prstGeom prst="rect">
            <a:avLst/>
          </a:prstGeom>
          <a:noFill/>
          <a:ln w="12700">
            <a:noFill/>
            <a:miter lim="400000"/>
          </a:ln>
        </p:spPr>
        <p:txBody>
          <a:bodyPr lIns="45719" rIns="45719">
            <a:spAutoFit/>
          </a:bodyPr>
          <a:lstStyle/>
          <a:p>
            <a:pPr algn="ctr" hangingPunct="0"/>
            <a:r>
              <a:rPr lang="zh-CN" altLang="en-US" sz="6000">
                <a:solidFill>
                  <a:srgbClr val="FFFFFF"/>
                </a:solidFill>
                <a:latin typeface="Arial Unicode MS"/>
                <a:ea typeface="Arial Unicode MS"/>
                <a:cs typeface="Arial Unicode MS"/>
                <a:sym typeface="Arial Unicode MS"/>
              </a:rPr>
              <a:t>计算机病毒简介</a:t>
            </a:r>
            <a:endParaRPr lang="zh-CN" altLang="en-US" sz="6000">
              <a:solidFill>
                <a:srgbClr val="FFFFFF"/>
              </a:solidFill>
              <a:latin typeface="Arial Unicode MS"/>
              <a:ea typeface="Arial Unicode MS"/>
              <a:cs typeface="Arial Unicode MS"/>
              <a:sym typeface="Arial Unicode MS"/>
            </a:endParaRPr>
          </a:p>
        </p:txBody>
      </p:sp>
    </p:spTree>
  </p:cSld>
  <p:clrMapOvr>
    <a:masterClrMapping/>
  </p:clrMapOvr>
  <p:transition spd="slow">
    <p:dissolve/>
  </p:transition>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286"/>
                                        </p:tgtEl>
                                        <p:attrNameLst>
                                          <p:attrName>style.visibility</p:attrName>
                                        </p:attrNameLst>
                                      </p:cBhvr>
                                      <p:to>
                                        <p:strVal val="visible"/>
                                      </p:to>
                                    </p:set>
                                    <p:anim calcmode="lin" valueType="num">
                                      <p:cBhvr>
                                        <p:cTn id="7" dur="500" fill="hold"/>
                                        <p:tgtEl>
                                          <p:spTgt spid="286"/>
                                        </p:tgtEl>
                                        <p:attrNameLst>
                                          <p:attrName>ppt_x</p:attrName>
                                        </p:attrNameLst>
                                      </p:cBhvr>
                                      <p:tavLst>
                                        <p:tav tm="0">
                                          <p:val>
                                            <p:strVal val="#ppt_x"/>
                                          </p:val>
                                        </p:tav>
                                        <p:tav tm="100000">
                                          <p:val>
                                            <p:strVal val="#ppt_x"/>
                                          </p:val>
                                        </p:tav>
                                      </p:tavLst>
                                    </p:anim>
                                    <p:anim calcmode="lin" valueType="num">
                                      <p:cBhvr>
                                        <p:cTn id="8" dur="500" fill="hold"/>
                                        <p:tgtEl>
                                          <p:spTgt spid="28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indefinite" fill="hold"/>
                                        <p:tgtEl>
                                          <p:spTgt spid="283"/>
                                        </p:tgtEl>
                                        <p:attrNameLst>
                                          <p:attrName>style.visibility</p:attrName>
                                        </p:attrNameLst>
                                      </p:cBhvr>
                                      <p:to>
                                        <p:strVal val="visible"/>
                                      </p:to>
                                    </p:set>
                                    <p:animEffect transition="in" filter="dissolve">
                                      <p:cBhvr>
                                        <p:cTn id="12" dur="500"/>
                                        <p:tgtEl>
                                          <p:spTgt spid="283"/>
                                        </p:tgtEl>
                                      </p:cBhvr>
                                    </p:animEffect>
                                  </p:childTnLst>
                                </p:cTn>
                              </p:par>
                            </p:childTnLst>
                          </p:cTn>
                        </p:par>
                        <p:par>
                          <p:cTn id="13" fill="hold">
                            <p:stCondLst>
                              <p:cond delay="1000"/>
                            </p:stCondLst>
                            <p:childTnLst>
                              <p:par>
                                <p:cTn id="14" presetID="9" presetClass="entr" presetSubtype="0" fill="hold" nodeType="afterEffect">
                                  <p:stCondLst>
                                    <p:cond delay="100"/>
                                  </p:stCondLst>
                                  <p:childTnLst>
                                    <p:set>
                                      <p:cBhvr>
                                        <p:cTn id="15" dur="indefinite" fill="hold"/>
                                        <p:tgtEl>
                                          <p:spTgt spid="284"/>
                                        </p:tgtEl>
                                        <p:attrNameLst>
                                          <p:attrName>style.visibility</p:attrName>
                                        </p:attrNameLst>
                                      </p:cBhvr>
                                      <p:to>
                                        <p:strVal val="visible"/>
                                      </p:to>
                                    </p:set>
                                    <p:animEffect transition="in" filter="dissolve">
                                      <p:cBhvr>
                                        <p:cTn id="16" dur="500"/>
                                        <p:tgtEl>
                                          <p:spTgt spid="284"/>
                                        </p:tgtEl>
                                      </p:cBhvr>
                                    </p:animEffect>
                                  </p:childTnLst>
                                </p:cTn>
                              </p:par>
                            </p:childTnLst>
                          </p:cTn>
                        </p:par>
                        <p:par>
                          <p:cTn id="17" fill="hold">
                            <p:stCondLst>
                              <p:cond delay="1600"/>
                            </p:stCondLst>
                            <p:childTnLst>
                              <p:par>
                                <p:cTn id="18" presetID="9" presetClass="entr" presetSubtype="0" fill="hold" nodeType="afterEffect">
                                  <p:stCondLst>
                                    <p:cond delay="200"/>
                                  </p:stCondLst>
                                  <p:childTnLst>
                                    <p:set>
                                      <p:cBhvr>
                                        <p:cTn id="19" dur="indefinite" fill="hold"/>
                                        <p:tgtEl>
                                          <p:spTgt spid="285"/>
                                        </p:tgtEl>
                                        <p:attrNameLst>
                                          <p:attrName>style.visibility</p:attrName>
                                        </p:attrNameLst>
                                      </p:cBhvr>
                                      <p:to>
                                        <p:strVal val="visible"/>
                                      </p:to>
                                    </p:set>
                                    <p:animEffect transition="in" filter="dissolve">
                                      <p:cBhvr>
                                        <p:cTn id="20" dur="500"/>
                                        <p:tgtEl>
                                          <p:spTgt spid="285"/>
                                        </p:tgtEl>
                                      </p:cBhvr>
                                    </p:animEffect>
                                  </p:childTnLst>
                                </p:cTn>
                              </p:par>
                            </p:childTnLst>
                          </p:cTn>
                        </p:par>
                        <p:par>
                          <p:cTn id="21" fill="hold">
                            <p:stCondLst>
                              <p:cond delay="2300"/>
                            </p:stCondLst>
                            <p:childTnLst>
                              <p:par>
                                <p:cTn id="22" presetID="9" presetClass="entr" presetSubtype="0" fill="hold" grpId="5" nodeType="afterEffect">
                                  <p:stCondLst>
                                    <p:cond delay="0"/>
                                  </p:stCondLst>
                                  <p:childTnLst>
                                    <p:set>
                                      <p:cBhvr>
                                        <p:cTn id="23" dur="indefinite" fill="hold"/>
                                        <p:tgtEl>
                                          <p:spTgt spid="287"/>
                                        </p:tgtEl>
                                        <p:attrNameLst>
                                          <p:attrName>style.visibility</p:attrName>
                                        </p:attrNameLst>
                                      </p:cBhvr>
                                      <p:to>
                                        <p:strVal val="visible"/>
                                      </p:to>
                                    </p:set>
                                    <p:animEffect transition="in" filter="dissolve">
                                      <p:cBhvr>
                                        <p:cTn id="24" dur="1500"/>
                                        <p:tgtEl>
                                          <p:spTgt spid="287"/>
                                        </p:tgtEl>
                                      </p:cBhvr>
                                    </p:animEffect>
                                  </p:childTnLst>
                                </p:cTn>
                              </p:par>
                            </p:childTnLst>
                          </p:cTn>
                        </p:par>
                        <p:par>
                          <p:cTn id="25" fill="hold">
                            <p:stCondLst>
                              <p:cond delay="3800"/>
                            </p:stCondLst>
                            <p:childTnLst>
                              <p:par>
                                <p:cTn id="26" presetID="9" presetClass="entr" presetSubtype="0" fill="hold" grpId="6" nodeType="afterEffect">
                                  <p:stCondLst>
                                    <p:cond delay="0"/>
                                  </p:stCondLst>
                                  <p:childTnLst>
                                    <p:set>
                                      <p:cBhvr>
                                        <p:cTn id="27" dur="indefinite" fill="hold"/>
                                        <p:tgtEl>
                                          <p:spTgt spid="288"/>
                                        </p:tgtEl>
                                        <p:attrNameLst>
                                          <p:attrName>style.visibility</p:attrName>
                                        </p:attrNameLst>
                                      </p:cBhvr>
                                      <p:to>
                                        <p:strVal val="visible"/>
                                      </p:to>
                                    </p:set>
                                    <p:animEffect transition="in" filter="dissolve">
                                      <p:cBhvr>
                                        <p:cTn id="28" dur="1500"/>
                                        <p:tgtEl>
                                          <p:spTgt spid="288"/>
                                        </p:tgtEl>
                                      </p:cBhvr>
                                    </p:animEffect>
                                  </p:childTnLst>
                                </p:cTn>
                              </p:par>
                            </p:childTnLst>
                          </p:cTn>
                        </p:par>
                        <p:par>
                          <p:cTn id="29" fill="hold">
                            <p:stCondLst>
                              <p:cond delay="5300"/>
                            </p:stCondLst>
                            <p:childTnLst>
                              <p:par>
                                <p:cTn id="30" presetID="23" presetClass="entr" presetSubtype="16" fill="hold" grpId="7" nodeType="afterEffect">
                                  <p:stCondLst>
                                    <p:cond delay="0"/>
                                  </p:stCondLst>
                                  <p:childTnLst>
                                    <p:set>
                                      <p:cBhvr>
                                        <p:cTn id="31" dur="indefinite" fill="hold"/>
                                        <p:tgtEl>
                                          <p:spTgt spid="289"/>
                                        </p:tgtEl>
                                        <p:attrNameLst>
                                          <p:attrName>style.visibility</p:attrName>
                                        </p:attrNameLst>
                                      </p:cBhvr>
                                      <p:to>
                                        <p:strVal val="visible"/>
                                      </p:to>
                                    </p:set>
                                    <p:anim calcmode="lin" valueType="num">
                                      <p:cBhvr>
                                        <p:cTn id="32" dur="500" fill="hold"/>
                                        <p:tgtEl>
                                          <p:spTgt spid="289"/>
                                        </p:tgtEl>
                                        <p:attrNameLst>
                                          <p:attrName>ppt_w</p:attrName>
                                        </p:attrNameLst>
                                      </p:cBhvr>
                                      <p:tavLst>
                                        <p:tav tm="0">
                                          <p:val>
                                            <p:fltVal val="0"/>
                                          </p:val>
                                        </p:tav>
                                        <p:tav tm="100000">
                                          <p:val>
                                            <p:strVal val="#ppt_w"/>
                                          </p:val>
                                        </p:tav>
                                      </p:tavLst>
                                    </p:anim>
                                    <p:anim calcmode="lin" valueType="num">
                                      <p:cBhvr>
                                        <p:cTn id="33" dur="500" fill="hold"/>
                                        <p:tgtEl>
                                          <p:spTgt spid="289"/>
                                        </p:tgtEl>
                                        <p:attrNameLst>
                                          <p:attrName>ppt_h</p:attrName>
                                        </p:attrNameLst>
                                      </p:cBhvr>
                                      <p:tavLst>
                                        <p:tav tm="0">
                                          <p:val>
                                            <p:fltVal val="0"/>
                                          </p:val>
                                        </p:tav>
                                        <p:tav tm="100000">
                                          <p:val>
                                            <p:strVal val="#ppt_h"/>
                                          </p:val>
                                        </p:tav>
                                      </p:tavLst>
                                    </p:anim>
                                  </p:childTnLst>
                                </p:cTn>
                              </p:par>
                            </p:childTnLst>
                          </p:cTn>
                        </p:par>
                        <p:par>
                          <p:cTn id="34" fill="hold">
                            <p:stCondLst>
                              <p:cond delay="5800"/>
                            </p:stCondLst>
                            <p:childTnLst>
                              <p:par>
                                <p:cTn id="35" presetID="9" presetClass="entr" presetSubtype="0" fill="hold" grpId="9" nodeType="afterEffect">
                                  <p:stCondLst>
                                    <p:cond delay="500"/>
                                  </p:stCondLst>
                                  <p:childTnLst>
                                    <p:set>
                                      <p:cBhvr>
                                        <p:cTn id="36" dur="indefinite" fill="hold"/>
                                        <p:tgtEl>
                                          <p:spTgt spid="291"/>
                                        </p:tgtEl>
                                        <p:attrNameLst>
                                          <p:attrName>style.visibility</p:attrName>
                                        </p:attrNameLst>
                                      </p:cBhvr>
                                      <p:to>
                                        <p:strVal val="visible"/>
                                      </p:to>
                                    </p:set>
                                    <p:animEffect transition="in" filter="dissolve">
                                      <p:cBhvr>
                                        <p:cTn id="37" dur="500"/>
                                        <p:tgtEl>
                                          <p:spTgt spid="291"/>
                                        </p:tgtEl>
                                      </p:cBhvr>
                                    </p:animEffect>
                                  </p:childTnLst>
                                </p:cTn>
                              </p:par>
                            </p:childTnLst>
                          </p:cTn>
                        </p:par>
                        <p:par>
                          <p:cTn id="38" fill="hold">
                            <p:stCondLst>
                              <p:cond delay="6800"/>
                            </p:stCondLst>
                            <p:childTnLst>
                              <p:par>
                                <p:cTn id="39" presetID="9" presetClass="entr" presetSubtype="0" fill="hold" grpId="10" nodeType="afterEffect">
                                  <p:stCondLst>
                                    <p:cond delay="500"/>
                                  </p:stCondLst>
                                  <p:childTnLst>
                                    <p:set>
                                      <p:cBhvr>
                                        <p:cTn id="40" dur="indefinite" fill="hold"/>
                                        <p:tgtEl>
                                          <p:spTgt spid="290"/>
                                        </p:tgtEl>
                                        <p:attrNameLst>
                                          <p:attrName>style.visibility</p:attrName>
                                        </p:attrNameLst>
                                      </p:cBhvr>
                                      <p:to>
                                        <p:strVal val="visible"/>
                                      </p:to>
                                    </p:set>
                                    <p:animEffect transition="in" filter="dissolve">
                                      <p:cBhvr>
                                        <p:cTn id="41" dur="500"/>
                                        <p:tgtEl>
                                          <p:spTgt spid="290"/>
                                        </p:tgtEl>
                                      </p:cBhvr>
                                    </p:animEffect>
                                  </p:childTnLst>
                                </p:cTn>
                              </p:par>
                            </p:childTnLst>
                          </p:cTn>
                        </p:par>
                        <p:par>
                          <p:cTn id="42" fill="hold">
                            <p:stCondLst>
                              <p:cond delay="7800"/>
                            </p:stCondLst>
                            <p:childTnLst>
                              <p:par>
                                <p:cTn id="43" presetID="22" presetClass="entr" presetSubtype="8" fill="hold" grpId="13" nodeType="afterEffect">
                                  <p:stCondLst>
                                    <p:cond delay="100"/>
                                  </p:stCondLst>
                                  <p:childTnLst>
                                    <p:set>
                                      <p:cBhvr>
                                        <p:cTn id="44" dur="indefinite" fill="hold"/>
                                        <p:tgtEl>
                                          <p:spTgt spid="294"/>
                                        </p:tgtEl>
                                        <p:attrNameLst>
                                          <p:attrName>style.visibility</p:attrName>
                                        </p:attrNameLst>
                                      </p:cBhvr>
                                      <p:to>
                                        <p:strVal val="visible"/>
                                      </p:to>
                                    </p:set>
                                    <p:animEffect transition="in" filter="wipe(left)">
                                      <p:cBhvr>
                                        <p:cTn id="45" dur="500"/>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 grpId="0" animBg="1"/>
      <p:bldP spid="287" grpId="5" bldLvl="0" animBg="1" advAuto="0"/>
      <p:bldP spid="288" grpId="6" bldLvl="0" animBg="1" advAuto="0"/>
      <p:bldP spid="289" grpId="7" bldLvl="0" animBg="1" advAuto="0"/>
      <p:bldP spid="290" grpId="10" animBg="1" advAuto="0"/>
      <p:bldP spid="291" grpId="9" animBg="1" advAuto="0"/>
      <p:bldP spid="294" grpId="13"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96" name="矩形 2"/>
          <p:cNvSpPr/>
          <p:nvPr/>
        </p:nvSpPr>
        <p:spPr>
          <a:xfrm>
            <a:off x="0" y="0"/>
            <a:ext cx="12192000" cy="6858000"/>
          </a:xfrm>
          <a:prstGeom prst="rect">
            <a:avLst/>
          </a:prstGeom>
          <a:gradFill>
            <a:gsLst>
              <a:gs pos="0">
                <a:srgbClr val="16FEF8">
                  <a:alpha val="9000"/>
                </a:srgbClr>
              </a:gs>
              <a:gs pos="49500">
                <a:srgbClr val="19A3B4">
                  <a:alpha val="49000"/>
                </a:srgbClr>
              </a:gs>
              <a:gs pos="100000">
                <a:srgbClr val="1C476E">
                  <a:alpha val="45000"/>
                </a:srgbClr>
              </a:gs>
            </a:gsLst>
            <a:path path="circle">
              <a:fillToRect l="62278" t="119636" r="37721" b="-19636"/>
            </a:path>
          </a:gradFill>
          <a:ln w="12700">
            <a:miter lim="400000"/>
          </a:ln>
        </p:spPr>
        <p:txBody>
          <a:bodyPr lIns="45719" rIns="45719" anchor="ctr"/>
          <a:lstStyle/>
          <a:p>
            <a:pPr algn="ctr" hangingPunct="0">
              <a:defRPr/>
            </a:pPr>
            <a:endParaRPr lang="zh-CN" altLang="en-US">
              <a:solidFill>
                <a:srgbClr val="FFFFFF"/>
              </a:solidFill>
              <a:latin typeface="Calibri" panose="020F0502020204030204" pitchFamily="34" charset="0"/>
            </a:endParaRPr>
          </a:p>
        </p:txBody>
      </p:sp>
      <p:grpSp>
        <p:nvGrpSpPr>
          <p:cNvPr id="30725" name="组合 52"/>
          <p:cNvGrpSpPr/>
          <p:nvPr/>
        </p:nvGrpSpPr>
        <p:grpSpPr bwMode="auto">
          <a:xfrm>
            <a:off x="1206500" y="792163"/>
            <a:ext cx="328613" cy="547687"/>
            <a:chOff x="0" y="0"/>
            <a:chExt cx="329459" cy="548038"/>
          </a:xfrm>
        </p:grpSpPr>
        <p:sp>
          <p:nvSpPr>
            <p:cNvPr id="308" name="PA_文本框 8"/>
            <p:cNvSpPr/>
            <p:nvPr/>
          </p:nvSpPr>
          <p:spPr>
            <a:xfrm>
              <a:off x="12733" y="1588"/>
              <a:ext cx="307177" cy="544862"/>
            </a:xfrm>
            <a:custGeom>
              <a:avLst/>
              <a:gdLst/>
              <a:ahLst/>
              <a:cxnLst>
                <a:cxn ang="0">
                  <a:pos x="wd2" y="hd2"/>
                </a:cxn>
                <a:cxn ang="5400000">
                  <a:pos x="wd2" y="hd2"/>
                </a:cxn>
                <a:cxn ang="10800000">
                  <a:pos x="wd2" y="hd2"/>
                </a:cxn>
                <a:cxn ang="16200000">
                  <a:pos x="wd2" y="hd2"/>
                </a:cxn>
              </a:cxnLst>
              <a:rect l="0" t="0" r="r" b="b"/>
              <a:pathLst>
                <a:path w="21600" h="21600" extrusionOk="0">
                  <a:moveTo>
                    <a:pt x="12934" y="0"/>
                  </a:moveTo>
                  <a:lnTo>
                    <a:pt x="21600" y="0"/>
                  </a:lnTo>
                  <a:lnTo>
                    <a:pt x="21600" y="21600"/>
                  </a:lnTo>
                  <a:lnTo>
                    <a:pt x="11006" y="21600"/>
                  </a:lnTo>
                  <a:lnTo>
                    <a:pt x="11006" y="7446"/>
                  </a:lnTo>
                  <a:cubicBezTo>
                    <a:pt x="9291" y="8180"/>
                    <a:pt x="7633" y="8774"/>
                    <a:pt x="6030" y="9228"/>
                  </a:cubicBezTo>
                  <a:cubicBezTo>
                    <a:pt x="4427" y="9682"/>
                    <a:pt x="2417" y="10117"/>
                    <a:pt x="0" y="10532"/>
                  </a:cubicBezTo>
                  <a:lnTo>
                    <a:pt x="0" y="5693"/>
                  </a:lnTo>
                  <a:cubicBezTo>
                    <a:pt x="3566" y="5046"/>
                    <a:pt x="6334" y="4269"/>
                    <a:pt x="8306" y="3361"/>
                  </a:cubicBezTo>
                  <a:cubicBezTo>
                    <a:pt x="10277" y="2453"/>
                    <a:pt x="11820" y="1333"/>
                    <a:pt x="12934" y="0"/>
                  </a:cubicBezTo>
                  <a:close/>
                </a:path>
              </a:pathLst>
            </a:custGeom>
            <a:noFill/>
            <a:ln w="9525" cap="flat">
              <a:solidFill>
                <a:srgbClr val="1D6B6D"/>
              </a:solidFill>
              <a:prstDash val="solid"/>
              <a:round/>
            </a:ln>
            <a:effectLst/>
          </p:spPr>
          <p:txBody>
            <a:bodyPr lIns="45719" tIns="45719" rIns="45719" bIns="45719"/>
            <a:lstStyle/>
            <a:p>
              <a:pPr fontAlgn="auto" hangingPunct="0">
                <a:spcBef>
                  <a:spcPts val="0"/>
                </a:spcBef>
                <a:spcAft>
                  <a:spcPts val="0"/>
                </a:spcAft>
                <a:defRPr sz="7200">
                  <a:ln w="9524">
                    <a:solidFill>
                      <a:srgbClr val="2A979A"/>
                    </a:solidFill>
                  </a:ln>
                  <a:noFill/>
                  <a:latin typeface="Arial Black" panose="020B0A04020102020204"/>
                  <a:ea typeface="Arial Black" panose="020B0A04020102020204"/>
                  <a:cs typeface="Arial Black" panose="020B0A04020102020204"/>
                  <a:sym typeface="Arial Black" panose="020B0A04020102020204"/>
                </a:defRPr>
              </a:pPr>
              <a:endParaRPr sz="7200" kern="0">
                <a:ln w="9524">
                  <a:solidFill>
                    <a:srgbClr val="2A979A"/>
                  </a:solidFill>
                </a:ln>
                <a:noFill/>
                <a:latin typeface="Arial Black" panose="020B0A04020102020204"/>
                <a:ea typeface="Arial Black" panose="020B0A04020102020204"/>
                <a:cs typeface="Arial Black" panose="020B0A04020102020204"/>
                <a:sym typeface="Arial Black" panose="020B0A04020102020204"/>
              </a:endParaRPr>
            </a:p>
          </p:txBody>
        </p:sp>
        <p:sp>
          <p:nvSpPr>
            <p:cNvPr id="309" name="PA_文本框 8"/>
            <p:cNvSpPr/>
            <p:nvPr/>
          </p:nvSpPr>
          <p:spPr>
            <a:xfrm>
              <a:off x="0" y="3177"/>
              <a:ext cx="307177" cy="544861"/>
            </a:xfrm>
            <a:custGeom>
              <a:avLst/>
              <a:gdLst/>
              <a:ahLst/>
              <a:cxnLst>
                <a:cxn ang="0">
                  <a:pos x="wd2" y="hd2"/>
                </a:cxn>
                <a:cxn ang="5400000">
                  <a:pos x="wd2" y="hd2"/>
                </a:cxn>
                <a:cxn ang="10800000">
                  <a:pos x="wd2" y="hd2"/>
                </a:cxn>
                <a:cxn ang="16200000">
                  <a:pos x="wd2" y="hd2"/>
                </a:cxn>
              </a:cxnLst>
              <a:rect l="0" t="0" r="r" b="b"/>
              <a:pathLst>
                <a:path w="21600" h="21600" extrusionOk="0">
                  <a:moveTo>
                    <a:pt x="12934" y="0"/>
                  </a:moveTo>
                  <a:lnTo>
                    <a:pt x="21600" y="0"/>
                  </a:lnTo>
                  <a:lnTo>
                    <a:pt x="21600" y="21600"/>
                  </a:lnTo>
                  <a:lnTo>
                    <a:pt x="11006" y="21600"/>
                  </a:lnTo>
                  <a:lnTo>
                    <a:pt x="11006" y="7446"/>
                  </a:lnTo>
                  <a:cubicBezTo>
                    <a:pt x="9291" y="8180"/>
                    <a:pt x="7633" y="8774"/>
                    <a:pt x="6030" y="9228"/>
                  </a:cubicBezTo>
                  <a:cubicBezTo>
                    <a:pt x="4427" y="9682"/>
                    <a:pt x="2417" y="10117"/>
                    <a:pt x="0" y="10532"/>
                  </a:cubicBezTo>
                  <a:lnTo>
                    <a:pt x="0" y="5693"/>
                  </a:lnTo>
                  <a:cubicBezTo>
                    <a:pt x="3566" y="5046"/>
                    <a:pt x="6334" y="4269"/>
                    <a:pt x="8306" y="3361"/>
                  </a:cubicBezTo>
                  <a:cubicBezTo>
                    <a:pt x="10277" y="2453"/>
                    <a:pt x="11820" y="1333"/>
                    <a:pt x="12934" y="0"/>
                  </a:cubicBezTo>
                  <a:close/>
                </a:path>
              </a:pathLst>
            </a:custGeom>
            <a:noFill/>
            <a:ln w="9525" cap="flat">
              <a:solidFill>
                <a:srgbClr val="1D6B6D"/>
              </a:solidFill>
              <a:prstDash val="solid"/>
              <a:round/>
            </a:ln>
            <a:effectLst/>
          </p:spPr>
          <p:txBody>
            <a:bodyPr lIns="45719" tIns="45719" rIns="45719" bIns="45719"/>
            <a:lstStyle/>
            <a:p>
              <a:pPr fontAlgn="auto" hangingPunct="0">
                <a:spcBef>
                  <a:spcPts val="0"/>
                </a:spcBef>
                <a:spcAft>
                  <a:spcPts val="0"/>
                </a:spcAft>
                <a:defRPr sz="7200">
                  <a:ln w="9524">
                    <a:solidFill>
                      <a:srgbClr val="2A979A"/>
                    </a:solidFill>
                  </a:ln>
                  <a:noFill/>
                  <a:latin typeface="Arial Black" panose="020B0A04020102020204"/>
                  <a:ea typeface="Arial Black" panose="020B0A04020102020204"/>
                  <a:cs typeface="Arial Black" panose="020B0A04020102020204"/>
                  <a:sym typeface="Arial Black" panose="020B0A04020102020204"/>
                </a:defRPr>
              </a:pPr>
              <a:endParaRPr sz="7200" kern="0">
                <a:ln w="9524">
                  <a:solidFill>
                    <a:srgbClr val="2A979A"/>
                  </a:solidFill>
                </a:ln>
                <a:noFill/>
                <a:latin typeface="Arial Black" panose="020B0A04020102020204"/>
                <a:ea typeface="Arial Black" panose="020B0A04020102020204"/>
                <a:cs typeface="Arial Black" panose="020B0A04020102020204"/>
                <a:sym typeface="Arial Black" panose="020B0A04020102020204"/>
              </a:endParaRPr>
            </a:p>
          </p:txBody>
        </p:sp>
        <p:sp>
          <p:nvSpPr>
            <p:cNvPr id="310" name="PA_文本框 8"/>
            <p:cNvSpPr/>
            <p:nvPr/>
          </p:nvSpPr>
          <p:spPr>
            <a:xfrm>
              <a:off x="6366" y="0"/>
              <a:ext cx="307177" cy="544861"/>
            </a:xfrm>
            <a:custGeom>
              <a:avLst/>
              <a:gdLst/>
              <a:ahLst/>
              <a:cxnLst>
                <a:cxn ang="0">
                  <a:pos x="wd2" y="hd2"/>
                </a:cxn>
                <a:cxn ang="5400000">
                  <a:pos x="wd2" y="hd2"/>
                </a:cxn>
                <a:cxn ang="10800000">
                  <a:pos x="wd2" y="hd2"/>
                </a:cxn>
                <a:cxn ang="16200000">
                  <a:pos x="wd2" y="hd2"/>
                </a:cxn>
              </a:cxnLst>
              <a:rect l="0" t="0" r="r" b="b"/>
              <a:pathLst>
                <a:path w="21600" h="21600" extrusionOk="0">
                  <a:moveTo>
                    <a:pt x="12934" y="0"/>
                  </a:moveTo>
                  <a:lnTo>
                    <a:pt x="21600" y="0"/>
                  </a:lnTo>
                  <a:lnTo>
                    <a:pt x="21600" y="21600"/>
                  </a:lnTo>
                  <a:lnTo>
                    <a:pt x="11006" y="21600"/>
                  </a:lnTo>
                  <a:lnTo>
                    <a:pt x="11006" y="7446"/>
                  </a:lnTo>
                  <a:cubicBezTo>
                    <a:pt x="9291" y="8180"/>
                    <a:pt x="7633" y="8774"/>
                    <a:pt x="6030" y="9228"/>
                  </a:cubicBezTo>
                  <a:cubicBezTo>
                    <a:pt x="4427" y="9682"/>
                    <a:pt x="2417" y="10117"/>
                    <a:pt x="0" y="10532"/>
                  </a:cubicBezTo>
                  <a:lnTo>
                    <a:pt x="0" y="5693"/>
                  </a:lnTo>
                  <a:cubicBezTo>
                    <a:pt x="3566" y="5046"/>
                    <a:pt x="6334" y="4269"/>
                    <a:pt x="8306" y="3361"/>
                  </a:cubicBezTo>
                  <a:cubicBezTo>
                    <a:pt x="10277" y="2453"/>
                    <a:pt x="11820" y="1333"/>
                    <a:pt x="12934" y="0"/>
                  </a:cubicBezTo>
                  <a:close/>
                </a:path>
              </a:pathLst>
            </a:custGeom>
            <a:noFill/>
            <a:ln w="9525" cap="flat">
              <a:solidFill>
                <a:srgbClr val="1D6B6D"/>
              </a:solidFill>
              <a:prstDash val="solid"/>
              <a:round/>
            </a:ln>
            <a:effectLst/>
          </p:spPr>
          <p:txBody>
            <a:bodyPr lIns="45719" tIns="45719" rIns="45719" bIns="45719"/>
            <a:lstStyle/>
            <a:p>
              <a:pPr fontAlgn="auto" hangingPunct="0">
                <a:spcBef>
                  <a:spcPts val="0"/>
                </a:spcBef>
                <a:spcAft>
                  <a:spcPts val="0"/>
                </a:spcAft>
                <a:defRPr sz="7200">
                  <a:ln w="9524">
                    <a:solidFill>
                      <a:srgbClr val="2A979A"/>
                    </a:solidFill>
                  </a:ln>
                  <a:noFill/>
                  <a:latin typeface="Arial Black" panose="020B0A04020102020204"/>
                  <a:ea typeface="Arial Black" panose="020B0A04020102020204"/>
                  <a:cs typeface="Arial Black" panose="020B0A04020102020204"/>
                  <a:sym typeface="Arial Black" panose="020B0A04020102020204"/>
                </a:defRPr>
              </a:pPr>
              <a:endParaRPr sz="7200" kern="0">
                <a:ln w="9524">
                  <a:solidFill>
                    <a:srgbClr val="2A979A"/>
                  </a:solidFill>
                </a:ln>
                <a:noFill/>
                <a:latin typeface="Arial Black" panose="020B0A04020102020204"/>
                <a:ea typeface="Arial Black" panose="020B0A04020102020204"/>
                <a:cs typeface="Arial Black" panose="020B0A04020102020204"/>
                <a:sym typeface="Arial Black" panose="020B0A04020102020204"/>
              </a:endParaRPr>
            </a:p>
          </p:txBody>
        </p:sp>
        <p:sp>
          <p:nvSpPr>
            <p:cNvPr id="30740" name="PA_文本框 6"/>
            <p:cNvSpPr/>
            <p:nvPr/>
          </p:nvSpPr>
          <p:spPr bwMode="auto">
            <a:xfrm>
              <a:off x="22056" y="2397"/>
              <a:ext cx="307404" cy="545642"/>
            </a:xfrm>
            <a:custGeom>
              <a:avLst/>
              <a:gdLst>
                <a:gd name="T0" fmla="*/ 2187436 w 21600"/>
                <a:gd name="T1" fmla="*/ 6891788 h 21600"/>
                <a:gd name="T2" fmla="*/ 2187436 w 21600"/>
                <a:gd name="T3" fmla="*/ 6891788 h 21600"/>
                <a:gd name="T4" fmla="*/ 2187436 w 21600"/>
                <a:gd name="T5" fmla="*/ 6891788 h 21600"/>
                <a:gd name="T6" fmla="*/ 2187436 w 21600"/>
                <a:gd name="T7" fmla="*/ 6891788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12934" y="0"/>
                  </a:moveTo>
                  <a:lnTo>
                    <a:pt x="21600" y="0"/>
                  </a:lnTo>
                  <a:lnTo>
                    <a:pt x="21600" y="21600"/>
                  </a:lnTo>
                  <a:lnTo>
                    <a:pt x="11006" y="21600"/>
                  </a:lnTo>
                  <a:lnTo>
                    <a:pt x="11006" y="7446"/>
                  </a:lnTo>
                  <a:cubicBezTo>
                    <a:pt x="9291" y="8180"/>
                    <a:pt x="7633" y="8774"/>
                    <a:pt x="6030" y="9228"/>
                  </a:cubicBezTo>
                  <a:cubicBezTo>
                    <a:pt x="4427" y="9682"/>
                    <a:pt x="2417" y="10117"/>
                    <a:pt x="0" y="10532"/>
                  </a:cubicBezTo>
                  <a:lnTo>
                    <a:pt x="0" y="5693"/>
                  </a:lnTo>
                  <a:cubicBezTo>
                    <a:pt x="3566" y="5046"/>
                    <a:pt x="6334" y="4269"/>
                    <a:pt x="8306" y="3361"/>
                  </a:cubicBezTo>
                  <a:cubicBezTo>
                    <a:pt x="10277" y="2453"/>
                    <a:pt x="11820" y="1333"/>
                    <a:pt x="12934" y="0"/>
                  </a:cubicBezTo>
                  <a:close/>
                </a:path>
              </a:pathLst>
            </a:custGeom>
            <a:solidFill>
              <a:srgbClr val="16FEF8"/>
            </a:solidFill>
            <a:ln w="12700" cap="flat">
              <a:noFill/>
              <a:miter lim="400000"/>
            </a:ln>
          </p:spPr>
          <p:txBody>
            <a:bodyPr lIns="45719" tIns="45719" rIns="45719" bIns="45719"/>
            <a:lstStyle/>
            <a:p>
              <a:endParaRPr lang="zh-CN" altLang="en-US"/>
            </a:p>
          </p:txBody>
        </p:sp>
      </p:grpSp>
      <p:sp>
        <p:nvSpPr>
          <p:cNvPr id="30726" name="等腰三角形 59"/>
          <p:cNvSpPr>
            <a:spLocks noChangeArrowheads="1"/>
          </p:cNvSpPr>
          <p:nvPr/>
        </p:nvSpPr>
        <p:spPr bwMode="auto">
          <a:xfrm rot="-3303146">
            <a:off x="1624013" y="703263"/>
            <a:ext cx="84137" cy="71437"/>
          </a:xfrm>
          <a:prstGeom prst="triangle">
            <a:avLst>
              <a:gd name="adj" fmla="val 50000"/>
            </a:avLst>
          </a:prstGeom>
          <a:noFill/>
          <a:ln w="12700">
            <a:solidFill>
              <a:srgbClr val="1DFFFA"/>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30727" name="椭圆 60"/>
          <p:cNvSpPr>
            <a:spLocks noChangeArrowheads="1"/>
          </p:cNvSpPr>
          <p:nvPr/>
        </p:nvSpPr>
        <p:spPr bwMode="auto">
          <a:xfrm>
            <a:off x="941388" y="850900"/>
            <a:ext cx="34925" cy="33338"/>
          </a:xfrm>
          <a:prstGeom prst="ellipse">
            <a:avLst/>
          </a:prstGeom>
          <a:solidFill>
            <a:srgbClr val="86CADA"/>
          </a:solidFill>
          <a:ln w="53975">
            <a:solidFill>
              <a:srgbClr val="86CADA">
                <a:alpha val="47842"/>
              </a:srgbClr>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315" name="任意多边形 63"/>
          <p:cNvSpPr/>
          <p:nvPr/>
        </p:nvSpPr>
        <p:spPr bwMode="auto">
          <a:xfrm>
            <a:off x="17463" y="14288"/>
            <a:ext cx="12188825" cy="893762"/>
          </a:xfrm>
          <a:custGeom>
            <a:avLst/>
            <a:gdLst>
              <a:gd name="T0" fmla="*/ 2147483647 w 21600"/>
              <a:gd name="T1" fmla="*/ 26730593 h 14949"/>
              <a:gd name="T2" fmla="*/ 2147483647 w 21600"/>
              <a:gd name="T3" fmla="*/ 26730593 h 14949"/>
              <a:gd name="T4" fmla="*/ 2147483647 w 21600"/>
              <a:gd name="T5" fmla="*/ 26730593 h 14949"/>
              <a:gd name="T6" fmla="*/ 2147483647 w 21600"/>
              <a:gd name="T7" fmla="*/ 26730593 h 14949"/>
              <a:gd name="T8" fmla="*/ 0 60000 65536"/>
              <a:gd name="T9" fmla="*/ 5898240 60000 65536"/>
              <a:gd name="T10" fmla="*/ 11796480 60000 65536"/>
              <a:gd name="T11" fmla="*/ 17694720 60000 65536"/>
              <a:gd name="T12" fmla="*/ 0 w 21600"/>
              <a:gd name="T13" fmla="*/ 0 h 14949"/>
              <a:gd name="T14" fmla="*/ 21600 w 21600"/>
              <a:gd name="T15" fmla="*/ 14949 h 14949"/>
            </a:gdLst>
            <a:ahLst/>
            <a:cxnLst>
              <a:cxn ang="T8">
                <a:pos x="T0" y="T1"/>
              </a:cxn>
              <a:cxn ang="T9">
                <a:pos x="T2" y="T3"/>
              </a:cxn>
              <a:cxn ang="T10">
                <a:pos x="T4" y="T5"/>
              </a:cxn>
              <a:cxn ang="T11">
                <a:pos x="T6" y="T7"/>
              </a:cxn>
            </a:cxnLst>
            <a:rect l="T12" t="T13" r="T14" b="T15"/>
            <a:pathLst>
              <a:path w="21600" h="14949" extrusionOk="0">
                <a:moveTo>
                  <a:pt x="0" y="228"/>
                </a:moveTo>
                <a:cubicBezTo>
                  <a:pt x="7127" y="21600"/>
                  <a:pt x="14134" y="18101"/>
                  <a:pt x="21600" y="0"/>
                </a:cubicBezTo>
              </a:path>
            </a:pathLst>
          </a:custGeom>
          <a:noFill/>
          <a:ln w="12700">
            <a:solidFill>
              <a:srgbClr val="33BCBF"/>
            </a:solidFill>
            <a:miter lim="800000"/>
          </a:ln>
        </p:spPr>
        <p:txBody>
          <a:bodyPr lIns="45719" rIns="45719" anchor="ctr"/>
          <a:lstStyle/>
          <a:p>
            <a:endParaRPr lang="zh-CN" altLang="en-US"/>
          </a:p>
        </p:txBody>
      </p:sp>
      <p:grpSp>
        <p:nvGrpSpPr>
          <p:cNvPr id="319" name="组合 1"/>
          <p:cNvGrpSpPr/>
          <p:nvPr/>
        </p:nvGrpSpPr>
        <p:grpSpPr bwMode="auto">
          <a:xfrm>
            <a:off x="10582275" y="3622675"/>
            <a:ext cx="473075" cy="519113"/>
            <a:chOff x="0" y="0"/>
            <a:chExt cx="473385" cy="518053"/>
          </a:xfrm>
        </p:grpSpPr>
        <p:sp>
          <p:nvSpPr>
            <p:cNvPr id="30734" name="等腰三角形 70"/>
            <p:cNvSpPr/>
            <p:nvPr/>
          </p:nvSpPr>
          <p:spPr bwMode="auto">
            <a:xfrm rot="-969521">
              <a:off x="56961" y="71305"/>
              <a:ext cx="163413" cy="432555"/>
            </a:xfrm>
            <a:custGeom>
              <a:avLst/>
              <a:gdLst>
                <a:gd name="T0" fmla="*/ 618148 w 21600"/>
                <a:gd name="T1" fmla="*/ 4331117 h 21600"/>
                <a:gd name="T2" fmla="*/ 618148 w 21600"/>
                <a:gd name="T3" fmla="*/ 4331117 h 21600"/>
                <a:gd name="T4" fmla="*/ 618148 w 21600"/>
                <a:gd name="T5" fmla="*/ 4331117 h 21600"/>
                <a:gd name="T6" fmla="*/ 618148 w 21600"/>
                <a:gd name="T7" fmla="*/ 433111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0" y="21600"/>
                  </a:moveTo>
                  <a:lnTo>
                    <a:pt x="21600" y="0"/>
                  </a:lnTo>
                  <a:lnTo>
                    <a:pt x="21600" y="19702"/>
                  </a:lnTo>
                  <a:lnTo>
                    <a:pt x="0" y="21600"/>
                  </a:lnTo>
                  <a:close/>
                </a:path>
              </a:pathLst>
            </a:custGeom>
            <a:noFill/>
            <a:ln w="12700" cap="flat">
              <a:solidFill>
                <a:srgbClr val="21D1CF"/>
              </a:solidFill>
              <a:prstDash val="solid"/>
              <a:miter lim="800000"/>
            </a:ln>
          </p:spPr>
          <p:txBody>
            <a:bodyPr lIns="45719" tIns="45719" rIns="45719" bIns="45719" anchor="ctr"/>
            <a:lstStyle/>
            <a:p>
              <a:endParaRPr lang="zh-CN" altLang="en-US"/>
            </a:p>
          </p:txBody>
        </p:sp>
        <p:sp>
          <p:nvSpPr>
            <p:cNvPr id="30735" name="等腰三角形 71"/>
            <p:cNvSpPr/>
            <p:nvPr/>
          </p:nvSpPr>
          <p:spPr bwMode="auto">
            <a:xfrm rot="20630479" flipH="1">
              <a:off x="212563" y="20086"/>
              <a:ext cx="205215" cy="428754"/>
            </a:xfrm>
            <a:custGeom>
              <a:avLst/>
              <a:gdLst>
                <a:gd name="T0" fmla="*/ 974847 w 21600"/>
                <a:gd name="T1" fmla="*/ 4255324 h 21600"/>
                <a:gd name="T2" fmla="*/ 974847 w 21600"/>
                <a:gd name="T3" fmla="*/ 4255324 h 21600"/>
                <a:gd name="T4" fmla="*/ 974847 w 21600"/>
                <a:gd name="T5" fmla="*/ 4255324 h 21600"/>
                <a:gd name="T6" fmla="*/ 974847 w 21600"/>
                <a:gd name="T7" fmla="*/ 4255324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0" y="21600"/>
                  </a:moveTo>
                  <a:lnTo>
                    <a:pt x="21600" y="0"/>
                  </a:lnTo>
                  <a:lnTo>
                    <a:pt x="21600" y="19877"/>
                  </a:lnTo>
                  <a:lnTo>
                    <a:pt x="0" y="21600"/>
                  </a:lnTo>
                  <a:close/>
                </a:path>
              </a:pathLst>
            </a:custGeom>
            <a:noFill/>
            <a:ln w="12700" cap="flat">
              <a:solidFill>
                <a:srgbClr val="21D1CF"/>
              </a:solidFill>
              <a:prstDash val="solid"/>
              <a:miter lim="800000"/>
            </a:ln>
          </p:spPr>
          <p:txBody>
            <a:bodyPr lIns="45719" tIns="45719" rIns="45719" bIns="45719" anchor="ctr"/>
            <a:lstStyle/>
            <a:p>
              <a:endParaRPr lang="zh-CN" altLang="en-US"/>
            </a:p>
          </p:txBody>
        </p:sp>
        <p:sp>
          <p:nvSpPr>
            <p:cNvPr id="30736" name="直接连接符 77"/>
            <p:cNvSpPr>
              <a:spLocks noChangeShapeType="1"/>
            </p:cNvSpPr>
            <p:nvPr/>
          </p:nvSpPr>
          <p:spPr bwMode="auto">
            <a:xfrm flipV="1">
              <a:off x="120378" y="411815"/>
              <a:ext cx="353008" cy="106239"/>
            </a:xfrm>
            <a:prstGeom prst="line">
              <a:avLst/>
            </a:prstGeom>
            <a:noFill/>
            <a:ln w="6350">
              <a:solidFill>
                <a:srgbClr val="21D1CF"/>
              </a:solidFill>
              <a:miter lim="800000"/>
            </a:ln>
          </p:spPr>
          <p:txBody>
            <a:bodyPr lIns="45719" tIns="45719" rIns="45719" bIns="45719"/>
            <a:lstStyle/>
            <a:p>
              <a:endParaRPr lang="zh-CN" altLang="en-US"/>
            </a:p>
          </p:txBody>
        </p:sp>
      </p:grpSp>
      <p:sp>
        <p:nvSpPr>
          <p:cNvPr id="320" name="等腰三角形 94"/>
          <p:cNvSpPr>
            <a:spLocks noChangeArrowheads="1"/>
          </p:cNvSpPr>
          <p:nvPr/>
        </p:nvSpPr>
        <p:spPr bwMode="auto">
          <a:xfrm rot="3833984">
            <a:off x="2053431" y="5582445"/>
            <a:ext cx="581025" cy="569912"/>
          </a:xfrm>
          <a:prstGeom prst="triangle">
            <a:avLst>
              <a:gd name="adj" fmla="val 50000"/>
            </a:avLst>
          </a:prstGeom>
          <a:noFill/>
          <a:ln w="12700">
            <a:solidFill>
              <a:srgbClr val="21D1CF"/>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321" name="等腰三角形 95"/>
          <p:cNvSpPr/>
          <p:nvPr/>
        </p:nvSpPr>
        <p:spPr bwMode="auto">
          <a:xfrm rot="1860564">
            <a:off x="2071688" y="5661025"/>
            <a:ext cx="581025" cy="565150"/>
          </a:xfrm>
          <a:custGeom>
            <a:avLst/>
            <a:gdLst>
              <a:gd name="T0" fmla="*/ 7808492 w 21600"/>
              <a:gd name="T1" fmla="*/ 7401608 h 21600"/>
              <a:gd name="T2" fmla="*/ 7808492 w 21600"/>
              <a:gd name="T3" fmla="*/ 7401608 h 21600"/>
              <a:gd name="T4" fmla="*/ 7808492 w 21600"/>
              <a:gd name="T5" fmla="*/ 7401608 h 21600"/>
              <a:gd name="T6" fmla="*/ 7808492 w 21600"/>
              <a:gd name="T7" fmla="*/ 7401608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0" y="21600"/>
                </a:moveTo>
                <a:lnTo>
                  <a:pt x="14458" y="0"/>
                </a:lnTo>
                <a:lnTo>
                  <a:pt x="21600" y="21600"/>
                </a:lnTo>
                <a:lnTo>
                  <a:pt x="0" y="21600"/>
                </a:lnTo>
                <a:close/>
              </a:path>
            </a:pathLst>
          </a:custGeom>
          <a:noFill/>
          <a:ln w="12700">
            <a:solidFill>
              <a:srgbClr val="16FEF8">
                <a:alpha val="27843"/>
              </a:srgbClr>
            </a:solidFill>
            <a:miter lim="800000"/>
          </a:ln>
        </p:spPr>
        <p:txBody>
          <a:bodyPr lIns="45719" rIns="45719" anchor="ctr"/>
          <a:lstStyle/>
          <a:p>
            <a:endParaRPr lang="zh-CN" altLang="en-US"/>
          </a:p>
        </p:txBody>
      </p:sp>
      <p:sp>
        <p:nvSpPr>
          <p:cNvPr id="2" name="文本框 1"/>
          <p:cNvSpPr txBox="1"/>
          <p:nvPr/>
        </p:nvSpPr>
        <p:spPr>
          <a:xfrm>
            <a:off x="2556193" y="3930650"/>
            <a:ext cx="7748587" cy="11969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lIns="45719" tIns="45719" rIns="45719" bIns="45719">
            <a:spAutoFit/>
          </a:bodyPr>
          <a:lstStyle/>
          <a:p>
            <a:pPr hangingPunct="0">
              <a:defRPr/>
            </a:pPr>
            <a:r>
              <a:rPr lang="zh-CN" altLang="en-US" sz="2400">
                <a:solidFill>
                  <a:schemeClr val="bg1"/>
                </a:solidFill>
                <a:latin typeface="Calibri" panose="020F0502020204030204" pitchFamily="34" charset="0"/>
              </a:rPr>
              <a:t>计算机病毒(Computer Virus)是编制者在计算机程序中插入的破坏计算机功能或者数据的代码，能影响计算机使用，能自我复制的一组计算机指令或者程序代码</a:t>
            </a:r>
            <a:r>
              <a:rPr lang="zh-CN" altLang="en-US">
                <a:solidFill>
                  <a:schemeClr val="bg1"/>
                </a:solidFill>
                <a:latin typeface="Calibri" panose="020F0502020204030204" pitchFamily="34" charset="0"/>
              </a:rPr>
              <a:t>。</a:t>
            </a:r>
            <a:endParaRPr lang="zh-CN" altLang="en-US">
              <a:solidFill>
                <a:schemeClr val="bg1"/>
              </a:solidFill>
              <a:latin typeface="Calibri" panose="020F0502020204030204" pitchFamily="34" charset="0"/>
            </a:endParaRPr>
          </a:p>
        </p:txBody>
      </p:sp>
      <p:pic>
        <p:nvPicPr>
          <p:cNvPr id="30733" name="图片 4" descr="QQ图片20181012235158"/>
          <p:cNvPicPr>
            <a:picLocks noChangeAspect="1"/>
          </p:cNvPicPr>
          <p:nvPr/>
        </p:nvPicPr>
        <p:blipFill>
          <a:blip r:embed="rId2"/>
          <a:srcRect/>
          <a:stretch>
            <a:fillRect/>
          </a:stretch>
        </p:blipFill>
        <p:spPr bwMode="auto">
          <a:xfrm>
            <a:off x="2027238" y="534988"/>
            <a:ext cx="9591675" cy="2397125"/>
          </a:xfrm>
          <a:prstGeom prst="rect">
            <a:avLst/>
          </a:prstGeom>
          <a:noFill/>
          <a:ln w="9525">
            <a:noFill/>
            <a:miter lim="800000"/>
            <a:headEnd/>
            <a:tailEnd/>
          </a:ln>
        </p:spPr>
      </p:pic>
    </p:spTree>
  </p:cSld>
  <p:clrMapOvr>
    <a:masterClrMapping/>
  </p:clrMapOvr>
  <p:transition spd="slow">
    <p:wipe dir="u"/>
  </p:transition>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indefinite" fill="hold"/>
                                        <p:tgtEl>
                                          <p:spTgt spid="315"/>
                                        </p:tgtEl>
                                        <p:attrNameLst>
                                          <p:attrName>style.visibility</p:attrName>
                                        </p:attrNameLst>
                                      </p:cBhvr>
                                      <p:to>
                                        <p:strVal val="visible"/>
                                      </p:to>
                                    </p:set>
                                    <p:animEffect transition="in" filter="dissolve">
                                      <p:cBhvr>
                                        <p:cTn id="7" dur="1250"/>
                                        <p:tgtEl>
                                          <p:spTgt spid="315"/>
                                        </p:tgtEl>
                                      </p:cBhvr>
                                    </p:animEffect>
                                  </p:childTnLst>
                                </p:cTn>
                              </p:par>
                            </p:childTnLst>
                          </p:cTn>
                        </p:par>
                        <p:par>
                          <p:cTn id="8" fill="hold">
                            <p:stCondLst>
                              <p:cond delay="1500"/>
                            </p:stCondLst>
                            <p:childTnLst>
                              <p:par>
                                <p:cTn id="9" presetID="2" presetClass="entr" presetSubtype="4" fill="hold" grpId="4" nodeType="afterEffect">
                                  <p:stCondLst>
                                    <p:cond delay="0"/>
                                  </p:stCondLst>
                                  <p:childTnLst>
                                    <p:set>
                                      <p:cBhvr>
                                        <p:cTn id="10" dur="indefinite" fill="hold"/>
                                        <p:tgtEl>
                                          <p:spTgt spid="319"/>
                                        </p:tgtEl>
                                        <p:attrNameLst>
                                          <p:attrName>style.visibility</p:attrName>
                                        </p:attrNameLst>
                                      </p:cBhvr>
                                      <p:to>
                                        <p:strVal val="visible"/>
                                      </p:to>
                                    </p:set>
                                    <p:anim calcmode="lin" valueType="num">
                                      <p:cBhvr>
                                        <p:cTn id="11" dur="500" fill="hold"/>
                                        <p:tgtEl>
                                          <p:spTgt spid="319"/>
                                        </p:tgtEl>
                                        <p:attrNameLst>
                                          <p:attrName>ppt_x</p:attrName>
                                        </p:attrNameLst>
                                      </p:cBhvr>
                                      <p:tavLst>
                                        <p:tav tm="0">
                                          <p:val>
                                            <p:strVal val="#ppt_x"/>
                                          </p:val>
                                        </p:tav>
                                        <p:tav tm="100000">
                                          <p:val>
                                            <p:strVal val="#ppt_x"/>
                                          </p:val>
                                        </p:tav>
                                      </p:tavLst>
                                    </p:anim>
                                    <p:anim calcmode="lin" valueType="num">
                                      <p:cBhvr>
                                        <p:cTn id="12" dur="500" fill="hold"/>
                                        <p:tgtEl>
                                          <p:spTgt spid="319"/>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2" presetClass="entr" presetSubtype="8" fill="hold" grpId="5" nodeType="afterEffect">
                                  <p:stCondLst>
                                    <p:cond delay="100"/>
                                  </p:stCondLst>
                                  <p:childTnLst>
                                    <p:set>
                                      <p:cBhvr>
                                        <p:cTn id="15" dur="indefinite" fill="hold"/>
                                        <p:tgtEl>
                                          <p:spTgt spid="320"/>
                                        </p:tgtEl>
                                        <p:attrNameLst>
                                          <p:attrName>style.visibility</p:attrName>
                                        </p:attrNameLst>
                                      </p:cBhvr>
                                      <p:to>
                                        <p:strVal val="visible"/>
                                      </p:to>
                                    </p:set>
                                    <p:animEffect transition="in" filter="wipe(left)">
                                      <p:cBhvr>
                                        <p:cTn id="16" dur="500"/>
                                        <p:tgtEl>
                                          <p:spTgt spid="320"/>
                                        </p:tgtEl>
                                      </p:cBhvr>
                                    </p:animEffect>
                                  </p:childTnLst>
                                </p:cTn>
                              </p:par>
                            </p:childTnLst>
                          </p:cTn>
                        </p:par>
                        <p:par>
                          <p:cTn id="17" fill="hold">
                            <p:stCondLst>
                              <p:cond delay="2600"/>
                            </p:stCondLst>
                            <p:childTnLst>
                              <p:par>
                                <p:cTn id="18" presetID="22" presetClass="entr" presetSubtype="8" fill="hold" grpId="0" nodeType="afterEffect">
                                  <p:stCondLst>
                                    <p:cond delay="100"/>
                                  </p:stCondLst>
                                  <p:childTnLst>
                                    <p:set>
                                      <p:cBhvr>
                                        <p:cTn id="19" dur="indefinite" fill="hold"/>
                                        <p:tgtEl>
                                          <p:spTgt spid="321"/>
                                        </p:tgtEl>
                                        <p:attrNameLst>
                                          <p:attrName>style.visibility</p:attrName>
                                        </p:attrNameLst>
                                      </p:cBhvr>
                                      <p:to>
                                        <p:strVal val="visible"/>
                                      </p:to>
                                    </p:set>
                                    <p:animEffect transition="in" filter="wipe(left)">
                                      <p:cBhvr>
                                        <p:cTn id="20" dur="500"/>
                                        <p:tgtEl>
                                          <p:spTgt spid="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 grpId="0" animBg="1"/>
      <p:bldP spid="319" grpId="4" animBg="1" advAuto="0"/>
      <p:bldP spid="320" grpId="5" animBg="1" advAuto="0"/>
      <p:bldP spid="3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41" name="矩形 14"/>
          <p:cNvSpPr/>
          <p:nvPr/>
        </p:nvSpPr>
        <p:spPr>
          <a:xfrm>
            <a:off x="14605" y="12065"/>
            <a:ext cx="12192000" cy="6858000"/>
          </a:xfrm>
          <a:prstGeom prst="rect">
            <a:avLst/>
          </a:prstGeom>
          <a:gradFill>
            <a:gsLst>
              <a:gs pos="0">
                <a:srgbClr val="2CA3A6">
                  <a:alpha val="47000"/>
                </a:srgbClr>
              </a:gs>
              <a:gs pos="45000">
                <a:srgbClr val="247888">
                  <a:alpha val="55000"/>
                </a:srgbClr>
              </a:gs>
              <a:gs pos="100000">
                <a:srgbClr val="193F61">
                  <a:alpha val="61000"/>
                </a:srgbClr>
              </a:gs>
            </a:gsLst>
            <a:lin ang="2700000"/>
          </a:gradFill>
          <a:ln w="12700">
            <a:miter lim="400000"/>
          </a:ln>
        </p:spPr>
        <p:txBody>
          <a:bodyPr lIns="45719" rIns="45719" anchor="ctr"/>
          <a:lstStyle/>
          <a:p>
            <a:pPr algn="ctr" hangingPunct="0">
              <a:defRPr/>
            </a:pPr>
            <a:endParaRPr lang="zh-CN" altLang="en-US">
              <a:solidFill>
                <a:srgbClr val="FFFFFF"/>
              </a:solidFill>
              <a:latin typeface="Calibri" panose="020F0502020204030204" pitchFamily="34" charset="0"/>
            </a:endParaRPr>
          </a:p>
        </p:txBody>
      </p:sp>
      <p:sp>
        <p:nvSpPr>
          <p:cNvPr id="343" name="文本框 6"/>
          <p:cNvSpPr txBox="1">
            <a:spLocks noChangeArrowheads="1"/>
          </p:cNvSpPr>
          <p:nvPr/>
        </p:nvSpPr>
        <p:spPr bwMode="auto">
          <a:xfrm>
            <a:off x="5380038" y="830263"/>
            <a:ext cx="5910262" cy="1198880"/>
          </a:xfrm>
          <a:prstGeom prst="rect">
            <a:avLst/>
          </a:prstGeom>
          <a:noFill/>
          <a:ln w="12700">
            <a:noFill/>
            <a:miter lim="400000"/>
          </a:ln>
        </p:spPr>
        <p:txBody>
          <a:bodyPr lIns="45719" rIns="45719">
            <a:spAutoFit/>
          </a:bodyPr>
          <a:lstStyle/>
          <a:p>
            <a:pPr hangingPunct="0"/>
            <a:r>
              <a:rPr lang="zh-CN" altLang="en-US" sz="2400">
                <a:solidFill>
                  <a:schemeClr val="bg1"/>
                </a:solidFill>
                <a:latin typeface="Calibri" panose="020F0502020204030204" pitchFamily="34" charset="0"/>
              </a:rPr>
              <a:t>计算机病毒具有</a:t>
            </a:r>
            <a:r>
              <a:rPr lang="zh-CN" altLang="en-US" sz="2400">
                <a:solidFill>
                  <a:schemeClr val="accent2"/>
                </a:solidFill>
                <a:latin typeface="Calibri" panose="020F0502020204030204" pitchFamily="34" charset="0"/>
              </a:rPr>
              <a:t>传播性、隐蔽性、感染性、潜伏性、可激发性、表现性或破坏性</a:t>
            </a:r>
            <a:r>
              <a:rPr lang="zh-CN" altLang="en-US" sz="2400">
                <a:solidFill>
                  <a:schemeClr val="bg1"/>
                </a:solidFill>
                <a:latin typeface="Calibri" panose="020F0502020204030204" pitchFamily="34" charset="0"/>
              </a:rPr>
              <a:t>。</a:t>
            </a:r>
            <a:endParaRPr lang="zh-CN" altLang="en-US" sz="2400">
              <a:solidFill>
                <a:schemeClr val="bg1"/>
              </a:solidFill>
              <a:latin typeface="Calibri" panose="020F0502020204030204" pitchFamily="34" charset="0"/>
            </a:endParaRPr>
          </a:p>
          <a:p>
            <a:pPr hangingPunct="0"/>
            <a:endParaRPr lang="zh-CN" altLang="en-US" sz="2400">
              <a:solidFill>
                <a:schemeClr val="bg1"/>
              </a:solidFill>
              <a:latin typeface="Calibri" panose="020F0502020204030204" pitchFamily="34" charset="0"/>
              <a:ea typeface="Arial Unicode MS"/>
              <a:cs typeface="Arial Unicode MS"/>
              <a:sym typeface="Arial Unicode MS"/>
            </a:endParaRPr>
          </a:p>
        </p:txBody>
      </p:sp>
      <p:sp>
        <p:nvSpPr>
          <p:cNvPr id="344" name="直接连接符 8"/>
          <p:cNvSpPr>
            <a:spLocks noChangeShapeType="1"/>
          </p:cNvSpPr>
          <p:nvPr/>
        </p:nvSpPr>
        <p:spPr bwMode="auto">
          <a:xfrm rot="1800000" flipV="1">
            <a:off x="5358765" y="1604645"/>
            <a:ext cx="273050" cy="158115"/>
          </a:xfrm>
          <a:prstGeom prst="line">
            <a:avLst/>
          </a:prstGeom>
          <a:noFill/>
          <a:ln w="25400">
            <a:solidFill>
              <a:srgbClr val="16FEF8">
                <a:alpha val="74901"/>
              </a:srgbClr>
            </a:solidFill>
            <a:miter lim="800000"/>
          </a:ln>
        </p:spPr>
        <p:txBody>
          <a:bodyPr lIns="45719" rIns="45719"/>
          <a:lstStyle/>
          <a:p>
            <a:endParaRPr lang="zh-CN" altLang="en-US"/>
          </a:p>
        </p:txBody>
      </p:sp>
      <p:sp>
        <p:nvSpPr>
          <p:cNvPr id="347" name="直接连接符 12"/>
          <p:cNvSpPr>
            <a:spLocks noChangeShapeType="1"/>
          </p:cNvSpPr>
          <p:nvPr/>
        </p:nvSpPr>
        <p:spPr bwMode="auto">
          <a:xfrm>
            <a:off x="5380038" y="3295015"/>
            <a:ext cx="273050" cy="0"/>
          </a:xfrm>
          <a:prstGeom prst="line">
            <a:avLst/>
          </a:prstGeom>
          <a:noFill/>
          <a:ln w="25400">
            <a:solidFill>
              <a:srgbClr val="16FEF8">
                <a:alpha val="74901"/>
              </a:srgbClr>
            </a:solidFill>
            <a:miter lim="800000"/>
          </a:ln>
        </p:spPr>
        <p:txBody>
          <a:bodyPr lIns="45719" rIns="45719"/>
          <a:lstStyle/>
          <a:p>
            <a:endParaRPr lang="zh-CN" altLang="en-US"/>
          </a:p>
        </p:txBody>
      </p:sp>
      <p:sp>
        <p:nvSpPr>
          <p:cNvPr id="348" name="椭圆 13"/>
          <p:cNvSpPr>
            <a:spLocks noChangeArrowheads="1"/>
          </p:cNvSpPr>
          <p:nvPr/>
        </p:nvSpPr>
        <p:spPr bwMode="auto">
          <a:xfrm>
            <a:off x="8188325" y="4995863"/>
            <a:ext cx="928688" cy="927100"/>
          </a:xfrm>
          <a:prstGeom prst="ellipse">
            <a:avLst/>
          </a:prstGeom>
          <a:noFill/>
          <a:ln w="12700">
            <a:solidFill>
              <a:srgbClr val="16FEF8">
                <a:alpha val="20000"/>
              </a:srgbClr>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349" name="直接连接符 21"/>
          <p:cNvSpPr>
            <a:spLocks noChangeShapeType="1"/>
          </p:cNvSpPr>
          <p:nvPr/>
        </p:nvSpPr>
        <p:spPr bwMode="auto">
          <a:xfrm flipV="1">
            <a:off x="9131300" y="3644900"/>
            <a:ext cx="3074988" cy="1814513"/>
          </a:xfrm>
          <a:prstGeom prst="line">
            <a:avLst/>
          </a:prstGeom>
          <a:noFill/>
          <a:ln w="6350">
            <a:solidFill>
              <a:srgbClr val="16FEF8">
                <a:alpha val="10196"/>
              </a:srgbClr>
            </a:solidFill>
            <a:miter lim="800000"/>
          </a:ln>
        </p:spPr>
        <p:txBody>
          <a:bodyPr lIns="45719" rIns="45719"/>
          <a:lstStyle/>
          <a:p>
            <a:endParaRPr lang="zh-CN" altLang="en-US"/>
          </a:p>
        </p:txBody>
      </p:sp>
      <p:sp>
        <p:nvSpPr>
          <p:cNvPr id="350" name="直接连接符 23"/>
          <p:cNvSpPr>
            <a:spLocks noChangeShapeType="1"/>
          </p:cNvSpPr>
          <p:nvPr/>
        </p:nvSpPr>
        <p:spPr bwMode="auto">
          <a:xfrm flipV="1">
            <a:off x="5157788" y="5238750"/>
            <a:ext cx="3074987" cy="1812925"/>
          </a:xfrm>
          <a:prstGeom prst="line">
            <a:avLst/>
          </a:prstGeom>
          <a:noFill/>
          <a:ln w="6350">
            <a:solidFill>
              <a:srgbClr val="16FEF8">
                <a:alpha val="10196"/>
              </a:srgbClr>
            </a:solidFill>
            <a:miter lim="800000"/>
          </a:ln>
        </p:spPr>
        <p:txBody>
          <a:bodyPr lIns="45719" rIns="45719"/>
          <a:lstStyle/>
          <a:p>
            <a:endParaRPr lang="zh-CN" altLang="en-US"/>
          </a:p>
        </p:txBody>
      </p:sp>
      <p:sp>
        <p:nvSpPr>
          <p:cNvPr id="31755" name="等腰三角形 25"/>
          <p:cNvSpPr>
            <a:spLocks noChangeArrowheads="1"/>
          </p:cNvSpPr>
          <p:nvPr/>
        </p:nvSpPr>
        <p:spPr bwMode="auto">
          <a:xfrm rot="5400000">
            <a:off x="-25400" y="600075"/>
            <a:ext cx="365125" cy="314325"/>
          </a:xfrm>
          <a:prstGeom prst="triangle">
            <a:avLst>
              <a:gd name="adj" fmla="val 50000"/>
            </a:avLst>
          </a:prstGeom>
          <a:solidFill>
            <a:srgbClr val="16FEF8"/>
          </a:solidFill>
          <a:ln w="12700">
            <a:noFill/>
            <a:miter lim="4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345" name="文本框 10"/>
          <p:cNvSpPr txBox="1">
            <a:spLocks noChangeArrowheads="1"/>
          </p:cNvSpPr>
          <p:nvPr/>
        </p:nvSpPr>
        <p:spPr bwMode="auto">
          <a:xfrm>
            <a:off x="5337493" y="3983038"/>
            <a:ext cx="5900737" cy="1476375"/>
          </a:xfrm>
          <a:prstGeom prst="rect">
            <a:avLst/>
          </a:prstGeom>
          <a:noFill/>
          <a:ln w="12700">
            <a:noFill/>
            <a:miter lim="400000"/>
          </a:ln>
        </p:spPr>
        <p:txBody>
          <a:bodyPr lIns="45719" rIns="45719">
            <a:spAutoFit/>
          </a:bodyPr>
          <a:lstStyle/>
          <a:p>
            <a:pPr hangingPunct="0"/>
            <a:r>
              <a:rPr lang="zh-CN" altLang="en-US" sz="2400">
                <a:solidFill>
                  <a:schemeClr val="bg1"/>
                </a:solidFill>
                <a:latin typeface="Calibri" panose="020F0502020204030204" pitchFamily="34" charset="0"/>
              </a:rPr>
              <a:t>计算机病毒的生命周期:开发期→传染期→潜伏期→发作期→发现期→消化期→消亡期。</a:t>
            </a:r>
            <a:endParaRPr lang="zh-CN" altLang="en-US" sz="2400">
              <a:solidFill>
                <a:schemeClr val="bg1"/>
              </a:solidFill>
              <a:latin typeface="Calibri" panose="020F0502020204030204" pitchFamily="34" charset="0"/>
            </a:endParaRPr>
          </a:p>
          <a:p>
            <a:pPr hangingPunct="0"/>
            <a:r>
              <a:rPr lang="zh-CN" altLang="en-US">
                <a:solidFill>
                  <a:srgbClr val="FFFFFF"/>
                </a:solidFill>
                <a:latin typeface="Adobe Gothic Std B"/>
                <a:ea typeface="Adobe Gothic Std B"/>
                <a:cs typeface="Adobe Gothic Std B"/>
                <a:sym typeface="+mn-ea"/>
              </a:rPr>
              <a:t> </a:t>
            </a:r>
            <a:endParaRPr lang="zh-CN" altLang="en-US">
              <a:solidFill>
                <a:srgbClr val="FFFFFF"/>
              </a:solidFill>
              <a:latin typeface="Adobe Gothic Std B"/>
              <a:ea typeface="Adobe Gothic Std B"/>
              <a:cs typeface="Adobe Gothic Std B"/>
              <a:sym typeface="+mn-ea"/>
            </a:endParaRPr>
          </a:p>
        </p:txBody>
      </p:sp>
      <p:pic>
        <p:nvPicPr>
          <p:cNvPr id="31757" name="图片 1" descr="QQ图片20181013000641"/>
          <p:cNvPicPr>
            <a:picLocks noChangeAspect="1"/>
          </p:cNvPicPr>
          <p:nvPr/>
        </p:nvPicPr>
        <p:blipFill>
          <a:blip r:embed="rId2"/>
          <a:srcRect/>
          <a:stretch>
            <a:fillRect/>
          </a:stretch>
        </p:blipFill>
        <p:spPr bwMode="auto">
          <a:xfrm>
            <a:off x="0" y="12065"/>
            <a:ext cx="4587875" cy="6836410"/>
          </a:xfrm>
          <a:prstGeom prst="rect">
            <a:avLst/>
          </a:prstGeom>
          <a:noFill/>
          <a:ln w="9525">
            <a:noFill/>
            <a:miter lim="800000"/>
            <a:headEnd/>
            <a:tailEnd/>
          </a:ln>
        </p:spPr>
      </p:pic>
    </p:spTree>
  </p:cSld>
  <p:clrMapOvr>
    <a:masterClrMapping/>
  </p:clrMapOvr>
  <p:transition spd="slow">
    <p:wedge/>
  </p:transition>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indefinite" fill="hold"/>
                                        <p:tgtEl>
                                          <p:spTgt spid="343"/>
                                        </p:tgtEl>
                                        <p:attrNameLst>
                                          <p:attrName>style.visibility</p:attrName>
                                        </p:attrNameLst>
                                      </p:cBhvr>
                                      <p:to>
                                        <p:strVal val="visible"/>
                                      </p:to>
                                    </p:set>
                                    <p:animEffect transition="in" filter="wipe(left)">
                                      <p:cBhvr>
                                        <p:cTn id="7" dur="500"/>
                                        <p:tgtEl>
                                          <p:spTgt spid="3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2" nodeType="clickEffect">
                                  <p:stCondLst>
                                    <p:cond delay="0"/>
                                  </p:stCondLst>
                                  <p:childTnLst>
                                    <p:set>
                                      <p:cBhvr>
                                        <p:cTn id="11" dur="1000" fill="hold"/>
                                        <p:tgtEl>
                                          <p:spTgt spid="345"/>
                                        </p:tgtEl>
                                        <p:attrNameLst>
                                          <p:attrName>style.visibility</p:attrName>
                                        </p:attrNameLst>
                                      </p:cBhvr>
                                      <p:to>
                                        <p:strVal val="visible"/>
                                      </p:to>
                                    </p:set>
                                    <p:animEffect transition="in" filter="wipe(down)">
                                      <p:cBhvr>
                                        <p:cTn id="12" dur="1000"/>
                                        <p:tgtEl>
                                          <p:spTgt spid="345"/>
                                        </p:tgtEl>
                                      </p:cBhvr>
                                    </p:animEffect>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indefinite" fill="hold"/>
                                        <p:tgtEl>
                                          <p:spTgt spid="344"/>
                                        </p:tgtEl>
                                        <p:attrNameLst>
                                          <p:attrName>style.visibility</p:attrName>
                                        </p:attrNameLst>
                                      </p:cBhvr>
                                      <p:to>
                                        <p:strVal val="visible"/>
                                      </p:to>
                                    </p:set>
                                    <p:animEffect transition="in" filter="dissolve">
                                      <p:cBhvr>
                                        <p:cTn id="16" dur="500"/>
                                        <p:tgtEl>
                                          <p:spTgt spid="344"/>
                                        </p:tgtEl>
                                      </p:cBhvr>
                                    </p:animEffect>
                                  </p:childTnLst>
                                </p:cTn>
                              </p:par>
                            </p:childTnLst>
                          </p:cTn>
                        </p:par>
                        <p:par>
                          <p:cTn id="17" fill="hold">
                            <p:stCondLst>
                              <p:cond delay="1500"/>
                            </p:stCondLst>
                            <p:childTnLst>
                              <p:par>
                                <p:cTn id="18" presetID="9" presetClass="entr" presetSubtype="0" fill="hold" grpId="0" nodeType="afterEffect">
                                  <p:stCondLst>
                                    <p:cond delay="250"/>
                                  </p:stCondLst>
                                  <p:childTnLst>
                                    <p:set>
                                      <p:cBhvr>
                                        <p:cTn id="19" dur="indefinite" fill="hold"/>
                                        <p:tgtEl>
                                          <p:spTgt spid="347"/>
                                        </p:tgtEl>
                                        <p:attrNameLst>
                                          <p:attrName>style.visibility</p:attrName>
                                        </p:attrNameLst>
                                      </p:cBhvr>
                                      <p:to>
                                        <p:strVal val="visible"/>
                                      </p:to>
                                    </p:set>
                                    <p:animEffect transition="in" filter="dissolve">
                                      <p:cBhvr>
                                        <p:cTn id="20" dur="500"/>
                                        <p:tgtEl>
                                          <p:spTgt spid="347"/>
                                        </p:tgtEl>
                                      </p:cBhvr>
                                    </p:animEffect>
                                  </p:childTnLst>
                                </p:cTn>
                              </p:par>
                            </p:childTnLst>
                          </p:cTn>
                        </p:par>
                        <p:par>
                          <p:cTn id="21" fill="hold">
                            <p:stCondLst>
                              <p:cond delay="2250"/>
                            </p:stCondLst>
                            <p:childTnLst>
                              <p:par>
                                <p:cTn id="22" presetID="22" presetClass="entr" presetSubtype="4" fill="hold" grpId="0" nodeType="afterEffect">
                                  <p:stCondLst>
                                    <p:cond delay="0"/>
                                  </p:stCondLst>
                                  <p:childTnLst>
                                    <p:set>
                                      <p:cBhvr>
                                        <p:cTn id="23" dur="indefinite" fill="hold"/>
                                        <p:tgtEl>
                                          <p:spTgt spid="350"/>
                                        </p:tgtEl>
                                        <p:attrNameLst>
                                          <p:attrName>style.visibility</p:attrName>
                                        </p:attrNameLst>
                                      </p:cBhvr>
                                      <p:to>
                                        <p:strVal val="visible"/>
                                      </p:to>
                                    </p:set>
                                    <p:animEffect transition="in" filter="wipe(down)">
                                      <p:cBhvr>
                                        <p:cTn id="24" dur="500"/>
                                        <p:tgtEl>
                                          <p:spTgt spid="350"/>
                                        </p:tgtEl>
                                      </p:cBhvr>
                                    </p:animEffect>
                                  </p:childTnLst>
                                </p:cTn>
                              </p:par>
                            </p:childTnLst>
                          </p:cTn>
                        </p:par>
                        <p:par>
                          <p:cTn id="25" fill="hold">
                            <p:stCondLst>
                              <p:cond delay="2750"/>
                            </p:stCondLst>
                            <p:childTnLst>
                              <p:par>
                                <p:cTn id="26" presetID="22" presetClass="entr" presetSubtype="2" fill="hold" grpId="0" nodeType="afterEffect">
                                  <p:stCondLst>
                                    <p:cond delay="0"/>
                                  </p:stCondLst>
                                  <p:childTnLst>
                                    <p:set>
                                      <p:cBhvr>
                                        <p:cTn id="27" dur="indefinite" fill="hold"/>
                                        <p:tgtEl>
                                          <p:spTgt spid="349"/>
                                        </p:tgtEl>
                                        <p:attrNameLst>
                                          <p:attrName>style.visibility</p:attrName>
                                        </p:attrNameLst>
                                      </p:cBhvr>
                                      <p:to>
                                        <p:strVal val="visible"/>
                                      </p:to>
                                    </p:set>
                                    <p:animEffect transition="in" filter="wipe(right)">
                                      <p:cBhvr>
                                        <p:cTn id="28" dur="500"/>
                                        <p:tgtEl>
                                          <p:spTgt spid="349"/>
                                        </p:tgtEl>
                                      </p:cBhvr>
                                    </p:animEffect>
                                  </p:childTnLst>
                                </p:cTn>
                              </p:par>
                            </p:childTnLst>
                          </p:cTn>
                        </p:par>
                        <p:par>
                          <p:cTn id="29" fill="hold">
                            <p:stCondLst>
                              <p:cond delay="3250"/>
                            </p:stCondLst>
                            <p:childTnLst>
                              <p:par>
                                <p:cTn id="30" presetID="22" presetClass="entr" presetSubtype="8" fill="hold" grpId="8" nodeType="afterEffect">
                                  <p:stCondLst>
                                    <p:cond delay="0"/>
                                  </p:stCondLst>
                                  <p:childTnLst>
                                    <p:set>
                                      <p:cBhvr>
                                        <p:cTn id="31" dur="indefinite" fill="hold"/>
                                        <p:tgtEl>
                                          <p:spTgt spid="348"/>
                                        </p:tgtEl>
                                        <p:attrNameLst>
                                          <p:attrName>style.visibility</p:attrName>
                                        </p:attrNameLst>
                                      </p:cBhvr>
                                      <p:to>
                                        <p:strVal val="visible"/>
                                      </p:to>
                                    </p:set>
                                    <p:animEffect transition="in" filter="wipe(left)">
                                      <p:cBhvr>
                                        <p:cTn id="32" dur="500"/>
                                        <p:tgtEl>
                                          <p:spTgt spid="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 grpId="1" animBg="1" advAuto="0"/>
      <p:bldP spid="344" grpId="0" bldLvl="0" animBg="1"/>
      <p:bldP spid="347" grpId="0" bldLvl="0" animBg="1"/>
      <p:bldP spid="348" grpId="8" animBg="1" advAuto="0"/>
      <p:bldP spid="349" grpId="0" animBg="1"/>
      <p:bldP spid="350" grpId="0" animBg="1"/>
      <p:bldP spid="345" grpId="2"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4"/>
          <p:cNvSpPr txBox="1">
            <a:spLocks noGrp="1"/>
          </p:cNvSpPr>
          <p:nvPr>
            <p:ph type="title"/>
          </p:nvPr>
        </p:nvSpPr>
        <p:spPr/>
        <p:txBody>
          <a:bodyPr/>
          <a:lstStyle/>
          <a:p>
            <a:pPr eaLnBrk="1" hangingPunct="1"/>
            <a:endParaRPr lang="zh-CN" altLang="en-US" smtClean="0">
              <a:latin typeface="Calibri Light" panose="020F0302020204030204" pitchFamily="34" charset="0"/>
              <a:ea typeface="宋体" panose="02010600030101010101" pitchFamily="2" charset="-122"/>
              <a:cs typeface="Calibri Light" panose="020F0302020204030204" pitchFamily="34" charset="0"/>
            </a:endParaRPr>
          </a:p>
        </p:txBody>
      </p:sp>
      <p:sp>
        <p:nvSpPr>
          <p:cNvPr id="32770" name="文本占位符 5"/>
          <p:cNvSpPr txBox="1">
            <a:spLocks noGrp="1"/>
          </p:cNvSpPr>
          <p:nvPr>
            <p:ph type="body" idx="1"/>
          </p:nvPr>
        </p:nvSpPr>
        <p:spPr/>
        <p:txBody>
          <a:bodyPr/>
          <a:lstStyle/>
          <a:p>
            <a:pPr eaLnBrk="1" hangingPunct="1"/>
            <a:endParaRPr lang="zh-CN" altLang="en-US" smtClean="0">
              <a:ea typeface="宋体" panose="02010600030101010101" pitchFamily="2" charset="-122"/>
            </a:endParaRPr>
          </a:p>
        </p:txBody>
      </p:sp>
      <p:sp>
        <p:nvSpPr>
          <p:cNvPr id="417" name="PA_矩形 3"/>
          <p:cNvSpPr/>
          <p:nvPr/>
        </p:nvSpPr>
        <p:spPr>
          <a:xfrm>
            <a:off x="0" y="0"/>
            <a:ext cx="12192000" cy="6858000"/>
          </a:xfrm>
          <a:prstGeom prst="rect">
            <a:avLst/>
          </a:prstGeom>
          <a:gradFill>
            <a:gsLst>
              <a:gs pos="0">
                <a:srgbClr val="2CA3A6">
                  <a:alpha val="47000"/>
                </a:srgbClr>
              </a:gs>
              <a:gs pos="45000">
                <a:srgbClr val="247888">
                  <a:alpha val="55000"/>
                </a:srgbClr>
              </a:gs>
              <a:gs pos="100000">
                <a:srgbClr val="193F61">
                  <a:alpha val="61000"/>
                </a:srgbClr>
              </a:gs>
            </a:gsLst>
            <a:lin ang="16200000"/>
          </a:gradFill>
          <a:ln w="12700">
            <a:miter lim="400000"/>
          </a:ln>
        </p:spPr>
        <p:txBody>
          <a:bodyPr lIns="45719" rIns="45719" anchor="ctr"/>
          <a:lstStyle/>
          <a:p>
            <a:pPr algn="ctr" hangingPunct="0">
              <a:defRPr/>
            </a:pPr>
            <a:endParaRPr lang="zh-CN" altLang="en-US">
              <a:solidFill>
                <a:srgbClr val="FFFFFF"/>
              </a:solidFill>
              <a:latin typeface="Calibri" panose="020F0502020204030204" pitchFamily="34" charset="0"/>
            </a:endParaRPr>
          </a:p>
        </p:txBody>
      </p:sp>
      <p:sp>
        <p:nvSpPr>
          <p:cNvPr id="2" name="文本框 1"/>
          <p:cNvSpPr txBox="1"/>
          <p:nvPr/>
        </p:nvSpPr>
        <p:spPr>
          <a:xfrm>
            <a:off x="396875" y="2339340"/>
            <a:ext cx="11398250" cy="14439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a:spAutoFit/>
          </a:bodyPr>
          <a:p>
            <a:pPr algn="ctr" fontAlgn="auto" hangingPunct="0">
              <a:spcBef>
                <a:spcPts val="0"/>
              </a:spcBef>
              <a:spcAft>
                <a:spcPts val="0"/>
              </a:spcAft>
              <a:defRPr/>
            </a:pPr>
            <a:r>
              <a:rPr lang="zh-CN" altLang="en-US" sz="8800" b="1" kern="0">
                <a:ln w="12700">
                  <a:solidFill>
                    <a:schemeClr val="accent5"/>
                  </a:solidFill>
                  <a:prstDash val="solid"/>
                </a:ln>
                <a:pattFill prst="ltDnDiag">
                  <a:fgClr>
                    <a:schemeClr val="accent5">
                      <a:lumMod val="60000"/>
                      <a:lumOff val="40000"/>
                    </a:schemeClr>
                  </a:fgClr>
                  <a:bgClr>
                    <a:schemeClr val="bg1"/>
                  </a:bgClr>
                </a:pattFill>
                <a:latin typeface="+mj-lt"/>
                <a:ea typeface="+mj-ea"/>
                <a:cs typeface="+mj-cs"/>
                <a:sym typeface="Calibri" panose="020F0502020204030204"/>
              </a:rPr>
              <a:t>计算机病毒发展简史</a:t>
            </a:r>
            <a:endParaRPr kumimoji="0" lang="zh-CN" altLang="en-US" sz="8800" b="0" i="0" u="none" strike="noStrike" cap="none" spc="0" normalizeH="0" baseline="0">
              <a:ln>
                <a:noFill/>
              </a:ln>
              <a:solidFill>
                <a:srgbClr val="000000"/>
              </a:solidFill>
              <a:effectLst/>
              <a:uFillTx/>
              <a:latin typeface="+mj-lt"/>
              <a:ea typeface="+mj-ea"/>
              <a:cs typeface="+mj-cs"/>
              <a:sym typeface="Calibri" panose="020F0502020204030204"/>
            </a:endParaRPr>
          </a:p>
        </p:txBody>
      </p:sp>
    </p:spTree>
  </p:cSld>
  <p:clrMapOvr>
    <a:masterClrMapping/>
  </p:clrMapOvr>
  <p:transition spd="med"/>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53" name="矩形 14"/>
          <p:cNvSpPr/>
          <p:nvPr/>
        </p:nvSpPr>
        <p:spPr>
          <a:xfrm>
            <a:off x="-10160" y="-5715"/>
            <a:ext cx="12192000" cy="6858000"/>
          </a:xfrm>
          <a:prstGeom prst="rect">
            <a:avLst/>
          </a:prstGeom>
          <a:gradFill>
            <a:gsLst>
              <a:gs pos="0">
                <a:srgbClr val="2CA3A6">
                  <a:alpha val="47000"/>
                </a:srgbClr>
              </a:gs>
              <a:gs pos="45000">
                <a:srgbClr val="247888">
                  <a:alpha val="55000"/>
                </a:srgbClr>
              </a:gs>
              <a:gs pos="100000">
                <a:srgbClr val="193F61">
                  <a:alpha val="61000"/>
                </a:srgbClr>
              </a:gs>
            </a:gsLst>
            <a:lin ang="16200000"/>
          </a:gradFill>
          <a:ln w="12700">
            <a:miter lim="400000"/>
          </a:ln>
        </p:spPr>
        <p:txBody>
          <a:bodyPr lIns="45719" rIns="45719" anchor="ctr"/>
          <a:lstStyle/>
          <a:p>
            <a:pPr algn="ctr" hangingPunct="0">
              <a:defRPr/>
            </a:pPr>
            <a:endParaRPr lang="zh-CN" altLang="en-US">
              <a:solidFill>
                <a:srgbClr val="FFFFFF"/>
              </a:solidFill>
              <a:latin typeface="Calibri" panose="020F0502020204030204" pitchFamily="34" charset="0"/>
            </a:endParaRPr>
          </a:p>
        </p:txBody>
      </p:sp>
      <p:pic>
        <p:nvPicPr>
          <p:cNvPr id="354" name="图片 7" descr="图片 7"/>
          <p:cNvPicPr>
            <a:picLocks noChangeAspect="1"/>
          </p:cNvPicPr>
          <p:nvPr/>
        </p:nvPicPr>
        <p:blipFill>
          <a:blip r:embed="rId2"/>
          <a:srcRect r="18318"/>
          <a:stretch>
            <a:fillRect/>
          </a:stretch>
        </p:blipFill>
        <p:spPr bwMode="auto">
          <a:xfrm>
            <a:off x="0" y="-6350"/>
            <a:ext cx="8645525" cy="3614738"/>
          </a:xfrm>
          <a:prstGeom prst="rect">
            <a:avLst/>
          </a:prstGeom>
          <a:noFill/>
          <a:ln w="12700">
            <a:noFill/>
            <a:miter lim="400000"/>
            <a:headEnd/>
            <a:tailEnd/>
          </a:ln>
        </p:spPr>
      </p:pic>
      <p:pic>
        <p:nvPicPr>
          <p:cNvPr id="355" name="图片 27" descr="图片 27"/>
          <p:cNvPicPr>
            <a:picLocks noChangeAspect="1"/>
          </p:cNvPicPr>
          <p:nvPr/>
        </p:nvPicPr>
        <p:blipFill>
          <a:blip r:embed="rId3"/>
          <a:srcRect b="23933"/>
          <a:stretch>
            <a:fillRect/>
          </a:stretch>
        </p:blipFill>
        <p:spPr bwMode="auto">
          <a:xfrm>
            <a:off x="8699500" y="-6350"/>
            <a:ext cx="3482975" cy="1770063"/>
          </a:xfrm>
          <a:prstGeom prst="rect">
            <a:avLst/>
          </a:prstGeom>
          <a:noFill/>
          <a:ln w="12700">
            <a:noFill/>
            <a:miter lim="400000"/>
            <a:headEnd/>
            <a:tailEnd/>
          </a:ln>
        </p:spPr>
      </p:pic>
      <p:pic>
        <p:nvPicPr>
          <p:cNvPr id="356" name="图片 24" descr="图片 24"/>
          <p:cNvPicPr>
            <a:picLocks noChangeAspect="1"/>
          </p:cNvPicPr>
          <p:nvPr/>
        </p:nvPicPr>
        <p:blipFill>
          <a:blip r:embed="rId4"/>
          <a:srcRect l="9486" t="30118" r="9581" b="7848"/>
          <a:stretch>
            <a:fillRect/>
          </a:stretch>
        </p:blipFill>
        <p:spPr bwMode="auto">
          <a:xfrm>
            <a:off x="8699183" y="1838325"/>
            <a:ext cx="3484562" cy="1770063"/>
          </a:xfrm>
          <a:prstGeom prst="rect">
            <a:avLst/>
          </a:prstGeom>
          <a:noFill/>
          <a:ln w="12700">
            <a:noFill/>
            <a:miter lim="400000"/>
            <a:headEnd/>
            <a:tailEnd/>
          </a:ln>
        </p:spPr>
      </p:pic>
      <p:sp>
        <p:nvSpPr>
          <p:cNvPr id="357" name="文本框 28"/>
          <p:cNvSpPr txBox="1">
            <a:spLocks noChangeArrowheads="1"/>
          </p:cNvSpPr>
          <p:nvPr/>
        </p:nvSpPr>
        <p:spPr bwMode="auto">
          <a:xfrm>
            <a:off x="66040" y="3678555"/>
            <a:ext cx="1866900" cy="1938020"/>
          </a:xfrm>
          <a:prstGeom prst="rect">
            <a:avLst/>
          </a:prstGeom>
          <a:noFill/>
          <a:ln w="12700">
            <a:noFill/>
            <a:miter lim="400000"/>
          </a:ln>
        </p:spPr>
        <p:txBody>
          <a:bodyPr wrap="square" lIns="45719" rIns="45719">
            <a:spAutoFit/>
          </a:bodyPr>
          <a:lstStyle/>
          <a:p>
            <a:pPr hangingPunct="0"/>
            <a:r>
              <a:rPr lang="zh-CN" altLang="en-US" sz="2000" b="1">
                <a:solidFill>
                  <a:srgbClr val="FFFF00"/>
                </a:solidFill>
                <a:latin typeface="Adobe Gothic Std B"/>
                <a:ea typeface="Adobe Gothic Std B"/>
                <a:cs typeface="Adobe Gothic Std B"/>
                <a:sym typeface="Adobe Gothic Std B"/>
              </a:rPr>
              <a:t>第一阶段：</a:t>
            </a:r>
            <a:endParaRPr lang="zh-CN" altLang="en-US" sz="2000" b="1">
              <a:solidFill>
                <a:srgbClr val="FFFF00"/>
              </a:solidFill>
              <a:latin typeface="Adobe Gothic Std B"/>
              <a:ea typeface="Adobe Gothic Std B"/>
              <a:cs typeface="Adobe Gothic Std B"/>
              <a:sym typeface="Adobe Gothic Std B"/>
            </a:endParaRPr>
          </a:p>
          <a:p>
            <a:pPr hangingPunct="0"/>
            <a:r>
              <a:rPr lang="en-US" altLang="zh-CN" sz="2000" b="1">
                <a:solidFill>
                  <a:srgbClr val="FFFF00"/>
                </a:solidFill>
                <a:latin typeface="Adobe Gothic Std B"/>
                <a:ea typeface="Adobe Gothic Std B"/>
                <a:cs typeface="Adobe Gothic Std B"/>
                <a:sym typeface="Adobe Gothic Std B"/>
              </a:rPr>
              <a:t>1986</a:t>
            </a:r>
            <a:r>
              <a:rPr lang="zh-CN" altLang="en-US" sz="2000" b="1">
                <a:solidFill>
                  <a:srgbClr val="FFFF00"/>
                </a:solidFill>
                <a:latin typeface="Adobe Gothic Std B"/>
                <a:ea typeface="Adobe Gothic Std B"/>
                <a:cs typeface="Adobe Gothic Std B"/>
                <a:sym typeface="Adobe Gothic Std B"/>
              </a:rPr>
              <a:t>年～</a:t>
            </a:r>
            <a:r>
              <a:rPr lang="en-US" altLang="zh-CN" sz="2000" b="1">
                <a:solidFill>
                  <a:srgbClr val="FFFF00"/>
                </a:solidFill>
                <a:latin typeface="Adobe Gothic Std B"/>
                <a:ea typeface="Adobe Gothic Std B"/>
                <a:cs typeface="Adobe Gothic Std B"/>
                <a:sym typeface="Adobe Gothic Std B"/>
              </a:rPr>
              <a:t>1989</a:t>
            </a:r>
            <a:r>
              <a:rPr lang="zh-CN" altLang="en-US" sz="2000" b="1">
                <a:solidFill>
                  <a:srgbClr val="FFFF00"/>
                </a:solidFill>
                <a:latin typeface="Adobe Gothic Std B"/>
                <a:ea typeface="Adobe Gothic Std B"/>
                <a:cs typeface="Adobe Gothic Std B"/>
                <a:sym typeface="Adobe Gothic Std B"/>
              </a:rPr>
              <a:t>年，传统病毒，计算机病毒萌芽与滋生之时期。</a:t>
            </a:r>
            <a:endParaRPr lang="zh-CN" altLang="en-US" sz="2000" b="1">
              <a:solidFill>
                <a:srgbClr val="FFFF00"/>
              </a:solidFill>
              <a:latin typeface="Adobe Gothic Std B"/>
              <a:ea typeface="Adobe Gothic Std B"/>
              <a:cs typeface="Adobe Gothic Std B"/>
              <a:sym typeface="Adobe Gothic Std B"/>
            </a:endParaRPr>
          </a:p>
        </p:txBody>
      </p:sp>
      <p:sp>
        <p:nvSpPr>
          <p:cNvPr id="358" name="文本框 29"/>
          <p:cNvSpPr txBox="1">
            <a:spLocks noChangeArrowheads="1"/>
          </p:cNvSpPr>
          <p:nvPr/>
        </p:nvSpPr>
        <p:spPr bwMode="auto">
          <a:xfrm>
            <a:off x="2016760" y="3756660"/>
            <a:ext cx="2087880" cy="2553335"/>
          </a:xfrm>
          <a:prstGeom prst="rect">
            <a:avLst/>
          </a:prstGeom>
          <a:noFill/>
          <a:ln w="12700">
            <a:noFill/>
            <a:miter lim="400000"/>
          </a:ln>
        </p:spPr>
        <p:txBody>
          <a:bodyPr wrap="square" lIns="45719" rIns="45719">
            <a:spAutoFit/>
          </a:bodyPr>
          <a:lstStyle/>
          <a:p>
            <a:pPr hangingPunct="0"/>
            <a:r>
              <a:rPr lang="zh-CN" altLang="en-US" sz="2000" b="1">
                <a:solidFill>
                  <a:schemeClr val="bg1"/>
                </a:solidFill>
                <a:latin typeface="Adobe Gothic Std B"/>
                <a:ea typeface="Adobe Gothic Std B"/>
                <a:cs typeface="Adobe Gothic Std B"/>
                <a:sym typeface="Adobe Gothic Std B"/>
              </a:rPr>
              <a:t>第二阶段：</a:t>
            </a:r>
            <a:endParaRPr lang="zh-CN" altLang="en-US" sz="2000" b="1">
              <a:solidFill>
                <a:schemeClr val="bg1"/>
              </a:solidFill>
              <a:latin typeface="Adobe Gothic Std B"/>
              <a:ea typeface="Adobe Gothic Std B"/>
              <a:cs typeface="Adobe Gothic Std B"/>
              <a:sym typeface="Adobe Gothic Std B"/>
            </a:endParaRPr>
          </a:p>
          <a:p>
            <a:pPr hangingPunct="0"/>
            <a:r>
              <a:rPr lang="en-US" altLang="zh-CN" sz="2000" b="1">
                <a:solidFill>
                  <a:schemeClr val="bg1"/>
                </a:solidFill>
                <a:latin typeface="Adobe Gothic Std B"/>
                <a:ea typeface="Adobe Gothic Std B"/>
                <a:cs typeface="Adobe Gothic Std B"/>
                <a:sym typeface="Adobe Gothic Std B"/>
              </a:rPr>
              <a:t>1989</a:t>
            </a:r>
            <a:r>
              <a:rPr lang="zh-CN" altLang="en-US" sz="2000" b="1">
                <a:solidFill>
                  <a:schemeClr val="bg1"/>
                </a:solidFill>
                <a:latin typeface="Adobe Gothic Std B"/>
                <a:ea typeface="Adobe Gothic Std B"/>
                <a:cs typeface="Adobe Gothic Std B"/>
                <a:sym typeface="Adobe Gothic Std B"/>
              </a:rPr>
              <a:t>年～</a:t>
            </a:r>
            <a:r>
              <a:rPr lang="en-US" altLang="zh-CN" sz="2000" b="1">
                <a:solidFill>
                  <a:schemeClr val="bg1"/>
                </a:solidFill>
                <a:latin typeface="Adobe Gothic Std B"/>
                <a:ea typeface="Adobe Gothic Std B"/>
                <a:cs typeface="Adobe Gothic Std B"/>
                <a:sym typeface="Adobe Gothic Std B"/>
              </a:rPr>
              <a:t>1991</a:t>
            </a:r>
            <a:r>
              <a:rPr lang="zh-CN" altLang="en-US" sz="2000" b="1">
                <a:solidFill>
                  <a:schemeClr val="bg1"/>
                </a:solidFill>
                <a:latin typeface="Adobe Gothic Std B"/>
                <a:ea typeface="Adobe Gothic Std B"/>
                <a:cs typeface="Adobe Gothic Std B"/>
                <a:sym typeface="Adobe Gothic Std B"/>
              </a:rPr>
              <a:t>年，混合型病毒（亦称“超级病毒”），计算机病毒由简单发展至复杂、由单纯走向成熟之时期。</a:t>
            </a:r>
            <a:endParaRPr lang="zh-CN" altLang="en-US" sz="2000" b="1">
              <a:solidFill>
                <a:schemeClr val="bg1"/>
              </a:solidFill>
              <a:latin typeface="Adobe Gothic Std B"/>
              <a:ea typeface="Adobe Gothic Std B"/>
              <a:cs typeface="Adobe Gothic Std B"/>
              <a:sym typeface="Adobe Gothic Std B"/>
            </a:endParaRPr>
          </a:p>
        </p:txBody>
      </p:sp>
      <p:sp>
        <p:nvSpPr>
          <p:cNvPr id="359" name="文本框 30"/>
          <p:cNvSpPr txBox="1">
            <a:spLocks noChangeArrowheads="1"/>
          </p:cNvSpPr>
          <p:nvPr/>
        </p:nvSpPr>
        <p:spPr bwMode="auto">
          <a:xfrm>
            <a:off x="4192270" y="3756660"/>
            <a:ext cx="2174875" cy="2553335"/>
          </a:xfrm>
          <a:prstGeom prst="rect">
            <a:avLst/>
          </a:prstGeom>
          <a:noFill/>
          <a:ln w="12700">
            <a:noFill/>
            <a:miter lim="400000"/>
          </a:ln>
        </p:spPr>
        <p:txBody>
          <a:bodyPr wrap="square" lIns="45719" rIns="45719">
            <a:spAutoFit/>
          </a:bodyPr>
          <a:lstStyle/>
          <a:p>
            <a:pPr hangingPunct="0"/>
            <a:r>
              <a:rPr lang="zh-CN" altLang="en-US" sz="2000" b="1">
                <a:solidFill>
                  <a:srgbClr val="FFFF00"/>
                </a:solidFill>
                <a:latin typeface="Adobe Gothic Std B"/>
                <a:ea typeface="Adobe Gothic Std B"/>
                <a:cs typeface="Adobe Gothic Std B"/>
                <a:sym typeface="Adobe Gothic Std B"/>
              </a:rPr>
              <a:t>第三阶段：</a:t>
            </a:r>
            <a:endParaRPr lang="zh-CN" altLang="en-US" sz="2000" b="1">
              <a:solidFill>
                <a:srgbClr val="FFFF00"/>
              </a:solidFill>
              <a:latin typeface="Adobe Gothic Std B"/>
              <a:ea typeface="Adobe Gothic Std B"/>
              <a:cs typeface="Adobe Gothic Std B"/>
              <a:sym typeface="Adobe Gothic Std B"/>
            </a:endParaRPr>
          </a:p>
          <a:p>
            <a:pPr hangingPunct="0"/>
            <a:r>
              <a:rPr lang="en-US" altLang="zh-CN" sz="2000" b="1">
                <a:solidFill>
                  <a:srgbClr val="FFFF00"/>
                </a:solidFill>
                <a:latin typeface="Adobe Gothic Std B"/>
                <a:ea typeface="Adobe Gothic Std B"/>
                <a:cs typeface="Adobe Gothic Std B"/>
                <a:sym typeface="Adobe Gothic Std B"/>
              </a:rPr>
              <a:t>1992</a:t>
            </a:r>
            <a:r>
              <a:rPr lang="zh-CN" altLang="en-US" sz="2000" b="1">
                <a:solidFill>
                  <a:srgbClr val="FFFF00"/>
                </a:solidFill>
                <a:latin typeface="Adobe Gothic Std B"/>
                <a:ea typeface="Adobe Gothic Std B"/>
                <a:cs typeface="Adobe Gothic Std B"/>
                <a:sym typeface="Adobe Gothic Std B"/>
              </a:rPr>
              <a:t>年～</a:t>
            </a:r>
            <a:r>
              <a:rPr lang="en-US" altLang="zh-CN" sz="2000" b="1">
                <a:solidFill>
                  <a:srgbClr val="FFFF00"/>
                </a:solidFill>
                <a:latin typeface="Adobe Gothic Std B"/>
                <a:ea typeface="Adobe Gothic Std B"/>
                <a:cs typeface="Adobe Gothic Std B"/>
                <a:sym typeface="Adobe Gothic Std B"/>
              </a:rPr>
              <a:t>1995</a:t>
            </a:r>
            <a:r>
              <a:rPr lang="zh-CN" altLang="en-US" sz="2000" b="1">
                <a:solidFill>
                  <a:srgbClr val="FFFF00"/>
                </a:solidFill>
                <a:latin typeface="Adobe Gothic Std B"/>
                <a:ea typeface="Adobe Gothic Std B"/>
                <a:cs typeface="Adobe Gothic Std B"/>
                <a:sym typeface="Adobe Gothic Std B"/>
              </a:rPr>
              <a:t>年，多态型病毒（或自我变形病毒），计算机病毒发展成熟之时期，开始向多维化方向发展。</a:t>
            </a:r>
            <a:endParaRPr lang="zh-CN" altLang="en-US" sz="2000" b="1">
              <a:solidFill>
                <a:srgbClr val="FFFF00"/>
              </a:solidFill>
              <a:latin typeface="Adobe Gothic Std B"/>
              <a:ea typeface="Adobe Gothic Std B"/>
              <a:cs typeface="Adobe Gothic Std B"/>
              <a:sym typeface="Adobe Gothic Std B"/>
            </a:endParaRPr>
          </a:p>
        </p:txBody>
      </p:sp>
      <p:sp>
        <p:nvSpPr>
          <p:cNvPr id="360" name="文本框 31"/>
          <p:cNvSpPr txBox="1">
            <a:spLocks noChangeArrowheads="1"/>
          </p:cNvSpPr>
          <p:nvPr/>
        </p:nvSpPr>
        <p:spPr bwMode="auto">
          <a:xfrm>
            <a:off x="6462395" y="3756660"/>
            <a:ext cx="1932940" cy="1630045"/>
          </a:xfrm>
          <a:prstGeom prst="rect">
            <a:avLst/>
          </a:prstGeom>
          <a:noFill/>
          <a:ln w="12700">
            <a:noFill/>
            <a:miter lim="400000"/>
          </a:ln>
        </p:spPr>
        <p:txBody>
          <a:bodyPr wrap="square" lIns="45719" rIns="45719">
            <a:spAutoFit/>
          </a:bodyPr>
          <a:lstStyle/>
          <a:p>
            <a:pPr hangingPunct="0"/>
            <a:r>
              <a:rPr lang="zh-CN" altLang="en-US" sz="2000">
                <a:solidFill>
                  <a:srgbClr val="01B3AF"/>
                </a:solidFill>
                <a:latin typeface="Adobe Gothic Std B"/>
                <a:ea typeface="Adobe Gothic Std B"/>
                <a:cs typeface="Adobe Gothic Std B"/>
                <a:sym typeface="Adobe Gothic Std B"/>
              </a:rPr>
              <a:t> </a:t>
            </a:r>
            <a:r>
              <a:rPr lang="zh-CN" altLang="en-US" sz="2000" b="1">
                <a:solidFill>
                  <a:schemeClr val="bg1"/>
                </a:solidFill>
                <a:latin typeface="Adobe Gothic Std B"/>
                <a:ea typeface="Adobe Gothic Std B"/>
                <a:cs typeface="Adobe Gothic Std B"/>
                <a:sym typeface="Adobe Gothic Std B"/>
              </a:rPr>
              <a:t>第四阶段：</a:t>
            </a:r>
            <a:endParaRPr lang="zh-CN" altLang="en-US" sz="2000" b="1">
              <a:solidFill>
                <a:schemeClr val="bg1"/>
              </a:solidFill>
              <a:latin typeface="Adobe Gothic Std B"/>
              <a:ea typeface="Adobe Gothic Std B"/>
              <a:cs typeface="Adobe Gothic Std B"/>
              <a:sym typeface="Adobe Gothic Std B"/>
            </a:endParaRPr>
          </a:p>
          <a:p>
            <a:pPr hangingPunct="0"/>
            <a:r>
              <a:rPr lang="en-US" altLang="zh-CN" sz="2000" b="1">
                <a:solidFill>
                  <a:schemeClr val="bg1"/>
                </a:solidFill>
                <a:latin typeface="Adobe Gothic Std B"/>
                <a:ea typeface="Adobe Gothic Std B"/>
                <a:cs typeface="Adobe Gothic Std B"/>
                <a:sym typeface="Adobe Gothic Std B"/>
              </a:rPr>
              <a:t> 90</a:t>
            </a:r>
            <a:r>
              <a:rPr lang="zh-CN" altLang="en-US" sz="2000" b="1">
                <a:solidFill>
                  <a:schemeClr val="bg1"/>
                </a:solidFill>
                <a:latin typeface="Adobe Gothic Std B"/>
                <a:ea typeface="Adobe Gothic Std B"/>
                <a:cs typeface="Adobe Gothic Std B"/>
                <a:sym typeface="Adobe Gothic Std B"/>
              </a:rPr>
              <a:t>年代中后  期，出现宏病毒，计算机病毒流行面迅速扩大</a:t>
            </a:r>
            <a:endParaRPr lang="zh-CN" altLang="en-US" sz="2000" b="1">
              <a:solidFill>
                <a:schemeClr val="bg1"/>
              </a:solidFill>
              <a:latin typeface="Adobe Gothic Std B"/>
              <a:ea typeface="Adobe Gothic Std B"/>
              <a:cs typeface="Adobe Gothic Std B"/>
              <a:sym typeface="Adobe Gothic Std B"/>
            </a:endParaRPr>
          </a:p>
        </p:txBody>
      </p:sp>
      <p:sp>
        <p:nvSpPr>
          <p:cNvPr id="3" name="文本框 2"/>
          <p:cNvSpPr txBox="1"/>
          <p:nvPr/>
        </p:nvSpPr>
        <p:spPr>
          <a:xfrm>
            <a:off x="8395335" y="3678555"/>
            <a:ext cx="1739900" cy="22440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wrap="square" lIns="45719" tIns="45719" rIns="45719" bIns="45719">
            <a:spAutoFit/>
          </a:bodyPr>
          <a:lstStyle/>
          <a:p>
            <a:pPr hangingPunct="0">
              <a:defRPr/>
            </a:pPr>
            <a:r>
              <a:rPr lang="zh-CN" altLang="en-US" b="1">
                <a:solidFill>
                  <a:schemeClr val="bg1"/>
                </a:solidFill>
                <a:latin typeface="Calibri" panose="020F0502020204030204" pitchFamily="34" charset="0"/>
              </a:rPr>
              <a:t> </a:t>
            </a:r>
            <a:r>
              <a:rPr lang="zh-CN" altLang="en-US" sz="2000" b="1">
                <a:solidFill>
                  <a:srgbClr val="FFFF00"/>
                </a:solidFill>
                <a:latin typeface="Calibri" panose="020F0502020204030204" pitchFamily="34" charset="0"/>
              </a:rPr>
              <a:t>第五阶段：2000年后，出现主动攻击型病毒 ，该病毒的发展得益于互联网技术的应用。</a:t>
            </a:r>
            <a:endParaRPr lang="zh-CN" altLang="en-US" sz="2000" b="1">
              <a:solidFill>
                <a:srgbClr val="FFFF00"/>
              </a:solidFill>
              <a:latin typeface="Calibri" panose="020F0502020204030204" pitchFamily="34" charset="0"/>
            </a:endParaRPr>
          </a:p>
        </p:txBody>
      </p:sp>
      <p:sp>
        <p:nvSpPr>
          <p:cNvPr id="4" name="文本框 3"/>
          <p:cNvSpPr txBox="1"/>
          <p:nvPr/>
        </p:nvSpPr>
        <p:spPr>
          <a:xfrm>
            <a:off x="10135235" y="3756660"/>
            <a:ext cx="1736725" cy="19367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wrap="square" lIns="45719" tIns="45719" rIns="45719" bIns="45719">
            <a:spAutoFit/>
          </a:bodyPr>
          <a:lstStyle/>
          <a:p>
            <a:pPr hangingPunct="0">
              <a:defRPr/>
            </a:pPr>
            <a:r>
              <a:rPr lang="zh-CN" altLang="en-US" sz="2000" b="1">
                <a:solidFill>
                  <a:schemeClr val="bg1"/>
                </a:solidFill>
                <a:latin typeface="Calibri" panose="020F0502020204030204" pitchFamily="34" charset="0"/>
              </a:rPr>
              <a:t>第六阶段：2006年后，各种跨界病毒登台亮相，大行其道，杀毒软件名存实亡。</a:t>
            </a:r>
            <a:endParaRPr lang="zh-CN" altLang="en-US" sz="2000" b="1">
              <a:solidFill>
                <a:schemeClr val="bg1"/>
              </a:solidFill>
              <a:latin typeface="Calibri" panose="020F0502020204030204" pitchFamily="34" charset="0"/>
            </a:endParaRPr>
          </a:p>
        </p:txBody>
      </p:sp>
    </p:spTree>
  </p:cSld>
  <p:clrMapOvr>
    <a:masterClrMapping/>
  </p:clrMapOvr>
  <p:transition spd="slow">
    <p:push dir="u"/>
  </p:transition>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afterEffect">
                                  <p:stCondLst>
                                    <p:cond delay="0"/>
                                  </p:stCondLst>
                                  <p:childTnLst>
                                    <p:set>
                                      <p:cBhvr>
                                        <p:cTn id="6" dur="indefinite" fill="hold"/>
                                        <p:tgtEl>
                                          <p:spTgt spid="354"/>
                                        </p:tgtEl>
                                        <p:attrNameLst>
                                          <p:attrName>style.visibility</p:attrName>
                                        </p:attrNameLst>
                                      </p:cBhvr>
                                      <p:to>
                                        <p:strVal val="visible"/>
                                      </p:to>
                                    </p:set>
                                    <p:animEffect transition="in" filter="dissolve">
                                      <p:cBhvr>
                                        <p:cTn id="7" dur="2000"/>
                                        <p:tgtEl>
                                          <p:spTgt spid="354"/>
                                        </p:tgtEl>
                                      </p:cBhvr>
                                    </p:animEffect>
                                  </p:childTnLst>
                                </p:cTn>
                              </p:par>
                            </p:childTnLst>
                          </p:cTn>
                        </p:par>
                        <p:par>
                          <p:cTn id="8" fill="hold">
                            <p:stCondLst>
                              <p:cond delay="2000"/>
                            </p:stCondLst>
                            <p:childTnLst>
                              <p:par>
                                <p:cTn id="9" presetID="9" presetClass="entr" presetSubtype="0" fill="hold" grpId="2" nodeType="afterEffect">
                                  <p:stCondLst>
                                    <p:cond delay="0"/>
                                  </p:stCondLst>
                                  <p:childTnLst>
                                    <p:set>
                                      <p:cBhvr>
                                        <p:cTn id="10" dur="indefinite" fill="hold"/>
                                        <p:tgtEl>
                                          <p:spTgt spid="355"/>
                                        </p:tgtEl>
                                        <p:attrNameLst>
                                          <p:attrName>style.visibility</p:attrName>
                                        </p:attrNameLst>
                                      </p:cBhvr>
                                      <p:to>
                                        <p:strVal val="visible"/>
                                      </p:to>
                                    </p:set>
                                    <p:animEffect transition="in" filter="dissolve">
                                      <p:cBhvr>
                                        <p:cTn id="11" dur="500"/>
                                        <p:tgtEl>
                                          <p:spTgt spid="355"/>
                                        </p:tgtEl>
                                      </p:cBhvr>
                                    </p:animEffect>
                                  </p:childTnLst>
                                </p:cTn>
                              </p:par>
                            </p:childTnLst>
                          </p:cTn>
                        </p:par>
                        <p:par>
                          <p:cTn id="12" fill="hold">
                            <p:stCondLst>
                              <p:cond delay="2500"/>
                            </p:stCondLst>
                            <p:childTnLst>
                              <p:par>
                                <p:cTn id="13" presetID="9" presetClass="entr" presetSubtype="0" fill="hold" grpId="3" nodeType="afterEffect">
                                  <p:stCondLst>
                                    <p:cond delay="0"/>
                                  </p:stCondLst>
                                  <p:childTnLst>
                                    <p:set>
                                      <p:cBhvr>
                                        <p:cTn id="14" dur="indefinite" fill="hold"/>
                                        <p:tgtEl>
                                          <p:spTgt spid="356"/>
                                        </p:tgtEl>
                                        <p:attrNameLst>
                                          <p:attrName>style.visibility</p:attrName>
                                        </p:attrNameLst>
                                      </p:cBhvr>
                                      <p:to>
                                        <p:strVal val="visible"/>
                                      </p:to>
                                    </p:set>
                                    <p:animEffect transition="in" filter="dissolve">
                                      <p:cBhvr>
                                        <p:cTn id="15" dur="500"/>
                                        <p:tgtEl>
                                          <p:spTgt spid="35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4" nodeType="clickEffect">
                                  <p:stCondLst>
                                    <p:cond delay="0"/>
                                  </p:stCondLst>
                                  <p:childTnLst>
                                    <p:set>
                                      <p:cBhvr>
                                        <p:cTn id="19" dur="indefinite" fill="hold"/>
                                        <p:tgtEl>
                                          <p:spTgt spid="357"/>
                                        </p:tgtEl>
                                        <p:attrNameLst>
                                          <p:attrName>style.visibility</p:attrName>
                                        </p:attrNameLst>
                                      </p:cBhvr>
                                      <p:to>
                                        <p:strVal val="visible"/>
                                      </p:to>
                                    </p:set>
                                    <p:animEffect transition="in" filter="wipe(left)">
                                      <p:cBhvr>
                                        <p:cTn id="20" dur="500"/>
                                        <p:tgtEl>
                                          <p:spTgt spid="35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5" nodeType="clickEffect">
                                  <p:stCondLst>
                                    <p:cond delay="200"/>
                                  </p:stCondLst>
                                  <p:childTnLst>
                                    <p:set>
                                      <p:cBhvr>
                                        <p:cTn id="24" dur="indefinite" fill="hold"/>
                                        <p:tgtEl>
                                          <p:spTgt spid="358"/>
                                        </p:tgtEl>
                                        <p:attrNameLst>
                                          <p:attrName>style.visibility</p:attrName>
                                        </p:attrNameLst>
                                      </p:cBhvr>
                                      <p:to>
                                        <p:strVal val="visible"/>
                                      </p:to>
                                    </p:set>
                                    <p:animEffect transition="in" filter="wipe(left)">
                                      <p:cBhvr>
                                        <p:cTn id="25" dur="500"/>
                                        <p:tgtEl>
                                          <p:spTgt spid="35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6" nodeType="clickEffect">
                                  <p:stCondLst>
                                    <p:cond delay="400"/>
                                  </p:stCondLst>
                                  <p:childTnLst>
                                    <p:set>
                                      <p:cBhvr>
                                        <p:cTn id="29" dur="indefinite" fill="hold"/>
                                        <p:tgtEl>
                                          <p:spTgt spid="359"/>
                                        </p:tgtEl>
                                        <p:attrNameLst>
                                          <p:attrName>style.visibility</p:attrName>
                                        </p:attrNameLst>
                                      </p:cBhvr>
                                      <p:to>
                                        <p:strVal val="visible"/>
                                      </p:to>
                                    </p:set>
                                    <p:animEffect transition="in" filter="wipe(left)">
                                      <p:cBhvr>
                                        <p:cTn id="30" dur="500"/>
                                        <p:tgtEl>
                                          <p:spTgt spid="35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7" nodeType="clickEffect">
                                  <p:stCondLst>
                                    <p:cond delay="600"/>
                                  </p:stCondLst>
                                  <p:childTnLst>
                                    <p:set>
                                      <p:cBhvr>
                                        <p:cTn id="34" dur="indefinite" fill="hold"/>
                                        <p:tgtEl>
                                          <p:spTgt spid="360"/>
                                        </p:tgtEl>
                                        <p:attrNameLst>
                                          <p:attrName>style.visibility</p:attrName>
                                        </p:attrNameLst>
                                      </p:cBhvr>
                                      <p:to>
                                        <p:strVal val="visible"/>
                                      </p:to>
                                    </p:set>
                                    <p:animEffect transition="in" filter="wipe(left)">
                                      <p:cBhvr>
                                        <p:cTn id="35" dur="500"/>
                                        <p:tgtEl>
                                          <p:spTgt spid="36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down)">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 grpId="1" bldLvl="0" animBg="1" advAuto="0"/>
      <p:bldP spid="355" grpId="2" bldLvl="0" animBg="1" advAuto="0"/>
      <p:bldP spid="356" grpId="3" bldLvl="0" animBg="1" advAuto="0"/>
      <p:bldP spid="357" grpId="4" animBg="1" advAuto="0"/>
      <p:bldP spid="358" grpId="5" animBg="1" advAuto="0"/>
      <p:bldP spid="359" grpId="6" animBg="1" advAuto="0"/>
      <p:bldP spid="360" grpId="7" animBg="1" advAuto="0"/>
      <p:bldP spid="3" grpId="0" bldLvl="0" animBg="1"/>
      <p:bldP spid="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sp>
        <p:nvSpPr>
          <p:cNvPr id="426" name="椭圆 1"/>
          <p:cNvSpPr>
            <a:spLocks noChangeArrowheads="1"/>
          </p:cNvSpPr>
          <p:nvPr/>
        </p:nvSpPr>
        <p:spPr bwMode="auto">
          <a:xfrm>
            <a:off x="4476750" y="1201738"/>
            <a:ext cx="3262313" cy="3260725"/>
          </a:xfrm>
          <a:prstGeom prst="ellipse">
            <a:avLst/>
          </a:prstGeom>
          <a:noFill/>
          <a:ln w="12700">
            <a:solidFill>
              <a:srgbClr val="1DFFFA">
                <a:alpha val="50195"/>
              </a:srgbClr>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427" name="椭圆 10"/>
          <p:cNvSpPr>
            <a:spLocks noChangeArrowheads="1"/>
          </p:cNvSpPr>
          <p:nvPr/>
        </p:nvSpPr>
        <p:spPr bwMode="auto">
          <a:xfrm>
            <a:off x="4094163" y="819150"/>
            <a:ext cx="4025900" cy="4025900"/>
          </a:xfrm>
          <a:prstGeom prst="ellipse">
            <a:avLst/>
          </a:prstGeom>
          <a:noFill/>
          <a:ln w="12700">
            <a:solidFill>
              <a:srgbClr val="1DFFFA"/>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428" name="等腰三角形 3"/>
          <p:cNvSpPr>
            <a:spLocks noChangeArrowheads="1"/>
          </p:cNvSpPr>
          <p:nvPr/>
        </p:nvSpPr>
        <p:spPr bwMode="auto">
          <a:xfrm rot="-3303146">
            <a:off x="7003257" y="1448594"/>
            <a:ext cx="355600" cy="300037"/>
          </a:xfrm>
          <a:prstGeom prst="triangle">
            <a:avLst>
              <a:gd name="adj" fmla="val 50000"/>
            </a:avLst>
          </a:prstGeom>
          <a:noFill/>
          <a:ln w="12700">
            <a:solidFill>
              <a:srgbClr val="1DFFFA"/>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429" name="椭圆 11"/>
          <p:cNvSpPr>
            <a:spLocks noChangeArrowheads="1"/>
          </p:cNvSpPr>
          <p:nvPr/>
        </p:nvSpPr>
        <p:spPr bwMode="auto">
          <a:xfrm>
            <a:off x="4151313" y="2063750"/>
            <a:ext cx="144462" cy="142875"/>
          </a:xfrm>
          <a:prstGeom prst="ellipse">
            <a:avLst/>
          </a:prstGeom>
          <a:solidFill>
            <a:srgbClr val="86CADA"/>
          </a:solidFill>
          <a:ln w="53975">
            <a:solidFill>
              <a:srgbClr val="86CADA">
                <a:alpha val="47842"/>
              </a:srgbClr>
            </a:solidFill>
            <a:miter lim="8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430" name="等腰三角形 9"/>
          <p:cNvSpPr>
            <a:spLocks noChangeArrowheads="1"/>
          </p:cNvSpPr>
          <p:nvPr/>
        </p:nvSpPr>
        <p:spPr bwMode="auto">
          <a:xfrm>
            <a:off x="5938838" y="4524375"/>
            <a:ext cx="314325" cy="258763"/>
          </a:xfrm>
          <a:prstGeom prst="triangle">
            <a:avLst>
              <a:gd name="adj" fmla="val 50000"/>
            </a:avLst>
          </a:prstGeom>
          <a:solidFill>
            <a:srgbClr val="86CADA"/>
          </a:solidFill>
          <a:ln w="12700">
            <a:noFill/>
            <a:miter lim="4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431" name="文本框 15"/>
          <p:cNvSpPr/>
          <p:nvPr/>
        </p:nvSpPr>
        <p:spPr bwMode="auto">
          <a:xfrm>
            <a:off x="5118100" y="1644650"/>
            <a:ext cx="1862138" cy="2271713"/>
          </a:xfrm>
          <a:custGeom>
            <a:avLst/>
            <a:gdLst>
              <a:gd name="T0" fmla="*/ 80251761 w 21600"/>
              <a:gd name="T1" fmla="*/ 119454567 h 21600"/>
              <a:gd name="T2" fmla="*/ 80251761 w 21600"/>
              <a:gd name="T3" fmla="*/ 119454567 h 21600"/>
              <a:gd name="T4" fmla="*/ 80251761 w 21600"/>
              <a:gd name="T5" fmla="*/ 119454567 h 21600"/>
              <a:gd name="T6" fmla="*/ 80251761 w 21600"/>
              <a:gd name="T7" fmla="*/ 11945456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10977" y="0"/>
                </a:moveTo>
                <a:cubicBezTo>
                  <a:pt x="13510" y="0"/>
                  <a:pt x="15481" y="237"/>
                  <a:pt x="16889" y="710"/>
                </a:cubicBezTo>
                <a:cubicBezTo>
                  <a:pt x="18298" y="1183"/>
                  <a:pt x="19405" y="1910"/>
                  <a:pt x="20212" y="2890"/>
                </a:cubicBezTo>
                <a:cubicBezTo>
                  <a:pt x="21020" y="3870"/>
                  <a:pt x="21423" y="4969"/>
                  <a:pt x="21423" y="6186"/>
                </a:cubicBezTo>
                <a:cubicBezTo>
                  <a:pt x="21423" y="7480"/>
                  <a:pt x="20961" y="8716"/>
                  <a:pt x="20036" y="9895"/>
                </a:cubicBezTo>
                <a:cubicBezTo>
                  <a:pt x="19111" y="11073"/>
                  <a:pt x="17428" y="12367"/>
                  <a:pt x="14989" y="13777"/>
                </a:cubicBezTo>
                <a:cubicBezTo>
                  <a:pt x="13540" y="14598"/>
                  <a:pt x="12571" y="15173"/>
                  <a:pt x="12082" y="15501"/>
                </a:cubicBezTo>
                <a:cubicBezTo>
                  <a:pt x="11592" y="15829"/>
                  <a:pt x="11018" y="16259"/>
                  <a:pt x="10358" y="16790"/>
                </a:cubicBezTo>
                <a:lnTo>
                  <a:pt x="21600" y="16790"/>
                </a:lnTo>
                <a:lnTo>
                  <a:pt x="21600" y="21600"/>
                </a:lnTo>
                <a:lnTo>
                  <a:pt x="0" y="21600"/>
                </a:lnTo>
                <a:cubicBezTo>
                  <a:pt x="247" y="19852"/>
                  <a:pt x="999" y="18208"/>
                  <a:pt x="2254" y="16667"/>
                </a:cubicBezTo>
                <a:cubicBezTo>
                  <a:pt x="3509" y="15127"/>
                  <a:pt x="5863" y="13309"/>
                  <a:pt x="9315" y="11213"/>
                </a:cubicBezTo>
                <a:cubicBezTo>
                  <a:pt x="11425" y="9928"/>
                  <a:pt x="12774" y="8953"/>
                  <a:pt x="13363" y="8287"/>
                </a:cubicBezTo>
                <a:cubicBezTo>
                  <a:pt x="13952" y="7620"/>
                  <a:pt x="14247" y="6988"/>
                  <a:pt x="14247" y="6389"/>
                </a:cubicBezTo>
                <a:cubicBezTo>
                  <a:pt x="14247" y="5742"/>
                  <a:pt x="13955" y="5189"/>
                  <a:pt x="13372" y="4730"/>
                </a:cubicBezTo>
                <a:cubicBezTo>
                  <a:pt x="12789" y="4271"/>
                  <a:pt x="12055" y="4042"/>
                  <a:pt x="11171" y="4042"/>
                </a:cubicBezTo>
                <a:cubicBezTo>
                  <a:pt x="10252" y="4042"/>
                  <a:pt x="9501" y="4278"/>
                  <a:pt x="8918" y="4752"/>
                </a:cubicBezTo>
                <a:cubicBezTo>
                  <a:pt x="8334" y="5225"/>
                  <a:pt x="7942" y="6060"/>
                  <a:pt x="7742" y="7258"/>
                </a:cubicBezTo>
                <a:lnTo>
                  <a:pt x="530" y="6780"/>
                </a:lnTo>
                <a:cubicBezTo>
                  <a:pt x="813" y="5119"/>
                  <a:pt x="1332" y="3822"/>
                  <a:pt x="2086" y="2890"/>
                </a:cubicBezTo>
                <a:cubicBezTo>
                  <a:pt x="2840" y="1958"/>
                  <a:pt x="3903" y="1243"/>
                  <a:pt x="5276" y="746"/>
                </a:cubicBezTo>
                <a:cubicBezTo>
                  <a:pt x="6649" y="249"/>
                  <a:pt x="8549" y="0"/>
                  <a:pt x="10977" y="0"/>
                </a:cubicBezTo>
                <a:close/>
              </a:path>
            </a:pathLst>
          </a:custGeom>
          <a:noFill/>
          <a:ln w="9525">
            <a:solidFill>
              <a:srgbClr val="1D6B6D"/>
            </a:solidFill>
            <a:round/>
          </a:ln>
        </p:spPr>
        <p:txBody>
          <a:bodyPr lIns="45719" rIns="45719"/>
          <a:lstStyle/>
          <a:p>
            <a:endParaRPr lang="zh-CN" altLang="en-US"/>
          </a:p>
        </p:txBody>
      </p:sp>
      <p:sp>
        <p:nvSpPr>
          <p:cNvPr id="432" name="文本框 16"/>
          <p:cNvSpPr/>
          <p:nvPr/>
        </p:nvSpPr>
        <p:spPr bwMode="auto">
          <a:xfrm>
            <a:off x="5153025" y="1627188"/>
            <a:ext cx="1862138" cy="2271712"/>
          </a:xfrm>
          <a:custGeom>
            <a:avLst/>
            <a:gdLst>
              <a:gd name="T0" fmla="*/ 80251761 w 21600"/>
              <a:gd name="T1" fmla="*/ 119454514 h 21600"/>
              <a:gd name="T2" fmla="*/ 80251761 w 21600"/>
              <a:gd name="T3" fmla="*/ 119454514 h 21600"/>
              <a:gd name="T4" fmla="*/ 80251761 w 21600"/>
              <a:gd name="T5" fmla="*/ 119454514 h 21600"/>
              <a:gd name="T6" fmla="*/ 80251761 w 21600"/>
              <a:gd name="T7" fmla="*/ 119454514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10977" y="0"/>
                </a:moveTo>
                <a:cubicBezTo>
                  <a:pt x="13510" y="0"/>
                  <a:pt x="15481" y="237"/>
                  <a:pt x="16889" y="710"/>
                </a:cubicBezTo>
                <a:cubicBezTo>
                  <a:pt x="18298" y="1183"/>
                  <a:pt x="19405" y="1910"/>
                  <a:pt x="20212" y="2890"/>
                </a:cubicBezTo>
                <a:cubicBezTo>
                  <a:pt x="21020" y="3870"/>
                  <a:pt x="21423" y="4969"/>
                  <a:pt x="21423" y="6186"/>
                </a:cubicBezTo>
                <a:cubicBezTo>
                  <a:pt x="21423" y="7480"/>
                  <a:pt x="20961" y="8716"/>
                  <a:pt x="20036" y="9895"/>
                </a:cubicBezTo>
                <a:cubicBezTo>
                  <a:pt x="19111" y="11073"/>
                  <a:pt x="17428" y="12367"/>
                  <a:pt x="14989" y="13777"/>
                </a:cubicBezTo>
                <a:cubicBezTo>
                  <a:pt x="13540" y="14598"/>
                  <a:pt x="12571" y="15173"/>
                  <a:pt x="12082" y="15501"/>
                </a:cubicBezTo>
                <a:cubicBezTo>
                  <a:pt x="11592" y="15829"/>
                  <a:pt x="11018" y="16259"/>
                  <a:pt x="10358" y="16790"/>
                </a:cubicBezTo>
                <a:lnTo>
                  <a:pt x="21600" y="16790"/>
                </a:lnTo>
                <a:lnTo>
                  <a:pt x="21600" y="21600"/>
                </a:lnTo>
                <a:lnTo>
                  <a:pt x="0" y="21600"/>
                </a:lnTo>
                <a:cubicBezTo>
                  <a:pt x="247" y="19852"/>
                  <a:pt x="999" y="18208"/>
                  <a:pt x="2254" y="16667"/>
                </a:cubicBezTo>
                <a:cubicBezTo>
                  <a:pt x="3509" y="15127"/>
                  <a:pt x="5863" y="13309"/>
                  <a:pt x="9315" y="11213"/>
                </a:cubicBezTo>
                <a:cubicBezTo>
                  <a:pt x="11425" y="9928"/>
                  <a:pt x="12774" y="8953"/>
                  <a:pt x="13363" y="8287"/>
                </a:cubicBezTo>
                <a:cubicBezTo>
                  <a:pt x="13952" y="7620"/>
                  <a:pt x="14247" y="6988"/>
                  <a:pt x="14247" y="6389"/>
                </a:cubicBezTo>
                <a:cubicBezTo>
                  <a:pt x="14247" y="5742"/>
                  <a:pt x="13955" y="5189"/>
                  <a:pt x="13372" y="4730"/>
                </a:cubicBezTo>
                <a:cubicBezTo>
                  <a:pt x="12789" y="4271"/>
                  <a:pt x="12055" y="4042"/>
                  <a:pt x="11171" y="4042"/>
                </a:cubicBezTo>
                <a:cubicBezTo>
                  <a:pt x="10252" y="4042"/>
                  <a:pt x="9501" y="4278"/>
                  <a:pt x="8918" y="4752"/>
                </a:cubicBezTo>
                <a:cubicBezTo>
                  <a:pt x="8334" y="5225"/>
                  <a:pt x="7942" y="6060"/>
                  <a:pt x="7742" y="7258"/>
                </a:cubicBezTo>
                <a:lnTo>
                  <a:pt x="530" y="6780"/>
                </a:lnTo>
                <a:cubicBezTo>
                  <a:pt x="813" y="5119"/>
                  <a:pt x="1332" y="3822"/>
                  <a:pt x="2086" y="2890"/>
                </a:cubicBezTo>
                <a:cubicBezTo>
                  <a:pt x="2840" y="1958"/>
                  <a:pt x="3903" y="1243"/>
                  <a:pt x="5276" y="746"/>
                </a:cubicBezTo>
                <a:cubicBezTo>
                  <a:pt x="6649" y="249"/>
                  <a:pt x="8549" y="0"/>
                  <a:pt x="10977" y="0"/>
                </a:cubicBezTo>
                <a:close/>
              </a:path>
            </a:pathLst>
          </a:custGeom>
          <a:noFill/>
          <a:ln w="9525">
            <a:solidFill>
              <a:srgbClr val="1D6B6D"/>
            </a:solidFill>
            <a:round/>
          </a:ln>
        </p:spPr>
        <p:txBody>
          <a:bodyPr lIns="45719" rIns="45719"/>
          <a:lstStyle/>
          <a:p>
            <a:endParaRPr lang="zh-CN" altLang="en-US"/>
          </a:p>
        </p:txBody>
      </p:sp>
      <p:sp>
        <p:nvSpPr>
          <p:cNvPr id="433" name="PA_文本框 28"/>
          <p:cNvSpPr/>
          <p:nvPr/>
        </p:nvSpPr>
        <p:spPr bwMode="auto">
          <a:xfrm>
            <a:off x="5189538" y="1608138"/>
            <a:ext cx="1862137" cy="2271712"/>
          </a:xfrm>
          <a:custGeom>
            <a:avLst/>
            <a:gdLst>
              <a:gd name="T0" fmla="*/ 80251718 w 21600"/>
              <a:gd name="T1" fmla="*/ 119454514 h 21600"/>
              <a:gd name="T2" fmla="*/ 80251718 w 21600"/>
              <a:gd name="T3" fmla="*/ 119454514 h 21600"/>
              <a:gd name="T4" fmla="*/ 80251718 w 21600"/>
              <a:gd name="T5" fmla="*/ 119454514 h 21600"/>
              <a:gd name="T6" fmla="*/ 80251718 w 21600"/>
              <a:gd name="T7" fmla="*/ 119454514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10977" y="0"/>
                </a:moveTo>
                <a:cubicBezTo>
                  <a:pt x="13510" y="0"/>
                  <a:pt x="15481" y="237"/>
                  <a:pt x="16889" y="710"/>
                </a:cubicBezTo>
                <a:cubicBezTo>
                  <a:pt x="18298" y="1183"/>
                  <a:pt x="19405" y="1910"/>
                  <a:pt x="20212" y="2890"/>
                </a:cubicBezTo>
                <a:cubicBezTo>
                  <a:pt x="21020" y="3870"/>
                  <a:pt x="21423" y="4969"/>
                  <a:pt x="21423" y="6186"/>
                </a:cubicBezTo>
                <a:cubicBezTo>
                  <a:pt x="21423" y="7480"/>
                  <a:pt x="20961" y="8716"/>
                  <a:pt x="20036" y="9895"/>
                </a:cubicBezTo>
                <a:cubicBezTo>
                  <a:pt x="19111" y="11073"/>
                  <a:pt x="17428" y="12367"/>
                  <a:pt x="14989" y="13777"/>
                </a:cubicBezTo>
                <a:cubicBezTo>
                  <a:pt x="13540" y="14598"/>
                  <a:pt x="12571" y="15173"/>
                  <a:pt x="12082" y="15501"/>
                </a:cubicBezTo>
                <a:cubicBezTo>
                  <a:pt x="11592" y="15829"/>
                  <a:pt x="11018" y="16259"/>
                  <a:pt x="10358" y="16790"/>
                </a:cubicBezTo>
                <a:lnTo>
                  <a:pt x="21600" y="16790"/>
                </a:lnTo>
                <a:lnTo>
                  <a:pt x="21600" y="21600"/>
                </a:lnTo>
                <a:lnTo>
                  <a:pt x="0" y="21600"/>
                </a:lnTo>
                <a:cubicBezTo>
                  <a:pt x="247" y="19852"/>
                  <a:pt x="999" y="18208"/>
                  <a:pt x="2254" y="16667"/>
                </a:cubicBezTo>
                <a:cubicBezTo>
                  <a:pt x="3509" y="15127"/>
                  <a:pt x="5863" y="13309"/>
                  <a:pt x="9315" y="11213"/>
                </a:cubicBezTo>
                <a:cubicBezTo>
                  <a:pt x="11425" y="9928"/>
                  <a:pt x="12774" y="8953"/>
                  <a:pt x="13363" y="8287"/>
                </a:cubicBezTo>
                <a:cubicBezTo>
                  <a:pt x="13952" y="7620"/>
                  <a:pt x="14247" y="6988"/>
                  <a:pt x="14247" y="6389"/>
                </a:cubicBezTo>
                <a:cubicBezTo>
                  <a:pt x="14247" y="5742"/>
                  <a:pt x="13955" y="5189"/>
                  <a:pt x="13372" y="4730"/>
                </a:cubicBezTo>
                <a:cubicBezTo>
                  <a:pt x="12789" y="4271"/>
                  <a:pt x="12055" y="4042"/>
                  <a:pt x="11171" y="4042"/>
                </a:cubicBezTo>
                <a:cubicBezTo>
                  <a:pt x="10252" y="4042"/>
                  <a:pt x="9501" y="4278"/>
                  <a:pt x="8918" y="4752"/>
                </a:cubicBezTo>
                <a:cubicBezTo>
                  <a:pt x="8334" y="5225"/>
                  <a:pt x="7942" y="6060"/>
                  <a:pt x="7742" y="7258"/>
                </a:cubicBezTo>
                <a:lnTo>
                  <a:pt x="530" y="6780"/>
                </a:lnTo>
                <a:cubicBezTo>
                  <a:pt x="813" y="5119"/>
                  <a:pt x="1332" y="3822"/>
                  <a:pt x="2086" y="2890"/>
                </a:cubicBezTo>
                <a:cubicBezTo>
                  <a:pt x="2840" y="1958"/>
                  <a:pt x="3903" y="1243"/>
                  <a:pt x="5276" y="746"/>
                </a:cubicBezTo>
                <a:cubicBezTo>
                  <a:pt x="6649" y="249"/>
                  <a:pt x="8549" y="0"/>
                  <a:pt x="10977" y="0"/>
                </a:cubicBezTo>
                <a:close/>
              </a:path>
            </a:pathLst>
          </a:custGeom>
          <a:noFill/>
          <a:ln w="9525">
            <a:solidFill>
              <a:srgbClr val="1D6B6D"/>
            </a:solidFill>
            <a:round/>
          </a:ln>
        </p:spPr>
        <p:txBody>
          <a:bodyPr lIns="45719" rIns="45719"/>
          <a:lstStyle/>
          <a:p>
            <a:endParaRPr lang="zh-CN" altLang="en-US"/>
          </a:p>
        </p:txBody>
      </p:sp>
      <p:sp>
        <p:nvSpPr>
          <p:cNvPr id="434" name="文本框 18"/>
          <p:cNvSpPr/>
          <p:nvPr/>
        </p:nvSpPr>
        <p:spPr bwMode="auto">
          <a:xfrm>
            <a:off x="5189538" y="1627188"/>
            <a:ext cx="1862137" cy="2271712"/>
          </a:xfrm>
          <a:custGeom>
            <a:avLst/>
            <a:gdLst>
              <a:gd name="T0" fmla="*/ 80251718 w 21600"/>
              <a:gd name="T1" fmla="*/ 119454514 h 21600"/>
              <a:gd name="T2" fmla="*/ 80251718 w 21600"/>
              <a:gd name="T3" fmla="*/ 119454514 h 21600"/>
              <a:gd name="T4" fmla="*/ 80251718 w 21600"/>
              <a:gd name="T5" fmla="*/ 119454514 h 21600"/>
              <a:gd name="T6" fmla="*/ 80251718 w 21600"/>
              <a:gd name="T7" fmla="*/ 119454514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10977" y="0"/>
                </a:moveTo>
                <a:cubicBezTo>
                  <a:pt x="13510" y="0"/>
                  <a:pt x="15481" y="237"/>
                  <a:pt x="16889" y="710"/>
                </a:cubicBezTo>
                <a:cubicBezTo>
                  <a:pt x="18298" y="1183"/>
                  <a:pt x="19405" y="1910"/>
                  <a:pt x="20212" y="2890"/>
                </a:cubicBezTo>
                <a:cubicBezTo>
                  <a:pt x="21020" y="3870"/>
                  <a:pt x="21423" y="4969"/>
                  <a:pt x="21423" y="6186"/>
                </a:cubicBezTo>
                <a:cubicBezTo>
                  <a:pt x="21423" y="7480"/>
                  <a:pt x="20961" y="8716"/>
                  <a:pt x="20036" y="9895"/>
                </a:cubicBezTo>
                <a:cubicBezTo>
                  <a:pt x="19111" y="11073"/>
                  <a:pt x="17428" y="12367"/>
                  <a:pt x="14989" y="13777"/>
                </a:cubicBezTo>
                <a:cubicBezTo>
                  <a:pt x="13540" y="14598"/>
                  <a:pt x="12571" y="15173"/>
                  <a:pt x="12082" y="15501"/>
                </a:cubicBezTo>
                <a:cubicBezTo>
                  <a:pt x="11592" y="15829"/>
                  <a:pt x="11018" y="16259"/>
                  <a:pt x="10358" y="16790"/>
                </a:cubicBezTo>
                <a:lnTo>
                  <a:pt x="21600" y="16790"/>
                </a:lnTo>
                <a:lnTo>
                  <a:pt x="21600" y="21600"/>
                </a:lnTo>
                <a:lnTo>
                  <a:pt x="0" y="21600"/>
                </a:lnTo>
                <a:cubicBezTo>
                  <a:pt x="247" y="19852"/>
                  <a:pt x="999" y="18208"/>
                  <a:pt x="2254" y="16667"/>
                </a:cubicBezTo>
                <a:cubicBezTo>
                  <a:pt x="3509" y="15127"/>
                  <a:pt x="5863" y="13309"/>
                  <a:pt x="9315" y="11213"/>
                </a:cubicBezTo>
                <a:cubicBezTo>
                  <a:pt x="11425" y="9928"/>
                  <a:pt x="12774" y="8953"/>
                  <a:pt x="13363" y="8287"/>
                </a:cubicBezTo>
                <a:cubicBezTo>
                  <a:pt x="13952" y="7620"/>
                  <a:pt x="14247" y="6988"/>
                  <a:pt x="14247" y="6389"/>
                </a:cubicBezTo>
                <a:cubicBezTo>
                  <a:pt x="14247" y="5742"/>
                  <a:pt x="13955" y="5189"/>
                  <a:pt x="13372" y="4730"/>
                </a:cubicBezTo>
                <a:cubicBezTo>
                  <a:pt x="12789" y="4271"/>
                  <a:pt x="12055" y="4042"/>
                  <a:pt x="11171" y="4042"/>
                </a:cubicBezTo>
                <a:cubicBezTo>
                  <a:pt x="10252" y="4042"/>
                  <a:pt x="9501" y="4278"/>
                  <a:pt x="8918" y="4752"/>
                </a:cubicBezTo>
                <a:cubicBezTo>
                  <a:pt x="8334" y="5225"/>
                  <a:pt x="7942" y="6060"/>
                  <a:pt x="7742" y="7258"/>
                </a:cubicBezTo>
                <a:lnTo>
                  <a:pt x="530" y="6780"/>
                </a:lnTo>
                <a:cubicBezTo>
                  <a:pt x="813" y="5119"/>
                  <a:pt x="1332" y="3822"/>
                  <a:pt x="2086" y="2890"/>
                </a:cubicBezTo>
                <a:cubicBezTo>
                  <a:pt x="2840" y="1958"/>
                  <a:pt x="3903" y="1243"/>
                  <a:pt x="5276" y="746"/>
                </a:cubicBezTo>
                <a:cubicBezTo>
                  <a:pt x="6649" y="249"/>
                  <a:pt x="8549" y="0"/>
                  <a:pt x="10977" y="0"/>
                </a:cubicBezTo>
                <a:close/>
              </a:path>
            </a:pathLst>
          </a:custGeom>
          <a:solidFill>
            <a:srgbClr val="16FEF8"/>
          </a:solidFill>
          <a:ln w="12700">
            <a:noFill/>
            <a:miter lim="400000"/>
          </a:ln>
        </p:spPr>
        <p:txBody>
          <a:bodyPr lIns="45719" rIns="45719"/>
          <a:lstStyle/>
          <a:p>
            <a:endParaRPr lang="zh-CN" altLang="en-US"/>
          </a:p>
        </p:txBody>
      </p:sp>
      <p:sp>
        <p:nvSpPr>
          <p:cNvPr id="437" name="文本框 21"/>
          <p:cNvSpPr txBox="1">
            <a:spLocks noChangeArrowheads="1"/>
          </p:cNvSpPr>
          <p:nvPr/>
        </p:nvSpPr>
        <p:spPr bwMode="auto">
          <a:xfrm>
            <a:off x="3954463" y="4845050"/>
            <a:ext cx="4572000" cy="1938338"/>
          </a:xfrm>
          <a:prstGeom prst="rect">
            <a:avLst/>
          </a:prstGeom>
          <a:noFill/>
          <a:ln w="12700">
            <a:noFill/>
            <a:miter lim="400000"/>
          </a:ln>
        </p:spPr>
        <p:txBody>
          <a:bodyPr lIns="45719" rIns="45719">
            <a:spAutoFit/>
          </a:bodyPr>
          <a:lstStyle/>
          <a:p>
            <a:pPr algn="ctr" hangingPunct="0"/>
            <a:r>
              <a:rPr lang="zh-CN" altLang="en-US" sz="6000">
                <a:solidFill>
                  <a:srgbClr val="FFFFFF"/>
                </a:solidFill>
                <a:latin typeface="Arial Unicode MS"/>
                <a:ea typeface="Arial Unicode MS"/>
                <a:cs typeface="Arial Unicode MS"/>
                <a:sym typeface="Arial Unicode MS"/>
              </a:rPr>
              <a:t>计算机病毒分类及危害</a:t>
            </a:r>
            <a:r>
              <a:rPr lang="en-US" altLang="zh-CN">
                <a:solidFill>
                  <a:srgbClr val="FFFFFF"/>
                </a:solidFill>
                <a:latin typeface="Arial Unicode MS"/>
                <a:ea typeface="Arial Unicode MS"/>
                <a:cs typeface="Arial Unicode MS"/>
                <a:sym typeface="Arial Unicode MS"/>
              </a:rPr>
              <a:t>.</a:t>
            </a:r>
            <a:endParaRPr lang="en-US" altLang="zh-CN">
              <a:solidFill>
                <a:srgbClr val="FFFFFF"/>
              </a:solidFill>
              <a:latin typeface="Arial Unicode MS"/>
              <a:ea typeface="Arial Unicode MS"/>
              <a:cs typeface="Arial Unicode MS"/>
              <a:sym typeface="Arial Unicode MS"/>
            </a:endParaRPr>
          </a:p>
        </p:txBody>
      </p:sp>
    </p:spTree>
  </p:cSld>
  <p:clrMapOvr>
    <a:masterClrMapping/>
  </p:clrMapOvr>
  <p:transition spd="med">
    <p:dissolve/>
  </p:transition>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indefinite" fill="hold"/>
                                        <p:tgtEl>
                                          <p:spTgt spid="434"/>
                                        </p:tgtEl>
                                        <p:attrNameLst>
                                          <p:attrName>style.visibility</p:attrName>
                                        </p:attrNameLst>
                                      </p:cBhvr>
                                      <p:to>
                                        <p:strVal val="visible"/>
                                      </p:to>
                                    </p:set>
                                    <p:anim calcmode="lin" valueType="num">
                                      <p:cBhvr>
                                        <p:cTn id="7" dur="500" fill="hold"/>
                                        <p:tgtEl>
                                          <p:spTgt spid="434"/>
                                        </p:tgtEl>
                                        <p:attrNameLst>
                                          <p:attrName>ppt_x</p:attrName>
                                        </p:attrNameLst>
                                      </p:cBhvr>
                                      <p:tavLst>
                                        <p:tav tm="0">
                                          <p:val>
                                            <p:strVal val="#ppt_x"/>
                                          </p:val>
                                        </p:tav>
                                        <p:tav tm="100000">
                                          <p:val>
                                            <p:strVal val="#ppt_x"/>
                                          </p:val>
                                        </p:tav>
                                      </p:tavLst>
                                    </p:anim>
                                    <p:anim calcmode="lin" valueType="num">
                                      <p:cBhvr>
                                        <p:cTn id="8" dur="500" fill="hold"/>
                                        <p:tgtEl>
                                          <p:spTgt spid="43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indefinite" fill="hold"/>
                                        <p:tgtEl>
                                          <p:spTgt spid="433"/>
                                        </p:tgtEl>
                                        <p:attrNameLst>
                                          <p:attrName>style.visibility</p:attrName>
                                        </p:attrNameLst>
                                      </p:cBhvr>
                                      <p:to>
                                        <p:strVal val="visible"/>
                                      </p:to>
                                    </p:set>
                                    <p:animEffect transition="in" filter="dissolve">
                                      <p:cBhvr>
                                        <p:cTn id="12" dur="500"/>
                                        <p:tgtEl>
                                          <p:spTgt spid="433"/>
                                        </p:tgtEl>
                                      </p:cBhvr>
                                    </p:animEffect>
                                  </p:childTnLst>
                                </p:cTn>
                              </p:par>
                            </p:childTnLst>
                          </p:cTn>
                        </p:par>
                        <p:par>
                          <p:cTn id="13" fill="hold">
                            <p:stCondLst>
                              <p:cond delay="1000"/>
                            </p:stCondLst>
                            <p:childTnLst>
                              <p:par>
                                <p:cTn id="14" presetID="9" presetClass="entr" presetSubtype="0" fill="hold" grpId="0" nodeType="afterEffect">
                                  <p:stCondLst>
                                    <p:cond delay="100"/>
                                  </p:stCondLst>
                                  <p:childTnLst>
                                    <p:set>
                                      <p:cBhvr>
                                        <p:cTn id="15" dur="indefinite" fill="hold"/>
                                        <p:tgtEl>
                                          <p:spTgt spid="432"/>
                                        </p:tgtEl>
                                        <p:attrNameLst>
                                          <p:attrName>style.visibility</p:attrName>
                                        </p:attrNameLst>
                                      </p:cBhvr>
                                      <p:to>
                                        <p:strVal val="visible"/>
                                      </p:to>
                                    </p:set>
                                    <p:animEffect transition="in" filter="dissolve">
                                      <p:cBhvr>
                                        <p:cTn id="16" dur="500"/>
                                        <p:tgtEl>
                                          <p:spTgt spid="432"/>
                                        </p:tgtEl>
                                      </p:cBhvr>
                                    </p:animEffect>
                                  </p:childTnLst>
                                </p:cTn>
                              </p:par>
                            </p:childTnLst>
                          </p:cTn>
                        </p:par>
                        <p:par>
                          <p:cTn id="17" fill="hold">
                            <p:stCondLst>
                              <p:cond delay="1600"/>
                            </p:stCondLst>
                            <p:childTnLst>
                              <p:par>
                                <p:cTn id="18" presetID="9" presetClass="entr" presetSubtype="0" fill="hold" grpId="0" nodeType="afterEffect">
                                  <p:stCondLst>
                                    <p:cond delay="100"/>
                                  </p:stCondLst>
                                  <p:childTnLst>
                                    <p:set>
                                      <p:cBhvr>
                                        <p:cTn id="19" dur="indefinite" fill="hold"/>
                                        <p:tgtEl>
                                          <p:spTgt spid="431"/>
                                        </p:tgtEl>
                                        <p:attrNameLst>
                                          <p:attrName>style.visibility</p:attrName>
                                        </p:attrNameLst>
                                      </p:cBhvr>
                                      <p:to>
                                        <p:strVal val="visible"/>
                                      </p:to>
                                    </p:set>
                                    <p:animEffect transition="in" filter="dissolve">
                                      <p:cBhvr>
                                        <p:cTn id="20" dur="500"/>
                                        <p:tgtEl>
                                          <p:spTgt spid="431"/>
                                        </p:tgtEl>
                                      </p:cBhvr>
                                    </p:animEffect>
                                  </p:childTnLst>
                                </p:cTn>
                              </p:par>
                            </p:childTnLst>
                          </p:cTn>
                        </p:par>
                        <p:par>
                          <p:cTn id="21" fill="hold">
                            <p:stCondLst>
                              <p:cond delay="2200"/>
                            </p:stCondLst>
                            <p:childTnLst>
                              <p:par>
                                <p:cTn id="22" presetID="9" presetClass="entr" presetSubtype="0" fill="hold" grpId="5" nodeType="afterEffect">
                                  <p:stCondLst>
                                    <p:cond delay="0"/>
                                  </p:stCondLst>
                                  <p:childTnLst>
                                    <p:set>
                                      <p:cBhvr>
                                        <p:cTn id="23" dur="indefinite" fill="hold"/>
                                        <p:tgtEl>
                                          <p:spTgt spid="426"/>
                                        </p:tgtEl>
                                        <p:attrNameLst>
                                          <p:attrName>style.visibility</p:attrName>
                                        </p:attrNameLst>
                                      </p:cBhvr>
                                      <p:to>
                                        <p:strVal val="visible"/>
                                      </p:to>
                                    </p:set>
                                    <p:animEffect transition="in" filter="dissolve">
                                      <p:cBhvr>
                                        <p:cTn id="24" dur="1500"/>
                                        <p:tgtEl>
                                          <p:spTgt spid="426"/>
                                        </p:tgtEl>
                                      </p:cBhvr>
                                    </p:animEffect>
                                  </p:childTnLst>
                                </p:cTn>
                              </p:par>
                            </p:childTnLst>
                          </p:cTn>
                        </p:par>
                        <p:par>
                          <p:cTn id="25" fill="hold">
                            <p:stCondLst>
                              <p:cond delay="3700"/>
                            </p:stCondLst>
                            <p:childTnLst>
                              <p:par>
                                <p:cTn id="26" presetID="9" presetClass="entr" presetSubtype="0" fill="hold" grpId="6" nodeType="afterEffect">
                                  <p:stCondLst>
                                    <p:cond delay="0"/>
                                  </p:stCondLst>
                                  <p:childTnLst>
                                    <p:set>
                                      <p:cBhvr>
                                        <p:cTn id="27" dur="indefinite" fill="hold"/>
                                        <p:tgtEl>
                                          <p:spTgt spid="427"/>
                                        </p:tgtEl>
                                        <p:attrNameLst>
                                          <p:attrName>style.visibility</p:attrName>
                                        </p:attrNameLst>
                                      </p:cBhvr>
                                      <p:to>
                                        <p:strVal val="visible"/>
                                      </p:to>
                                    </p:set>
                                    <p:animEffect transition="in" filter="dissolve">
                                      <p:cBhvr>
                                        <p:cTn id="28" dur="1500"/>
                                        <p:tgtEl>
                                          <p:spTgt spid="427"/>
                                        </p:tgtEl>
                                      </p:cBhvr>
                                    </p:animEffect>
                                  </p:childTnLst>
                                </p:cTn>
                              </p:par>
                            </p:childTnLst>
                          </p:cTn>
                        </p:par>
                        <p:par>
                          <p:cTn id="29" fill="hold">
                            <p:stCondLst>
                              <p:cond delay="5200"/>
                            </p:stCondLst>
                            <p:childTnLst>
                              <p:par>
                                <p:cTn id="30" presetID="23" presetClass="entr" presetSubtype="16" fill="hold" grpId="7" nodeType="afterEffect">
                                  <p:stCondLst>
                                    <p:cond delay="0"/>
                                  </p:stCondLst>
                                  <p:childTnLst>
                                    <p:set>
                                      <p:cBhvr>
                                        <p:cTn id="31" dur="indefinite" fill="hold"/>
                                        <p:tgtEl>
                                          <p:spTgt spid="428"/>
                                        </p:tgtEl>
                                        <p:attrNameLst>
                                          <p:attrName>style.visibility</p:attrName>
                                        </p:attrNameLst>
                                      </p:cBhvr>
                                      <p:to>
                                        <p:strVal val="visible"/>
                                      </p:to>
                                    </p:set>
                                    <p:anim calcmode="lin" valueType="num">
                                      <p:cBhvr>
                                        <p:cTn id="32" dur="500" fill="hold"/>
                                        <p:tgtEl>
                                          <p:spTgt spid="428"/>
                                        </p:tgtEl>
                                        <p:attrNameLst>
                                          <p:attrName>ppt_w</p:attrName>
                                        </p:attrNameLst>
                                      </p:cBhvr>
                                      <p:tavLst>
                                        <p:tav tm="0">
                                          <p:val>
                                            <p:fltVal val="0"/>
                                          </p:val>
                                        </p:tav>
                                        <p:tav tm="100000">
                                          <p:val>
                                            <p:strVal val="#ppt_w"/>
                                          </p:val>
                                        </p:tav>
                                      </p:tavLst>
                                    </p:anim>
                                    <p:anim calcmode="lin" valueType="num">
                                      <p:cBhvr>
                                        <p:cTn id="33" dur="500" fill="hold"/>
                                        <p:tgtEl>
                                          <p:spTgt spid="428"/>
                                        </p:tgtEl>
                                        <p:attrNameLst>
                                          <p:attrName>ppt_h</p:attrName>
                                        </p:attrNameLst>
                                      </p:cBhvr>
                                      <p:tavLst>
                                        <p:tav tm="0">
                                          <p:val>
                                            <p:fltVal val="0"/>
                                          </p:val>
                                        </p:tav>
                                        <p:tav tm="100000">
                                          <p:val>
                                            <p:strVal val="#ppt_h"/>
                                          </p:val>
                                        </p:tav>
                                      </p:tavLst>
                                    </p:anim>
                                  </p:childTnLst>
                                </p:cTn>
                              </p:par>
                            </p:childTnLst>
                          </p:cTn>
                        </p:par>
                        <p:par>
                          <p:cTn id="34" fill="hold">
                            <p:stCondLst>
                              <p:cond delay="5700"/>
                            </p:stCondLst>
                            <p:childTnLst>
                              <p:par>
                                <p:cTn id="35" presetID="9" presetClass="entr" presetSubtype="0" fill="hold" grpId="9" nodeType="afterEffect">
                                  <p:stCondLst>
                                    <p:cond delay="500"/>
                                  </p:stCondLst>
                                  <p:childTnLst>
                                    <p:set>
                                      <p:cBhvr>
                                        <p:cTn id="36" dur="indefinite" fill="hold"/>
                                        <p:tgtEl>
                                          <p:spTgt spid="430"/>
                                        </p:tgtEl>
                                        <p:attrNameLst>
                                          <p:attrName>style.visibility</p:attrName>
                                        </p:attrNameLst>
                                      </p:cBhvr>
                                      <p:to>
                                        <p:strVal val="visible"/>
                                      </p:to>
                                    </p:set>
                                    <p:animEffect transition="in" filter="dissolve">
                                      <p:cBhvr>
                                        <p:cTn id="37" dur="500"/>
                                        <p:tgtEl>
                                          <p:spTgt spid="430"/>
                                        </p:tgtEl>
                                      </p:cBhvr>
                                    </p:animEffect>
                                  </p:childTnLst>
                                </p:cTn>
                              </p:par>
                            </p:childTnLst>
                          </p:cTn>
                        </p:par>
                        <p:par>
                          <p:cTn id="38" fill="hold">
                            <p:stCondLst>
                              <p:cond delay="6700"/>
                            </p:stCondLst>
                            <p:childTnLst>
                              <p:par>
                                <p:cTn id="39" presetID="9" presetClass="entr" presetSubtype="0" fill="hold" grpId="10" nodeType="afterEffect">
                                  <p:stCondLst>
                                    <p:cond delay="500"/>
                                  </p:stCondLst>
                                  <p:childTnLst>
                                    <p:set>
                                      <p:cBhvr>
                                        <p:cTn id="40" dur="indefinite" fill="hold"/>
                                        <p:tgtEl>
                                          <p:spTgt spid="429"/>
                                        </p:tgtEl>
                                        <p:attrNameLst>
                                          <p:attrName>style.visibility</p:attrName>
                                        </p:attrNameLst>
                                      </p:cBhvr>
                                      <p:to>
                                        <p:strVal val="visible"/>
                                      </p:to>
                                    </p:set>
                                    <p:animEffect transition="in" filter="dissolve">
                                      <p:cBhvr>
                                        <p:cTn id="41" dur="500"/>
                                        <p:tgtEl>
                                          <p:spTgt spid="429"/>
                                        </p:tgtEl>
                                      </p:cBhvr>
                                    </p:animEffect>
                                  </p:childTnLst>
                                </p:cTn>
                              </p:par>
                            </p:childTnLst>
                          </p:cTn>
                        </p:par>
                        <p:par>
                          <p:cTn id="42" fill="hold">
                            <p:stCondLst>
                              <p:cond delay="7700"/>
                            </p:stCondLst>
                            <p:childTnLst>
                              <p:par>
                                <p:cTn id="43" presetID="22" presetClass="entr" presetSubtype="8" fill="hold" grpId="13" nodeType="afterEffect">
                                  <p:stCondLst>
                                    <p:cond delay="100"/>
                                  </p:stCondLst>
                                  <p:childTnLst>
                                    <p:set>
                                      <p:cBhvr>
                                        <p:cTn id="44" dur="indefinite" fill="hold"/>
                                        <p:tgtEl>
                                          <p:spTgt spid="437"/>
                                        </p:tgtEl>
                                        <p:attrNameLst>
                                          <p:attrName>style.visibility</p:attrName>
                                        </p:attrNameLst>
                                      </p:cBhvr>
                                      <p:to>
                                        <p:strVal val="visible"/>
                                      </p:to>
                                    </p:set>
                                    <p:animEffect transition="in" filter="wipe(left)">
                                      <p:cBhvr>
                                        <p:cTn id="45" dur="5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 grpId="5" animBg="1" advAuto="0"/>
      <p:bldP spid="427" grpId="6" animBg="1" advAuto="0"/>
      <p:bldP spid="428" grpId="7" animBg="1" advAuto="0"/>
      <p:bldP spid="429" grpId="10" animBg="1" advAuto="0"/>
      <p:bldP spid="430" grpId="9" animBg="1" advAuto="0"/>
      <p:bldP spid="431" grpId="0" animBg="1"/>
      <p:bldP spid="432" grpId="0" animBg="1"/>
      <p:bldP spid="433" grpId="0" animBg="1"/>
      <p:bldP spid="434" grpId="0" animBg="1"/>
      <p:bldP spid="437" grpId="13"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5842" name="矩形 14"/>
          <p:cNvSpPr>
            <a:spLocks noChangeArrowheads="1"/>
          </p:cNvSpPr>
          <p:nvPr/>
        </p:nvSpPr>
        <p:spPr bwMode="auto">
          <a:xfrm>
            <a:off x="0" y="0"/>
            <a:ext cx="12192000" cy="6858000"/>
          </a:xfrm>
          <a:prstGeom prst="rect">
            <a:avLst/>
          </a:prstGeom>
          <a:gradFill rotWithShape="0">
            <a:gsLst>
              <a:gs pos="0">
                <a:srgbClr val="16FEF8">
                  <a:alpha val="35999"/>
                </a:srgbClr>
              </a:gs>
              <a:gs pos="100000">
                <a:srgbClr val="1C476E">
                  <a:alpha val="39000"/>
                </a:srgbClr>
              </a:gs>
            </a:gsLst>
            <a:lin ang="2700000"/>
          </a:gradFill>
          <a:ln w="12700">
            <a:noFill/>
            <a:miter lim="400000"/>
          </a:ln>
        </p:spPr>
        <p:txBody>
          <a:bodyPr lIns="45719" rIns="45719" anchor="ctr"/>
          <a:lstStyle/>
          <a:p>
            <a:pPr algn="ctr" hangingPunct="0"/>
            <a:endParaRPr lang="zh-CN" altLang="en-US">
              <a:solidFill>
                <a:srgbClr val="FFFFFF"/>
              </a:solidFill>
              <a:latin typeface="Calibri" panose="020F0502020204030204" pitchFamily="34" charset="0"/>
            </a:endParaRPr>
          </a:p>
        </p:txBody>
      </p:sp>
      <p:sp>
        <p:nvSpPr>
          <p:cNvPr id="35843" name="矩形 5"/>
          <p:cNvSpPr>
            <a:spLocks noChangeArrowheads="1"/>
          </p:cNvSpPr>
          <p:nvPr/>
        </p:nvSpPr>
        <p:spPr bwMode="auto">
          <a:xfrm>
            <a:off x="1131888" y="476250"/>
            <a:ext cx="3930650" cy="5883275"/>
          </a:xfrm>
          <a:prstGeom prst="rect">
            <a:avLst/>
          </a:prstGeom>
          <a:solidFill>
            <a:srgbClr val="33BCBF"/>
          </a:solidFill>
          <a:ln w="12700">
            <a:noFill/>
            <a:miter lim="400000"/>
          </a:ln>
        </p:spPr>
        <p:txBody>
          <a:bodyPr lIns="45719" rIns="45719" anchor="ctr"/>
          <a:lstStyle/>
          <a:p>
            <a:pPr algn="ctr" hangingPunct="0"/>
            <a:endParaRPr lang="zh-CN" altLang="en-US">
              <a:solidFill>
                <a:srgbClr val="FFFFFF"/>
              </a:solidFill>
              <a:latin typeface="Calibri" panose="020F0502020204030204" pitchFamily="34" charset="0"/>
            </a:endParaRPr>
          </a:p>
        </p:txBody>
      </p:sp>
      <p:pic>
        <p:nvPicPr>
          <p:cNvPr id="35844" name="图片 1" descr="QQ图片20181013004119"/>
          <p:cNvPicPr>
            <a:picLocks noChangeAspect="1"/>
          </p:cNvPicPr>
          <p:nvPr/>
        </p:nvPicPr>
        <p:blipFill>
          <a:blip r:embed="rId2"/>
          <a:srcRect/>
          <a:stretch>
            <a:fillRect/>
          </a:stretch>
        </p:blipFill>
        <p:spPr bwMode="auto">
          <a:xfrm>
            <a:off x="334963" y="260350"/>
            <a:ext cx="4873625" cy="6130925"/>
          </a:xfrm>
          <a:prstGeom prst="rect">
            <a:avLst/>
          </a:prstGeom>
          <a:noFill/>
          <a:ln w="9525">
            <a:noFill/>
            <a:miter lim="800000"/>
            <a:headEnd/>
            <a:tailEnd/>
          </a:ln>
        </p:spPr>
      </p:pic>
      <p:sp>
        <p:nvSpPr>
          <p:cNvPr id="3" name="文本框 2"/>
          <p:cNvSpPr txBox="1"/>
          <p:nvPr/>
        </p:nvSpPr>
        <p:spPr>
          <a:xfrm>
            <a:off x="5519738" y="549275"/>
            <a:ext cx="6148387" cy="5634038"/>
          </a:xfrm>
          <a:prstGeom prst="rect">
            <a:avLst/>
          </a:prstGeom>
          <a:noFill/>
          <a:ln w="12700" cap="flat">
            <a:noFill/>
            <a:miter lim="400000"/>
          </a:ln>
        </p:spPr>
        <p:style>
          <a:lnRef idx="0">
            <a:srgbClr val="FFFFFF"/>
          </a:lnRef>
          <a:fillRef idx="0">
            <a:srgbClr val="FFFFFF"/>
          </a:fillRef>
          <a:effectRef idx="0">
            <a:srgbClr val="FFFFFF"/>
          </a:effectRef>
          <a:fontRef idx="none"/>
        </p:style>
        <p:txBody>
          <a:bodyPr lIns="45719" tIns="45719" rIns="45719" bIns="45719">
            <a:spAutoFit/>
          </a:bodyPr>
          <a:lstStyle/>
          <a:p>
            <a:pPr algn="ctr" hangingPunct="0">
              <a:defRPr/>
            </a:pPr>
            <a:r>
              <a:rPr lang="zh-CN" altLang="en-US" sz="4800">
                <a:solidFill>
                  <a:schemeClr val="bg1"/>
                </a:solidFill>
                <a:latin typeface="Calibri" panose="020F0502020204030204" pitchFamily="34" charset="0"/>
              </a:rPr>
              <a:t>计算机病毒大致分类</a:t>
            </a:r>
            <a:endParaRPr lang="zh-CN" altLang="en-US" sz="4800">
              <a:solidFill>
                <a:schemeClr val="bg1"/>
              </a:solidFill>
              <a:latin typeface="Calibri" panose="020F0502020204030204" pitchFamily="34" charset="0"/>
            </a:endParaRPr>
          </a:p>
          <a:p>
            <a:pPr hangingPunct="0">
              <a:defRPr/>
            </a:pPr>
            <a:r>
              <a:rPr lang="zh-CN" altLang="en-US" sz="3600">
                <a:solidFill>
                  <a:schemeClr val="bg1"/>
                </a:solidFill>
                <a:latin typeface="Calibri" panose="020F0502020204030204" pitchFamily="34" charset="0"/>
              </a:rPr>
              <a:t>          </a:t>
            </a:r>
            <a:r>
              <a:rPr lang="zh-CN" altLang="en-US" sz="2400">
                <a:solidFill>
                  <a:schemeClr val="bg1"/>
                </a:solidFill>
                <a:latin typeface="Calibri" panose="020F0502020204030204" pitchFamily="34" charset="0"/>
              </a:rPr>
              <a:t>（按照基本类型划分）</a:t>
            </a:r>
            <a:endParaRPr lang="zh-CN" altLang="en-US" sz="2400">
              <a:solidFill>
                <a:schemeClr val="bg1"/>
              </a:solidFill>
              <a:latin typeface="Calibri" panose="020F0502020204030204" pitchFamily="34" charset="0"/>
            </a:endParaRPr>
          </a:p>
          <a:p>
            <a:pPr hangingPunct="0">
              <a:defRPr/>
            </a:pPr>
            <a:endParaRPr lang="en-US" altLang="zh-CN" sz="2000">
              <a:solidFill>
                <a:schemeClr val="bg1"/>
              </a:solidFill>
            </a:endParaRPr>
          </a:p>
          <a:p>
            <a:pPr hangingPunct="0">
              <a:defRPr/>
            </a:pPr>
            <a:r>
              <a:rPr lang="en-US" altLang="zh-CN" sz="2000">
                <a:solidFill>
                  <a:schemeClr val="bg1"/>
                </a:solidFill>
              </a:rPr>
              <a:t>  </a:t>
            </a:r>
            <a:r>
              <a:rPr lang="en-US" altLang="zh-CN" sz="2400">
                <a:solidFill>
                  <a:schemeClr val="bg1"/>
                </a:solidFill>
              </a:rPr>
              <a:t>1</a:t>
            </a:r>
            <a:r>
              <a:rPr lang="zh-CN" altLang="en-US" sz="2400">
                <a:solidFill>
                  <a:schemeClr val="bg1"/>
                </a:solidFill>
              </a:rPr>
              <a:t>、系统病毒</a:t>
            </a:r>
            <a:br>
              <a:rPr lang="zh-CN" altLang="en-US" sz="2400">
                <a:solidFill>
                  <a:schemeClr val="bg1"/>
                </a:solidFill>
              </a:rPr>
            </a:br>
            <a:r>
              <a:rPr lang="zh-CN" altLang="en-US" sz="2400">
                <a:solidFill>
                  <a:schemeClr val="bg1"/>
                </a:solidFill>
              </a:rPr>
              <a:t>  </a:t>
            </a:r>
            <a:r>
              <a:rPr lang="en-US" altLang="zh-CN" sz="2400">
                <a:solidFill>
                  <a:schemeClr val="bg1"/>
                </a:solidFill>
              </a:rPr>
              <a:t>2</a:t>
            </a:r>
            <a:r>
              <a:rPr lang="zh-CN" altLang="en-US" sz="2400">
                <a:solidFill>
                  <a:schemeClr val="bg1"/>
                </a:solidFill>
              </a:rPr>
              <a:t>、蠕虫病毒</a:t>
            </a:r>
            <a:br>
              <a:rPr lang="zh-CN" altLang="en-US" sz="2400">
                <a:solidFill>
                  <a:schemeClr val="bg1"/>
                </a:solidFill>
              </a:rPr>
            </a:br>
            <a:r>
              <a:rPr lang="zh-CN" altLang="en-US" sz="2400">
                <a:solidFill>
                  <a:schemeClr val="bg1"/>
                </a:solidFill>
              </a:rPr>
              <a:t>  </a:t>
            </a:r>
            <a:r>
              <a:rPr lang="en-US" altLang="zh-CN" sz="2400">
                <a:solidFill>
                  <a:schemeClr val="bg1"/>
                </a:solidFill>
              </a:rPr>
              <a:t>3</a:t>
            </a:r>
            <a:r>
              <a:rPr lang="zh-CN" altLang="en-US" sz="2400">
                <a:solidFill>
                  <a:schemeClr val="bg1"/>
                </a:solidFill>
              </a:rPr>
              <a:t>、木马病毒、黑客病毒 </a:t>
            </a:r>
            <a:endParaRPr lang="zh-CN" altLang="en-US" sz="2400">
              <a:solidFill>
                <a:schemeClr val="bg1"/>
              </a:solidFill>
            </a:endParaRPr>
          </a:p>
          <a:p>
            <a:pPr hangingPunct="0">
              <a:defRPr/>
            </a:pPr>
            <a:r>
              <a:rPr lang="en-US" altLang="zh-CN" sz="2400">
                <a:solidFill>
                  <a:schemeClr val="bg1"/>
                </a:solidFill>
              </a:rPr>
              <a:t>  4</a:t>
            </a:r>
            <a:r>
              <a:rPr lang="zh-CN" altLang="en-US" sz="2400">
                <a:solidFill>
                  <a:schemeClr val="bg1"/>
                </a:solidFill>
              </a:rPr>
              <a:t>、脚本病毒</a:t>
            </a:r>
            <a:br>
              <a:rPr lang="zh-CN" altLang="en-US" sz="2400">
                <a:solidFill>
                  <a:schemeClr val="bg1"/>
                </a:solidFill>
              </a:rPr>
            </a:br>
            <a:r>
              <a:rPr lang="zh-CN" altLang="en-US" sz="2400">
                <a:solidFill>
                  <a:schemeClr val="bg1"/>
                </a:solidFill>
              </a:rPr>
              <a:t>  </a:t>
            </a:r>
            <a:r>
              <a:rPr lang="en-US" altLang="zh-CN" sz="2400">
                <a:solidFill>
                  <a:schemeClr val="bg1"/>
                </a:solidFill>
              </a:rPr>
              <a:t>5</a:t>
            </a:r>
            <a:r>
              <a:rPr lang="zh-CN" altLang="en-US" sz="2400">
                <a:solidFill>
                  <a:schemeClr val="bg1"/>
                </a:solidFill>
              </a:rPr>
              <a:t>、宏病毒</a:t>
            </a:r>
            <a:br>
              <a:rPr lang="zh-CN" altLang="en-US" sz="2400">
                <a:solidFill>
                  <a:schemeClr val="bg1"/>
                </a:solidFill>
              </a:rPr>
            </a:br>
            <a:r>
              <a:rPr lang="zh-CN" altLang="en-US" sz="2400">
                <a:solidFill>
                  <a:schemeClr val="bg1"/>
                </a:solidFill>
              </a:rPr>
              <a:t>  </a:t>
            </a:r>
            <a:r>
              <a:rPr lang="en-US" altLang="zh-CN" sz="2400">
                <a:solidFill>
                  <a:schemeClr val="bg1"/>
                </a:solidFill>
              </a:rPr>
              <a:t>6</a:t>
            </a:r>
            <a:r>
              <a:rPr lang="zh-CN" altLang="en-US" sz="2400">
                <a:solidFill>
                  <a:schemeClr val="bg1"/>
                </a:solidFill>
              </a:rPr>
              <a:t>、后门病毒</a:t>
            </a:r>
            <a:br>
              <a:rPr lang="zh-CN" altLang="en-US" sz="2400">
                <a:solidFill>
                  <a:schemeClr val="bg1"/>
                </a:solidFill>
              </a:rPr>
            </a:br>
            <a:r>
              <a:rPr lang="zh-CN" altLang="en-US" sz="2400">
                <a:solidFill>
                  <a:schemeClr val="bg1"/>
                </a:solidFill>
              </a:rPr>
              <a:t>  </a:t>
            </a:r>
            <a:r>
              <a:rPr lang="en-US" altLang="zh-CN" sz="2400">
                <a:solidFill>
                  <a:schemeClr val="bg1"/>
                </a:solidFill>
              </a:rPr>
              <a:t>7</a:t>
            </a:r>
            <a:r>
              <a:rPr lang="zh-CN" altLang="en-US" sz="2400">
                <a:solidFill>
                  <a:schemeClr val="bg1"/>
                </a:solidFill>
              </a:rPr>
              <a:t>、病毒种植程序病毒</a:t>
            </a:r>
            <a:br>
              <a:rPr lang="zh-CN" altLang="en-US" sz="2400">
                <a:solidFill>
                  <a:schemeClr val="bg1"/>
                </a:solidFill>
              </a:rPr>
            </a:br>
            <a:r>
              <a:rPr lang="zh-CN" altLang="en-US" sz="2400">
                <a:solidFill>
                  <a:schemeClr val="bg1"/>
                </a:solidFill>
              </a:rPr>
              <a:t>  </a:t>
            </a:r>
            <a:r>
              <a:rPr lang="en-US" altLang="zh-CN" sz="2400">
                <a:solidFill>
                  <a:schemeClr val="bg1"/>
                </a:solidFill>
              </a:rPr>
              <a:t>8</a:t>
            </a:r>
            <a:r>
              <a:rPr lang="zh-CN" altLang="en-US" sz="2400">
                <a:solidFill>
                  <a:schemeClr val="bg1"/>
                </a:solidFill>
              </a:rPr>
              <a:t>、破坏性程序病毒</a:t>
            </a:r>
            <a:br>
              <a:rPr lang="zh-CN" altLang="en-US" sz="2400">
                <a:solidFill>
                  <a:schemeClr val="bg1"/>
                </a:solidFill>
              </a:rPr>
            </a:br>
            <a:r>
              <a:rPr lang="zh-CN" altLang="en-US" sz="2400">
                <a:solidFill>
                  <a:schemeClr val="bg1"/>
                </a:solidFill>
              </a:rPr>
              <a:t>  </a:t>
            </a:r>
            <a:r>
              <a:rPr lang="en-US" altLang="zh-CN" sz="2400">
                <a:solidFill>
                  <a:schemeClr val="bg1"/>
                </a:solidFill>
              </a:rPr>
              <a:t>9</a:t>
            </a:r>
            <a:r>
              <a:rPr lang="zh-CN" altLang="en-US" sz="2400">
                <a:solidFill>
                  <a:schemeClr val="bg1"/>
                </a:solidFill>
              </a:rPr>
              <a:t>、玩笑病毒</a:t>
            </a:r>
            <a:br>
              <a:rPr lang="zh-CN" altLang="en-US" sz="2400">
                <a:solidFill>
                  <a:schemeClr val="bg1"/>
                </a:solidFill>
              </a:rPr>
            </a:br>
            <a:r>
              <a:rPr lang="zh-CN" altLang="en-US" sz="2400">
                <a:solidFill>
                  <a:schemeClr val="bg1"/>
                </a:solidFill>
              </a:rPr>
              <a:t> </a:t>
            </a:r>
            <a:r>
              <a:rPr lang="en-US" altLang="zh-CN" sz="2400">
                <a:solidFill>
                  <a:schemeClr val="bg1"/>
                </a:solidFill>
              </a:rPr>
              <a:t>10</a:t>
            </a:r>
            <a:r>
              <a:rPr lang="zh-CN" altLang="en-US" sz="2400">
                <a:solidFill>
                  <a:schemeClr val="bg1"/>
                </a:solidFill>
              </a:rPr>
              <a:t>、捆绑机病毒</a:t>
            </a:r>
            <a:br>
              <a:rPr lang="zh-CN" altLang="en-US" sz="2000">
                <a:solidFill>
                  <a:schemeClr val="bg1"/>
                </a:solidFill>
              </a:rPr>
            </a:br>
            <a:endParaRPr lang="zh-CN" altLang="en-US" sz="2000">
              <a:solidFill>
                <a:schemeClr val="bg1"/>
              </a:solidFill>
            </a:endParaRPr>
          </a:p>
        </p:txBody>
      </p:sp>
    </p:spTree>
  </p:cSld>
  <p:clrMapOvr>
    <a:masterClrMapping/>
  </p:clrMapOvr>
  <p:transition spd="slow">
    <p:wipe/>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trips(downLeft)">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网络空间安全概论">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2995</Words>
  <Application>WPS 演示</Application>
  <PresentationFormat>自定义</PresentationFormat>
  <Paragraphs>178</Paragraphs>
  <Slides>21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21</vt:i4>
      </vt:variant>
    </vt:vector>
  </HeadingPairs>
  <TitlesOfParts>
    <vt:vector size="37" baseType="lpstr">
      <vt:lpstr>Arial</vt:lpstr>
      <vt:lpstr>宋体</vt:lpstr>
      <vt:lpstr>Wingdings</vt:lpstr>
      <vt:lpstr>Calibri</vt:lpstr>
      <vt:lpstr>Calibri</vt:lpstr>
      <vt:lpstr>Calibri Light</vt:lpstr>
      <vt:lpstr>Calibri Light</vt:lpstr>
      <vt:lpstr>Arial</vt:lpstr>
      <vt:lpstr>微软雅黑</vt:lpstr>
      <vt:lpstr>小米兰亭</vt:lpstr>
      <vt:lpstr>Adobe Gothic Std B</vt:lpstr>
      <vt:lpstr>Arial Unicode MS</vt:lpstr>
      <vt:lpstr>Arial Black</vt:lpstr>
      <vt:lpstr>Arial Unicode MS</vt:lpstr>
      <vt:lpstr>Segoe Print</vt:lpstr>
      <vt:lpstr>网络空间安全概论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Defan-X</cp:lastModifiedBy>
  <cp:revision>22</cp:revision>
  <dcterms:created xsi:type="dcterms:W3CDTF">2018-10-12T14:56:00Z</dcterms:created>
  <dcterms:modified xsi:type="dcterms:W3CDTF">2018-12-17T05:39:53Z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