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6" r:id="rId6"/>
    <p:sldId id="277" r:id="rId7"/>
    <p:sldId id="311" r:id="rId8"/>
    <p:sldId id="334" r:id="rId9"/>
    <p:sldId id="351" r:id="rId10"/>
    <p:sldId id="373" r:id="rId11"/>
    <p:sldId id="335" r:id="rId12"/>
    <p:sldId id="282" r:id="rId13"/>
    <p:sldId id="374" r:id="rId14"/>
    <p:sldId id="378" r:id="rId15"/>
    <p:sldId id="388" r:id="rId16"/>
    <p:sldId id="379" r:id="rId17"/>
    <p:sldId id="380" r:id="rId18"/>
    <p:sldId id="336" r:id="rId19"/>
    <p:sldId id="372" r:id="rId20"/>
    <p:sldId id="389" r:id="rId21"/>
    <p:sldId id="381" r:id="rId22"/>
    <p:sldId id="382" r:id="rId23"/>
    <p:sldId id="384" r:id="rId24"/>
    <p:sldId id="38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87C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0"/>
      </p:cViewPr>
      <p:guideLst>
        <p:guide orient="horz" pos="2172"/>
        <p:guide pos="38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EB94D-BDDD-4798-956E-D08F3AC678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1CE31-D405-4E45-9B5F-47CE615DB5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CE31-D405-4E45-9B5F-47CE615D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E4A2-118C-4156-BF3A-76C2BCDE0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CB75-FE6C-44EC-91DE-15478CB3F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9E4A2-118C-4156-BF3A-76C2BCDE03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4CB75-FE6C-44EC-91DE-15478CB3F7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5973592" y="4169"/>
            <a:ext cx="1134735" cy="926498"/>
          </a:xfrm>
          <a:custGeom>
            <a:avLst/>
            <a:gdLst>
              <a:gd name="T0" fmla="*/ 114 w 227"/>
              <a:gd name="T1" fmla="*/ 0 h 194"/>
              <a:gd name="T2" fmla="*/ 0 w 227"/>
              <a:gd name="T3" fmla="*/ 0 h 194"/>
              <a:gd name="T4" fmla="*/ 57 w 227"/>
              <a:gd name="T5" fmla="*/ 97 h 194"/>
              <a:gd name="T6" fmla="*/ 114 w 227"/>
              <a:gd name="T7" fmla="*/ 194 h 194"/>
              <a:gd name="T8" fmla="*/ 171 w 227"/>
              <a:gd name="T9" fmla="*/ 97 h 194"/>
              <a:gd name="T10" fmla="*/ 227 w 227"/>
              <a:gd name="T11" fmla="*/ 0 h 194"/>
              <a:gd name="T12" fmla="*/ 114 w 227"/>
              <a:gd name="T13" fmla="*/ 0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194">
                <a:moveTo>
                  <a:pt x="114" y="0"/>
                </a:moveTo>
                <a:lnTo>
                  <a:pt x="0" y="0"/>
                </a:lnTo>
                <a:lnTo>
                  <a:pt x="57" y="97"/>
                </a:lnTo>
                <a:lnTo>
                  <a:pt x="114" y="194"/>
                </a:lnTo>
                <a:lnTo>
                  <a:pt x="171" y="97"/>
                </a:lnTo>
                <a:lnTo>
                  <a:pt x="227" y="0"/>
                </a:lnTo>
                <a:lnTo>
                  <a:pt x="114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8517992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7713184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9727707" y="4169"/>
            <a:ext cx="294932" cy="234014"/>
          </a:xfrm>
          <a:custGeom>
            <a:avLst/>
            <a:gdLst>
              <a:gd name="T0" fmla="*/ 29 w 59"/>
              <a:gd name="T1" fmla="*/ 0 h 49"/>
              <a:gd name="T2" fmla="*/ 0 w 59"/>
              <a:gd name="T3" fmla="*/ 0 h 49"/>
              <a:gd name="T4" fmla="*/ 14 w 59"/>
              <a:gd name="T5" fmla="*/ 23 h 49"/>
              <a:gd name="T6" fmla="*/ 29 w 59"/>
              <a:gd name="T7" fmla="*/ 49 h 49"/>
              <a:gd name="T8" fmla="*/ 43 w 59"/>
              <a:gd name="T9" fmla="*/ 23 h 49"/>
              <a:gd name="T10" fmla="*/ 59 w 59"/>
              <a:gd name="T11" fmla="*/ 0 h 49"/>
              <a:gd name="T12" fmla="*/ 29 w 5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49">
                <a:moveTo>
                  <a:pt x="29" y="0"/>
                </a:moveTo>
                <a:lnTo>
                  <a:pt x="0" y="0"/>
                </a:lnTo>
                <a:lnTo>
                  <a:pt x="14" y="23"/>
                </a:lnTo>
                <a:lnTo>
                  <a:pt x="29" y="49"/>
                </a:lnTo>
                <a:lnTo>
                  <a:pt x="43" y="23"/>
                </a:lnTo>
                <a:lnTo>
                  <a:pt x="59" y="0"/>
                </a:lnTo>
                <a:lnTo>
                  <a:pt x="2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>
            <a:off x="8318039" y="419659"/>
            <a:ext cx="284935" cy="238788"/>
          </a:xfrm>
          <a:custGeom>
            <a:avLst/>
            <a:gdLst>
              <a:gd name="T0" fmla="*/ 29 w 57"/>
              <a:gd name="T1" fmla="*/ 0 h 50"/>
              <a:gd name="T2" fmla="*/ 0 w 57"/>
              <a:gd name="T3" fmla="*/ 0 h 50"/>
              <a:gd name="T4" fmla="*/ 14 w 57"/>
              <a:gd name="T5" fmla="*/ 24 h 50"/>
              <a:gd name="T6" fmla="*/ 29 w 57"/>
              <a:gd name="T7" fmla="*/ 50 h 50"/>
              <a:gd name="T8" fmla="*/ 43 w 57"/>
              <a:gd name="T9" fmla="*/ 24 h 50"/>
              <a:gd name="T10" fmla="*/ 57 w 57"/>
              <a:gd name="T11" fmla="*/ 0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lnTo>
                  <a:pt x="0" y="0"/>
                </a:lnTo>
                <a:lnTo>
                  <a:pt x="14" y="24"/>
                </a:lnTo>
                <a:lnTo>
                  <a:pt x="29" y="50"/>
                </a:lnTo>
                <a:lnTo>
                  <a:pt x="43" y="24"/>
                </a:lnTo>
                <a:lnTo>
                  <a:pt x="57" y="0"/>
                </a:lnTo>
                <a:lnTo>
                  <a:pt x="2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0"/>
          <p:cNvSpPr/>
          <p:nvPr/>
        </p:nvSpPr>
        <p:spPr bwMode="auto">
          <a:xfrm>
            <a:off x="5263761" y="419659"/>
            <a:ext cx="294932" cy="238788"/>
          </a:xfrm>
          <a:custGeom>
            <a:avLst/>
            <a:gdLst>
              <a:gd name="T0" fmla="*/ 31 w 59"/>
              <a:gd name="T1" fmla="*/ 0 h 50"/>
              <a:gd name="T2" fmla="*/ 0 w 59"/>
              <a:gd name="T3" fmla="*/ 0 h 50"/>
              <a:gd name="T4" fmla="*/ 14 w 59"/>
              <a:gd name="T5" fmla="*/ 24 h 50"/>
              <a:gd name="T6" fmla="*/ 31 w 59"/>
              <a:gd name="T7" fmla="*/ 50 h 50"/>
              <a:gd name="T8" fmla="*/ 45 w 59"/>
              <a:gd name="T9" fmla="*/ 24 h 50"/>
              <a:gd name="T10" fmla="*/ 59 w 59"/>
              <a:gd name="T11" fmla="*/ 0 h 50"/>
              <a:gd name="T12" fmla="*/ 31 w 59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0">
                <a:moveTo>
                  <a:pt x="31" y="0"/>
                </a:moveTo>
                <a:lnTo>
                  <a:pt x="0" y="0"/>
                </a:lnTo>
                <a:lnTo>
                  <a:pt x="14" y="24"/>
                </a:lnTo>
                <a:lnTo>
                  <a:pt x="31" y="50"/>
                </a:lnTo>
                <a:lnTo>
                  <a:pt x="45" y="24"/>
                </a:lnTo>
                <a:lnTo>
                  <a:pt x="59" y="0"/>
                </a:lnTo>
                <a:lnTo>
                  <a:pt x="31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>
            <a:off x="10627496" y="4169"/>
            <a:ext cx="299929" cy="234014"/>
          </a:xfrm>
          <a:custGeom>
            <a:avLst/>
            <a:gdLst>
              <a:gd name="T0" fmla="*/ 29 w 60"/>
              <a:gd name="T1" fmla="*/ 0 h 49"/>
              <a:gd name="T2" fmla="*/ 0 w 60"/>
              <a:gd name="T3" fmla="*/ 0 h 49"/>
              <a:gd name="T4" fmla="*/ 15 w 60"/>
              <a:gd name="T5" fmla="*/ 23 h 49"/>
              <a:gd name="T6" fmla="*/ 29 w 60"/>
              <a:gd name="T7" fmla="*/ 49 h 49"/>
              <a:gd name="T8" fmla="*/ 43 w 60"/>
              <a:gd name="T9" fmla="*/ 23 h 49"/>
              <a:gd name="T10" fmla="*/ 60 w 60"/>
              <a:gd name="T11" fmla="*/ 0 h 49"/>
              <a:gd name="T12" fmla="*/ 29 w 60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49">
                <a:moveTo>
                  <a:pt x="29" y="0"/>
                </a:moveTo>
                <a:lnTo>
                  <a:pt x="0" y="0"/>
                </a:lnTo>
                <a:lnTo>
                  <a:pt x="15" y="23"/>
                </a:lnTo>
                <a:lnTo>
                  <a:pt x="29" y="49"/>
                </a:lnTo>
                <a:lnTo>
                  <a:pt x="43" y="23"/>
                </a:lnTo>
                <a:lnTo>
                  <a:pt x="60" y="0"/>
                </a:lnTo>
                <a:lnTo>
                  <a:pt x="29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2"/>
          <p:cNvSpPr/>
          <p:nvPr/>
        </p:nvSpPr>
        <p:spPr bwMode="auto">
          <a:xfrm>
            <a:off x="5298751" y="419661"/>
            <a:ext cx="874795" cy="740245"/>
          </a:xfrm>
          <a:custGeom>
            <a:avLst/>
            <a:gdLst>
              <a:gd name="T0" fmla="*/ 42 w 175"/>
              <a:gd name="T1" fmla="*/ 76 h 155"/>
              <a:gd name="T2" fmla="*/ 0 w 175"/>
              <a:gd name="T3" fmla="*/ 155 h 155"/>
              <a:gd name="T4" fmla="*/ 88 w 175"/>
              <a:gd name="T5" fmla="*/ 152 h 155"/>
              <a:gd name="T6" fmla="*/ 175 w 175"/>
              <a:gd name="T7" fmla="*/ 152 h 155"/>
              <a:gd name="T8" fmla="*/ 133 w 175"/>
              <a:gd name="T9" fmla="*/ 76 h 155"/>
              <a:gd name="T10" fmla="*/ 88 w 175"/>
              <a:gd name="T11" fmla="*/ 0 h 155"/>
              <a:gd name="T12" fmla="*/ 42 w 175"/>
              <a:gd name="T13" fmla="*/ 7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" h="155">
                <a:moveTo>
                  <a:pt x="42" y="76"/>
                </a:moveTo>
                <a:lnTo>
                  <a:pt x="0" y="155"/>
                </a:lnTo>
                <a:lnTo>
                  <a:pt x="88" y="152"/>
                </a:lnTo>
                <a:lnTo>
                  <a:pt x="175" y="152"/>
                </a:lnTo>
                <a:lnTo>
                  <a:pt x="133" y="76"/>
                </a:lnTo>
                <a:lnTo>
                  <a:pt x="88" y="0"/>
                </a:lnTo>
                <a:lnTo>
                  <a:pt x="42" y="76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3"/>
          <p:cNvSpPr/>
          <p:nvPr/>
        </p:nvSpPr>
        <p:spPr bwMode="auto">
          <a:xfrm>
            <a:off x="9967649" y="-10160"/>
            <a:ext cx="399907" cy="353407"/>
          </a:xfrm>
          <a:custGeom>
            <a:avLst/>
            <a:gdLst>
              <a:gd name="T0" fmla="*/ 19 w 80"/>
              <a:gd name="T1" fmla="*/ 38 h 74"/>
              <a:gd name="T2" fmla="*/ 0 w 80"/>
              <a:gd name="T3" fmla="*/ 74 h 74"/>
              <a:gd name="T4" fmla="*/ 40 w 80"/>
              <a:gd name="T5" fmla="*/ 71 h 74"/>
              <a:gd name="T6" fmla="*/ 80 w 80"/>
              <a:gd name="T7" fmla="*/ 71 h 74"/>
              <a:gd name="T8" fmla="*/ 61 w 80"/>
              <a:gd name="T9" fmla="*/ 36 h 74"/>
              <a:gd name="T10" fmla="*/ 40 w 80"/>
              <a:gd name="T11" fmla="*/ 0 h 74"/>
              <a:gd name="T12" fmla="*/ 19 w 80"/>
              <a:gd name="T13" fmla="*/ 3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74">
                <a:moveTo>
                  <a:pt x="19" y="38"/>
                </a:moveTo>
                <a:lnTo>
                  <a:pt x="0" y="74"/>
                </a:lnTo>
                <a:lnTo>
                  <a:pt x="40" y="71"/>
                </a:lnTo>
                <a:lnTo>
                  <a:pt x="80" y="71"/>
                </a:lnTo>
                <a:lnTo>
                  <a:pt x="61" y="36"/>
                </a:lnTo>
                <a:lnTo>
                  <a:pt x="40" y="0"/>
                </a:lnTo>
                <a:lnTo>
                  <a:pt x="19" y="38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4"/>
          <p:cNvSpPr/>
          <p:nvPr/>
        </p:nvSpPr>
        <p:spPr bwMode="auto">
          <a:xfrm>
            <a:off x="7108325" y="47149"/>
            <a:ext cx="889791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91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91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5"/>
          <p:cNvSpPr/>
          <p:nvPr/>
        </p:nvSpPr>
        <p:spPr bwMode="auto">
          <a:xfrm>
            <a:off x="4728886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3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3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6"/>
          <p:cNvSpPr/>
          <p:nvPr/>
        </p:nvSpPr>
        <p:spPr bwMode="auto">
          <a:xfrm>
            <a:off x="1354949" y="1141329"/>
            <a:ext cx="684840" cy="563540"/>
          </a:xfrm>
          <a:custGeom>
            <a:avLst/>
            <a:gdLst>
              <a:gd name="T0" fmla="*/ 69 w 137"/>
              <a:gd name="T1" fmla="*/ 0 h 118"/>
              <a:gd name="T2" fmla="*/ 0 w 137"/>
              <a:gd name="T3" fmla="*/ 0 h 118"/>
              <a:gd name="T4" fmla="*/ 33 w 137"/>
              <a:gd name="T5" fmla="*/ 59 h 118"/>
              <a:gd name="T6" fmla="*/ 69 w 137"/>
              <a:gd name="T7" fmla="*/ 118 h 118"/>
              <a:gd name="T8" fmla="*/ 102 w 137"/>
              <a:gd name="T9" fmla="*/ 59 h 118"/>
              <a:gd name="T10" fmla="*/ 137 w 137"/>
              <a:gd name="T11" fmla="*/ 0 h 118"/>
              <a:gd name="T12" fmla="*/ 69 w 137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8">
                <a:moveTo>
                  <a:pt x="69" y="0"/>
                </a:moveTo>
                <a:lnTo>
                  <a:pt x="0" y="0"/>
                </a:lnTo>
                <a:lnTo>
                  <a:pt x="33" y="59"/>
                </a:lnTo>
                <a:lnTo>
                  <a:pt x="69" y="118"/>
                </a:lnTo>
                <a:lnTo>
                  <a:pt x="102" y="59"/>
                </a:lnTo>
                <a:lnTo>
                  <a:pt x="137" y="0"/>
                </a:lnTo>
                <a:lnTo>
                  <a:pt x="6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7"/>
          <p:cNvSpPr/>
          <p:nvPr/>
        </p:nvSpPr>
        <p:spPr bwMode="auto">
          <a:xfrm>
            <a:off x="4124030" y="47149"/>
            <a:ext cx="889791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88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88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8"/>
          <p:cNvSpPr/>
          <p:nvPr/>
        </p:nvSpPr>
        <p:spPr bwMode="auto">
          <a:xfrm>
            <a:off x="2654376" y="4169"/>
            <a:ext cx="1719595" cy="1413626"/>
          </a:xfrm>
          <a:custGeom>
            <a:avLst/>
            <a:gdLst>
              <a:gd name="T0" fmla="*/ 171 w 344"/>
              <a:gd name="T1" fmla="*/ 0 h 296"/>
              <a:gd name="T2" fmla="*/ 0 w 344"/>
              <a:gd name="T3" fmla="*/ 0 h 296"/>
              <a:gd name="T4" fmla="*/ 86 w 344"/>
              <a:gd name="T5" fmla="*/ 149 h 296"/>
              <a:gd name="T6" fmla="*/ 171 w 344"/>
              <a:gd name="T7" fmla="*/ 296 h 296"/>
              <a:gd name="T8" fmla="*/ 259 w 344"/>
              <a:gd name="T9" fmla="*/ 149 h 296"/>
              <a:gd name="T10" fmla="*/ 344 w 344"/>
              <a:gd name="T11" fmla="*/ 0 h 296"/>
              <a:gd name="T12" fmla="*/ 171 w 344"/>
              <a:gd name="T13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296">
                <a:moveTo>
                  <a:pt x="171" y="0"/>
                </a:moveTo>
                <a:lnTo>
                  <a:pt x="0" y="0"/>
                </a:lnTo>
                <a:lnTo>
                  <a:pt x="86" y="149"/>
                </a:lnTo>
                <a:lnTo>
                  <a:pt x="171" y="296"/>
                </a:lnTo>
                <a:lnTo>
                  <a:pt x="259" y="149"/>
                </a:lnTo>
                <a:lnTo>
                  <a:pt x="344" y="0"/>
                </a:lnTo>
                <a:lnTo>
                  <a:pt x="171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9"/>
          <p:cNvSpPr/>
          <p:nvPr/>
        </p:nvSpPr>
        <p:spPr bwMode="auto">
          <a:xfrm>
            <a:off x="0" y="4169"/>
            <a:ext cx="854800" cy="1413626"/>
          </a:xfrm>
          <a:custGeom>
            <a:avLst/>
            <a:gdLst>
              <a:gd name="T0" fmla="*/ 0 w 171"/>
              <a:gd name="T1" fmla="*/ 0 h 296"/>
              <a:gd name="T2" fmla="*/ 0 w 171"/>
              <a:gd name="T3" fmla="*/ 296 h 296"/>
              <a:gd name="T4" fmla="*/ 86 w 171"/>
              <a:gd name="T5" fmla="*/ 149 h 296"/>
              <a:gd name="T6" fmla="*/ 171 w 171"/>
              <a:gd name="T7" fmla="*/ 0 h 296"/>
              <a:gd name="T8" fmla="*/ 0 w 171"/>
              <a:gd name="T9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96">
                <a:moveTo>
                  <a:pt x="0" y="0"/>
                </a:moveTo>
                <a:lnTo>
                  <a:pt x="0" y="296"/>
                </a:lnTo>
                <a:lnTo>
                  <a:pt x="86" y="149"/>
                </a:lnTo>
                <a:lnTo>
                  <a:pt x="171" y="0"/>
                </a:lnTo>
                <a:lnTo>
                  <a:pt x="0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0"/>
          <p:cNvSpPr/>
          <p:nvPr/>
        </p:nvSpPr>
        <p:spPr bwMode="auto">
          <a:xfrm>
            <a:off x="2239473" y="419659"/>
            <a:ext cx="284935" cy="238788"/>
          </a:xfrm>
          <a:custGeom>
            <a:avLst/>
            <a:gdLst>
              <a:gd name="T0" fmla="*/ 29 w 57"/>
              <a:gd name="T1" fmla="*/ 0 h 50"/>
              <a:gd name="T2" fmla="*/ 0 w 57"/>
              <a:gd name="T3" fmla="*/ 0 h 50"/>
              <a:gd name="T4" fmla="*/ 15 w 57"/>
              <a:gd name="T5" fmla="*/ 24 h 50"/>
              <a:gd name="T6" fmla="*/ 29 w 57"/>
              <a:gd name="T7" fmla="*/ 50 h 50"/>
              <a:gd name="T8" fmla="*/ 43 w 57"/>
              <a:gd name="T9" fmla="*/ 24 h 50"/>
              <a:gd name="T10" fmla="*/ 57 w 57"/>
              <a:gd name="T11" fmla="*/ 0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lnTo>
                  <a:pt x="0" y="0"/>
                </a:lnTo>
                <a:lnTo>
                  <a:pt x="15" y="24"/>
                </a:lnTo>
                <a:lnTo>
                  <a:pt x="29" y="50"/>
                </a:lnTo>
                <a:lnTo>
                  <a:pt x="43" y="24"/>
                </a:lnTo>
                <a:lnTo>
                  <a:pt x="57" y="0"/>
                </a:lnTo>
                <a:lnTo>
                  <a:pt x="2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1"/>
          <p:cNvSpPr/>
          <p:nvPr/>
        </p:nvSpPr>
        <p:spPr bwMode="auto">
          <a:xfrm>
            <a:off x="464894" y="1575394"/>
            <a:ext cx="579863" cy="477576"/>
          </a:xfrm>
          <a:custGeom>
            <a:avLst/>
            <a:gdLst>
              <a:gd name="T0" fmla="*/ 59 w 116"/>
              <a:gd name="T1" fmla="*/ 0 h 100"/>
              <a:gd name="T2" fmla="*/ 0 w 116"/>
              <a:gd name="T3" fmla="*/ 0 h 100"/>
              <a:gd name="T4" fmla="*/ 28 w 116"/>
              <a:gd name="T5" fmla="*/ 50 h 100"/>
              <a:gd name="T6" fmla="*/ 59 w 116"/>
              <a:gd name="T7" fmla="*/ 100 h 100"/>
              <a:gd name="T8" fmla="*/ 88 w 116"/>
              <a:gd name="T9" fmla="*/ 50 h 100"/>
              <a:gd name="T10" fmla="*/ 116 w 116"/>
              <a:gd name="T11" fmla="*/ 0 h 100"/>
              <a:gd name="T12" fmla="*/ 59 w 116"/>
              <a:gd name="T13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100">
                <a:moveTo>
                  <a:pt x="59" y="0"/>
                </a:moveTo>
                <a:lnTo>
                  <a:pt x="0" y="0"/>
                </a:lnTo>
                <a:lnTo>
                  <a:pt x="28" y="50"/>
                </a:lnTo>
                <a:lnTo>
                  <a:pt x="59" y="100"/>
                </a:lnTo>
                <a:lnTo>
                  <a:pt x="88" y="50"/>
                </a:lnTo>
                <a:lnTo>
                  <a:pt x="116" y="0"/>
                </a:lnTo>
                <a:lnTo>
                  <a:pt x="5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2"/>
          <p:cNvSpPr/>
          <p:nvPr/>
        </p:nvSpPr>
        <p:spPr bwMode="auto">
          <a:xfrm>
            <a:off x="1069749" y="4169"/>
            <a:ext cx="284935" cy="234014"/>
          </a:xfrm>
          <a:custGeom>
            <a:avLst/>
            <a:gdLst>
              <a:gd name="T0" fmla="*/ 28 w 57"/>
              <a:gd name="T1" fmla="*/ 0 h 49"/>
              <a:gd name="T2" fmla="*/ 0 w 57"/>
              <a:gd name="T3" fmla="*/ 0 h 49"/>
              <a:gd name="T4" fmla="*/ 14 w 57"/>
              <a:gd name="T5" fmla="*/ 23 h 49"/>
              <a:gd name="T6" fmla="*/ 28 w 57"/>
              <a:gd name="T7" fmla="*/ 49 h 49"/>
              <a:gd name="T8" fmla="*/ 42 w 57"/>
              <a:gd name="T9" fmla="*/ 23 h 49"/>
              <a:gd name="T10" fmla="*/ 57 w 57"/>
              <a:gd name="T11" fmla="*/ 0 h 49"/>
              <a:gd name="T12" fmla="*/ 28 w 57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49">
                <a:moveTo>
                  <a:pt x="28" y="0"/>
                </a:moveTo>
                <a:lnTo>
                  <a:pt x="0" y="0"/>
                </a:lnTo>
                <a:lnTo>
                  <a:pt x="14" y="23"/>
                </a:lnTo>
                <a:lnTo>
                  <a:pt x="28" y="49"/>
                </a:lnTo>
                <a:lnTo>
                  <a:pt x="42" y="23"/>
                </a:lnTo>
                <a:lnTo>
                  <a:pt x="57" y="0"/>
                </a:lnTo>
                <a:lnTo>
                  <a:pt x="28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3"/>
          <p:cNvSpPr/>
          <p:nvPr/>
        </p:nvSpPr>
        <p:spPr bwMode="auto">
          <a:xfrm>
            <a:off x="1823988" y="343554"/>
            <a:ext cx="1644615" cy="136109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4"/>
          <p:cNvSpPr/>
          <p:nvPr/>
        </p:nvSpPr>
        <p:spPr bwMode="auto">
          <a:xfrm>
            <a:off x="1694603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5"/>
          <p:cNvSpPr/>
          <p:nvPr/>
        </p:nvSpPr>
        <p:spPr bwMode="auto">
          <a:xfrm>
            <a:off x="1070058" y="47149"/>
            <a:ext cx="889791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91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91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6"/>
          <p:cNvSpPr/>
          <p:nvPr/>
        </p:nvSpPr>
        <p:spPr bwMode="auto">
          <a:xfrm>
            <a:off x="9157840" y="-10160"/>
            <a:ext cx="509880" cy="429819"/>
          </a:xfrm>
          <a:custGeom>
            <a:avLst/>
            <a:gdLst>
              <a:gd name="T0" fmla="*/ 27 w 102"/>
              <a:gd name="T1" fmla="*/ 45 h 90"/>
              <a:gd name="T2" fmla="*/ 0 w 102"/>
              <a:gd name="T3" fmla="*/ 90 h 90"/>
              <a:gd name="T4" fmla="*/ 53 w 102"/>
              <a:gd name="T5" fmla="*/ 88 h 90"/>
              <a:gd name="T6" fmla="*/ 102 w 102"/>
              <a:gd name="T7" fmla="*/ 88 h 90"/>
              <a:gd name="T8" fmla="*/ 76 w 102"/>
              <a:gd name="T9" fmla="*/ 45 h 90"/>
              <a:gd name="T10" fmla="*/ 53 w 102"/>
              <a:gd name="T11" fmla="*/ 0 h 90"/>
              <a:gd name="T12" fmla="*/ 27 w 102"/>
              <a:gd name="T1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" h="90">
                <a:moveTo>
                  <a:pt x="27" y="45"/>
                </a:moveTo>
                <a:lnTo>
                  <a:pt x="0" y="90"/>
                </a:lnTo>
                <a:lnTo>
                  <a:pt x="53" y="88"/>
                </a:lnTo>
                <a:lnTo>
                  <a:pt x="102" y="88"/>
                </a:lnTo>
                <a:lnTo>
                  <a:pt x="76" y="45"/>
                </a:lnTo>
                <a:lnTo>
                  <a:pt x="53" y="0"/>
                </a:lnTo>
                <a:lnTo>
                  <a:pt x="27" y="45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7"/>
          <p:cNvSpPr/>
          <p:nvPr/>
        </p:nvSpPr>
        <p:spPr bwMode="auto">
          <a:xfrm>
            <a:off x="4678329" y="5917175"/>
            <a:ext cx="1124736" cy="940827"/>
          </a:xfrm>
          <a:custGeom>
            <a:avLst/>
            <a:gdLst>
              <a:gd name="T0" fmla="*/ 114 w 225"/>
              <a:gd name="T1" fmla="*/ 197 h 197"/>
              <a:gd name="T2" fmla="*/ 225 w 225"/>
              <a:gd name="T3" fmla="*/ 197 h 197"/>
              <a:gd name="T4" fmla="*/ 168 w 225"/>
              <a:gd name="T5" fmla="*/ 99 h 197"/>
              <a:gd name="T6" fmla="*/ 114 w 225"/>
              <a:gd name="T7" fmla="*/ 0 h 197"/>
              <a:gd name="T8" fmla="*/ 57 w 225"/>
              <a:gd name="T9" fmla="*/ 99 h 197"/>
              <a:gd name="T10" fmla="*/ 0 w 225"/>
              <a:gd name="T11" fmla="*/ 197 h 197"/>
              <a:gd name="T12" fmla="*/ 114 w 225"/>
              <a:gd name="T13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" h="197">
                <a:moveTo>
                  <a:pt x="114" y="197"/>
                </a:moveTo>
                <a:lnTo>
                  <a:pt x="225" y="197"/>
                </a:lnTo>
                <a:lnTo>
                  <a:pt x="168" y="99"/>
                </a:lnTo>
                <a:lnTo>
                  <a:pt x="114" y="0"/>
                </a:lnTo>
                <a:lnTo>
                  <a:pt x="57" y="99"/>
                </a:lnTo>
                <a:lnTo>
                  <a:pt x="0" y="197"/>
                </a:lnTo>
                <a:lnTo>
                  <a:pt x="114" y="197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8"/>
          <p:cNvSpPr/>
          <p:nvPr/>
        </p:nvSpPr>
        <p:spPr bwMode="auto">
          <a:xfrm>
            <a:off x="2578824" y="6289685"/>
            <a:ext cx="689837" cy="568317"/>
          </a:xfrm>
          <a:custGeom>
            <a:avLst/>
            <a:gdLst>
              <a:gd name="T0" fmla="*/ 69 w 138"/>
              <a:gd name="T1" fmla="*/ 119 h 119"/>
              <a:gd name="T2" fmla="*/ 138 w 138"/>
              <a:gd name="T3" fmla="*/ 119 h 119"/>
              <a:gd name="T4" fmla="*/ 102 w 138"/>
              <a:gd name="T5" fmla="*/ 59 h 119"/>
              <a:gd name="T6" fmla="*/ 69 w 138"/>
              <a:gd name="T7" fmla="*/ 0 h 119"/>
              <a:gd name="T8" fmla="*/ 34 w 138"/>
              <a:gd name="T9" fmla="*/ 59 h 119"/>
              <a:gd name="T10" fmla="*/ 0 w 138"/>
              <a:gd name="T11" fmla="*/ 119 h 119"/>
              <a:gd name="T12" fmla="*/ 69 w 138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9">
                <a:moveTo>
                  <a:pt x="69" y="119"/>
                </a:moveTo>
                <a:lnTo>
                  <a:pt x="138" y="119"/>
                </a:lnTo>
                <a:lnTo>
                  <a:pt x="102" y="59"/>
                </a:lnTo>
                <a:lnTo>
                  <a:pt x="69" y="0"/>
                </a:lnTo>
                <a:lnTo>
                  <a:pt x="34" y="59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9"/>
          <p:cNvSpPr/>
          <p:nvPr/>
        </p:nvSpPr>
        <p:spPr bwMode="auto">
          <a:xfrm>
            <a:off x="3388633" y="6289685"/>
            <a:ext cx="684840" cy="568317"/>
          </a:xfrm>
          <a:custGeom>
            <a:avLst/>
            <a:gdLst>
              <a:gd name="T0" fmla="*/ 68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8 w 137"/>
              <a:gd name="T7" fmla="*/ 0 h 119"/>
              <a:gd name="T8" fmla="*/ 33 w 137"/>
              <a:gd name="T9" fmla="*/ 59 h 119"/>
              <a:gd name="T10" fmla="*/ 0 w 137"/>
              <a:gd name="T11" fmla="*/ 119 h 119"/>
              <a:gd name="T12" fmla="*/ 68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8" y="119"/>
                </a:moveTo>
                <a:lnTo>
                  <a:pt x="137" y="119"/>
                </a:lnTo>
                <a:lnTo>
                  <a:pt x="102" y="59"/>
                </a:lnTo>
                <a:lnTo>
                  <a:pt x="68" y="0"/>
                </a:lnTo>
                <a:lnTo>
                  <a:pt x="33" y="59"/>
                </a:lnTo>
                <a:lnTo>
                  <a:pt x="0" y="119"/>
                </a:lnTo>
                <a:lnTo>
                  <a:pt x="68" y="119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30"/>
          <p:cNvSpPr/>
          <p:nvPr/>
        </p:nvSpPr>
        <p:spPr bwMode="auto">
          <a:xfrm>
            <a:off x="1764015" y="6619209"/>
            <a:ext cx="284935" cy="238788"/>
          </a:xfrm>
          <a:custGeom>
            <a:avLst/>
            <a:gdLst>
              <a:gd name="T0" fmla="*/ 28 w 57"/>
              <a:gd name="T1" fmla="*/ 50 h 50"/>
              <a:gd name="T2" fmla="*/ 57 w 57"/>
              <a:gd name="T3" fmla="*/ 50 h 50"/>
              <a:gd name="T4" fmla="*/ 43 w 57"/>
              <a:gd name="T5" fmla="*/ 24 h 50"/>
              <a:gd name="T6" fmla="*/ 28 w 57"/>
              <a:gd name="T7" fmla="*/ 0 h 50"/>
              <a:gd name="T8" fmla="*/ 14 w 57"/>
              <a:gd name="T9" fmla="*/ 24 h 50"/>
              <a:gd name="T10" fmla="*/ 0 w 57"/>
              <a:gd name="T11" fmla="*/ 50 h 50"/>
              <a:gd name="T12" fmla="*/ 28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8" y="50"/>
                </a:moveTo>
                <a:lnTo>
                  <a:pt x="57" y="50"/>
                </a:lnTo>
                <a:lnTo>
                  <a:pt x="43" y="24"/>
                </a:lnTo>
                <a:lnTo>
                  <a:pt x="28" y="0"/>
                </a:lnTo>
                <a:lnTo>
                  <a:pt x="14" y="24"/>
                </a:lnTo>
                <a:lnTo>
                  <a:pt x="0" y="50"/>
                </a:lnTo>
                <a:lnTo>
                  <a:pt x="28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31"/>
          <p:cNvSpPr/>
          <p:nvPr/>
        </p:nvSpPr>
        <p:spPr bwMode="auto">
          <a:xfrm>
            <a:off x="3173683" y="6198942"/>
            <a:ext cx="294932" cy="238788"/>
          </a:xfrm>
          <a:custGeom>
            <a:avLst/>
            <a:gdLst>
              <a:gd name="T0" fmla="*/ 31 w 59"/>
              <a:gd name="T1" fmla="*/ 50 h 50"/>
              <a:gd name="T2" fmla="*/ 59 w 59"/>
              <a:gd name="T3" fmla="*/ 50 h 50"/>
              <a:gd name="T4" fmla="*/ 45 w 59"/>
              <a:gd name="T5" fmla="*/ 26 h 50"/>
              <a:gd name="T6" fmla="*/ 31 w 59"/>
              <a:gd name="T7" fmla="*/ 0 h 50"/>
              <a:gd name="T8" fmla="*/ 14 w 59"/>
              <a:gd name="T9" fmla="*/ 26 h 50"/>
              <a:gd name="T10" fmla="*/ 0 w 59"/>
              <a:gd name="T11" fmla="*/ 50 h 50"/>
              <a:gd name="T12" fmla="*/ 31 w 59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0">
                <a:moveTo>
                  <a:pt x="31" y="50"/>
                </a:moveTo>
                <a:lnTo>
                  <a:pt x="59" y="50"/>
                </a:lnTo>
                <a:lnTo>
                  <a:pt x="45" y="26"/>
                </a:lnTo>
                <a:lnTo>
                  <a:pt x="31" y="0"/>
                </a:lnTo>
                <a:lnTo>
                  <a:pt x="14" y="26"/>
                </a:lnTo>
                <a:lnTo>
                  <a:pt x="0" y="50"/>
                </a:lnTo>
                <a:lnTo>
                  <a:pt x="31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32"/>
          <p:cNvSpPr/>
          <p:nvPr/>
        </p:nvSpPr>
        <p:spPr bwMode="auto">
          <a:xfrm>
            <a:off x="6227965" y="6198942"/>
            <a:ext cx="284935" cy="238788"/>
          </a:xfrm>
          <a:custGeom>
            <a:avLst/>
            <a:gdLst>
              <a:gd name="T0" fmla="*/ 29 w 57"/>
              <a:gd name="T1" fmla="*/ 50 h 50"/>
              <a:gd name="T2" fmla="*/ 57 w 57"/>
              <a:gd name="T3" fmla="*/ 50 h 50"/>
              <a:gd name="T4" fmla="*/ 43 w 57"/>
              <a:gd name="T5" fmla="*/ 26 h 50"/>
              <a:gd name="T6" fmla="*/ 29 w 57"/>
              <a:gd name="T7" fmla="*/ 0 h 50"/>
              <a:gd name="T8" fmla="*/ 15 w 57"/>
              <a:gd name="T9" fmla="*/ 26 h 50"/>
              <a:gd name="T10" fmla="*/ 0 w 57"/>
              <a:gd name="T11" fmla="*/ 50 h 50"/>
              <a:gd name="T12" fmla="*/ 29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50"/>
                </a:moveTo>
                <a:lnTo>
                  <a:pt x="57" y="50"/>
                </a:lnTo>
                <a:lnTo>
                  <a:pt x="43" y="26"/>
                </a:lnTo>
                <a:lnTo>
                  <a:pt x="29" y="0"/>
                </a:lnTo>
                <a:lnTo>
                  <a:pt x="15" y="26"/>
                </a:lnTo>
                <a:lnTo>
                  <a:pt x="0" y="50"/>
                </a:lnTo>
                <a:lnTo>
                  <a:pt x="29" y="5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33"/>
          <p:cNvSpPr/>
          <p:nvPr/>
        </p:nvSpPr>
        <p:spPr bwMode="auto">
          <a:xfrm>
            <a:off x="864227" y="6619209"/>
            <a:ext cx="284935" cy="238788"/>
          </a:xfrm>
          <a:custGeom>
            <a:avLst/>
            <a:gdLst>
              <a:gd name="T0" fmla="*/ 28 w 57"/>
              <a:gd name="T1" fmla="*/ 50 h 50"/>
              <a:gd name="T2" fmla="*/ 57 w 57"/>
              <a:gd name="T3" fmla="*/ 50 h 50"/>
              <a:gd name="T4" fmla="*/ 42 w 57"/>
              <a:gd name="T5" fmla="*/ 24 h 50"/>
              <a:gd name="T6" fmla="*/ 28 w 57"/>
              <a:gd name="T7" fmla="*/ 0 h 50"/>
              <a:gd name="T8" fmla="*/ 14 w 57"/>
              <a:gd name="T9" fmla="*/ 24 h 50"/>
              <a:gd name="T10" fmla="*/ 0 w 57"/>
              <a:gd name="T11" fmla="*/ 50 h 50"/>
              <a:gd name="T12" fmla="*/ 28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8" y="50"/>
                </a:moveTo>
                <a:lnTo>
                  <a:pt x="57" y="50"/>
                </a:lnTo>
                <a:lnTo>
                  <a:pt x="42" y="24"/>
                </a:lnTo>
                <a:lnTo>
                  <a:pt x="28" y="0"/>
                </a:lnTo>
                <a:lnTo>
                  <a:pt x="14" y="24"/>
                </a:lnTo>
                <a:lnTo>
                  <a:pt x="0" y="50"/>
                </a:lnTo>
                <a:lnTo>
                  <a:pt x="28" y="5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4"/>
          <p:cNvSpPr/>
          <p:nvPr/>
        </p:nvSpPr>
        <p:spPr bwMode="auto">
          <a:xfrm>
            <a:off x="5603110" y="5702262"/>
            <a:ext cx="889791" cy="735468"/>
          </a:xfrm>
          <a:custGeom>
            <a:avLst/>
            <a:gdLst>
              <a:gd name="T0" fmla="*/ 133 w 178"/>
              <a:gd name="T1" fmla="*/ 78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8 h 154"/>
              <a:gd name="T10" fmla="*/ 90 w 178"/>
              <a:gd name="T11" fmla="*/ 154 h 154"/>
              <a:gd name="T12" fmla="*/ 133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3" y="78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8"/>
                </a:lnTo>
                <a:lnTo>
                  <a:pt x="90" y="154"/>
                </a:lnTo>
                <a:lnTo>
                  <a:pt x="133" y="78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5"/>
          <p:cNvSpPr/>
          <p:nvPr/>
        </p:nvSpPr>
        <p:spPr bwMode="auto">
          <a:xfrm>
            <a:off x="1409100" y="6514144"/>
            <a:ext cx="414904" cy="343855"/>
          </a:xfrm>
          <a:custGeom>
            <a:avLst/>
            <a:gdLst>
              <a:gd name="T0" fmla="*/ 61 w 83"/>
              <a:gd name="T1" fmla="*/ 36 h 72"/>
              <a:gd name="T2" fmla="*/ 83 w 83"/>
              <a:gd name="T3" fmla="*/ 0 h 72"/>
              <a:gd name="T4" fmla="*/ 42 w 83"/>
              <a:gd name="T5" fmla="*/ 0 h 72"/>
              <a:gd name="T6" fmla="*/ 0 w 83"/>
              <a:gd name="T7" fmla="*/ 0 h 72"/>
              <a:gd name="T8" fmla="*/ 21 w 83"/>
              <a:gd name="T9" fmla="*/ 36 h 72"/>
              <a:gd name="T10" fmla="*/ 42 w 83"/>
              <a:gd name="T11" fmla="*/ 72 h 72"/>
              <a:gd name="T12" fmla="*/ 61 w 83"/>
              <a:gd name="T13" fmla="*/ 3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" h="72">
                <a:moveTo>
                  <a:pt x="61" y="36"/>
                </a:moveTo>
                <a:lnTo>
                  <a:pt x="83" y="0"/>
                </a:lnTo>
                <a:lnTo>
                  <a:pt x="42" y="0"/>
                </a:lnTo>
                <a:lnTo>
                  <a:pt x="0" y="0"/>
                </a:lnTo>
                <a:lnTo>
                  <a:pt x="21" y="36"/>
                </a:lnTo>
                <a:lnTo>
                  <a:pt x="42" y="72"/>
                </a:lnTo>
                <a:lnTo>
                  <a:pt x="61" y="36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6"/>
          <p:cNvSpPr/>
          <p:nvPr/>
        </p:nvSpPr>
        <p:spPr bwMode="auto">
          <a:xfrm>
            <a:off x="3778542" y="6074772"/>
            <a:ext cx="889791" cy="735468"/>
          </a:xfrm>
          <a:custGeom>
            <a:avLst/>
            <a:gdLst>
              <a:gd name="T0" fmla="*/ 135 w 178"/>
              <a:gd name="T1" fmla="*/ 76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6 h 154"/>
              <a:gd name="T10" fmla="*/ 90 w 178"/>
              <a:gd name="T11" fmla="*/ 154 h 154"/>
              <a:gd name="T12" fmla="*/ 135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5" y="76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6"/>
                </a:lnTo>
                <a:lnTo>
                  <a:pt x="90" y="154"/>
                </a:lnTo>
                <a:lnTo>
                  <a:pt x="135" y="76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7"/>
          <p:cNvSpPr/>
          <p:nvPr/>
        </p:nvSpPr>
        <p:spPr bwMode="auto">
          <a:xfrm>
            <a:off x="6372928" y="6289685"/>
            <a:ext cx="684840" cy="568317"/>
          </a:xfrm>
          <a:custGeom>
            <a:avLst/>
            <a:gdLst>
              <a:gd name="T0" fmla="*/ 69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9 w 137"/>
              <a:gd name="T7" fmla="*/ 0 h 119"/>
              <a:gd name="T8" fmla="*/ 35 w 137"/>
              <a:gd name="T9" fmla="*/ 59 h 119"/>
              <a:gd name="T10" fmla="*/ 0 w 137"/>
              <a:gd name="T11" fmla="*/ 119 h 119"/>
              <a:gd name="T12" fmla="*/ 69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9" y="119"/>
                </a:moveTo>
                <a:lnTo>
                  <a:pt x="137" y="119"/>
                </a:lnTo>
                <a:lnTo>
                  <a:pt x="102" y="59"/>
                </a:lnTo>
                <a:lnTo>
                  <a:pt x="69" y="0"/>
                </a:lnTo>
                <a:lnTo>
                  <a:pt x="35" y="59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8"/>
          <p:cNvSpPr/>
          <p:nvPr/>
        </p:nvSpPr>
        <p:spPr bwMode="auto">
          <a:xfrm>
            <a:off x="9607167" y="5176930"/>
            <a:ext cx="684840" cy="568317"/>
          </a:xfrm>
          <a:custGeom>
            <a:avLst/>
            <a:gdLst>
              <a:gd name="T0" fmla="*/ 69 w 137"/>
              <a:gd name="T1" fmla="*/ 119 h 119"/>
              <a:gd name="T2" fmla="*/ 137 w 137"/>
              <a:gd name="T3" fmla="*/ 119 h 119"/>
              <a:gd name="T4" fmla="*/ 102 w 137"/>
              <a:gd name="T5" fmla="*/ 60 h 119"/>
              <a:gd name="T6" fmla="*/ 69 w 137"/>
              <a:gd name="T7" fmla="*/ 0 h 119"/>
              <a:gd name="T8" fmla="*/ 33 w 137"/>
              <a:gd name="T9" fmla="*/ 60 h 119"/>
              <a:gd name="T10" fmla="*/ 0 w 137"/>
              <a:gd name="T11" fmla="*/ 119 h 119"/>
              <a:gd name="T12" fmla="*/ 69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9" y="119"/>
                </a:moveTo>
                <a:lnTo>
                  <a:pt x="137" y="119"/>
                </a:lnTo>
                <a:lnTo>
                  <a:pt x="102" y="60"/>
                </a:lnTo>
                <a:lnTo>
                  <a:pt x="69" y="0"/>
                </a:lnTo>
                <a:lnTo>
                  <a:pt x="33" y="60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39"/>
          <p:cNvSpPr/>
          <p:nvPr/>
        </p:nvSpPr>
        <p:spPr bwMode="auto">
          <a:xfrm>
            <a:off x="6772834" y="6074772"/>
            <a:ext cx="889791" cy="735468"/>
          </a:xfrm>
          <a:custGeom>
            <a:avLst/>
            <a:gdLst>
              <a:gd name="T0" fmla="*/ 133 w 178"/>
              <a:gd name="T1" fmla="*/ 76 h 154"/>
              <a:gd name="T2" fmla="*/ 178 w 178"/>
              <a:gd name="T3" fmla="*/ 0 h 154"/>
              <a:gd name="T4" fmla="*/ 88 w 178"/>
              <a:gd name="T5" fmla="*/ 0 h 154"/>
              <a:gd name="T6" fmla="*/ 0 w 178"/>
              <a:gd name="T7" fmla="*/ 0 h 154"/>
              <a:gd name="T8" fmla="*/ 46 w 178"/>
              <a:gd name="T9" fmla="*/ 76 h 154"/>
              <a:gd name="T10" fmla="*/ 91 w 178"/>
              <a:gd name="T11" fmla="*/ 154 h 154"/>
              <a:gd name="T12" fmla="*/ 133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3" y="76"/>
                </a:moveTo>
                <a:lnTo>
                  <a:pt x="178" y="0"/>
                </a:lnTo>
                <a:lnTo>
                  <a:pt x="88" y="0"/>
                </a:lnTo>
                <a:lnTo>
                  <a:pt x="0" y="0"/>
                </a:lnTo>
                <a:lnTo>
                  <a:pt x="46" y="76"/>
                </a:lnTo>
                <a:lnTo>
                  <a:pt x="91" y="154"/>
                </a:lnTo>
                <a:lnTo>
                  <a:pt x="133" y="76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40"/>
          <p:cNvSpPr/>
          <p:nvPr/>
        </p:nvSpPr>
        <p:spPr bwMode="auto">
          <a:xfrm>
            <a:off x="7412683" y="5430047"/>
            <a:ext cx="1719595" cy="1427955"/>
          </a:xfrm>
          <a:custGeom>
            <a:avLst/>
            <a:gdLst>
              <a:gd name="T0" fmla="*/ 171 w 344"/>
              <a:gd name="T1" fmla="*/ 299 h 299"/>
              <a:gd name="T2" fmla="*/ 344 w 344"/>
              <a:gd name="T3" fmla="*/ 299 h 299"/>
              <a:gd name="T4" fmla="*/ 259 w 344"/>
              <a:gd name="T5" fmla="*/ 149 h 299"/>
              <a:gd name="T6" fmla="*/ 171 w 344"/>
              <a:gd name="T7" fmla="*/ 0 h 299"/>
              <a:gd name="T8" fmla="*/ 86 w 344"/>
              <a:gd name="T9" fmla="*/ 149 h 299"/>
              <a:gd name="T10" fmla="*/ 0 w 344"/>
              <a:gd name="T11" fmla="*/ 299 h 299"/>
              <a:gd name="T12" fmla="*/ 171 w 344"/>
              <a:gd name="T13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299">
                <a:moveTo>
                  <a:pt x="171" y="299"/>
                </a:moveTo>
                <a:lnTo>
                  <a:pt x="344" y="299"/>
                </a:lnTo>
                <a:lnTo>
                  <a:pt x="259" y="149"/>
                </a:lnTo>
                <a:lnTo>
                  <a:pt x="171" y="0"/>
                </a:lnTo>
                <a:lnTo>
                  <a:pt x="86" y="149"/>
                </a:lnTo>
                <a:lnTo>
                  <a:pt x="0" y="299"/>
                </a:lnTo>
                <a:lnTo>
                  <a:pt x="171" y="29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41"/>
          <p:cNvSpPr/>
          <p:nvPr/>
        </p:nvSpPr>
        <p:spPr bwMode="auto">
          <a:xfrm>
            <a:off x="9262247" y="6198942"/>
            <a:ext cx="284935" cy="238788"/>
          </a:xfrm>
          <a:custGeom>
            <a:avLst/>
            <a:gdLst>
              <a:gd name="T0" fmla="*/ 29 w 57"/>
              <a:gd name="T1" fmla="*/ 50 h 50"/>
              <a:gd name="T2" fmla="*/ 57 w 57"/>
              <a:gd name="T3" fmla="*/ 50 h 50"/>
              <a:gd name="T4" fmla="*/ 43 w 57"/>
              <a:gd name="T5" fmla="*/ 26 h 50"/>
              <a:gd name="T6" fmla="*/ 29 w 57"/>
              <a:gd name="T7" fmla="*/ 0 h 50"/>
              <a:gd name="T8" fmla="*/ 14 w 57"/>
              <a:gd name="T9" fmla="*/ 26 h 50"/>
              <a:gd name="T10" fmla="*/ 0 w 57"/>
              <a:gd name="T11" fmla="*/ 50 h 50"/>
              <a:gd name="T12" fmla="*/ 29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50"/>
                </a:moveTo>
                <a:lnTo>
                  <a:pt x="57" y="50"/>
                </a:lnTo>
                <a:lnTo>
                  <a:pt x="43" y="26"/>
                </a:lnTo>
                <a:lnTo>
                  <a:pt x="29" y="0"/>
                </a:lnTo>
                <a:lnTo>
                  <a:pt x="14" y="26"/>
                </a:lnTo>
                <a:lnTo>
                  <a:pt x="0" y="50"/>
                </a:lnTo>
                <a:lnTo>
                  <a:pt x="29" y="5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42"/>
          <p:cNvSpPr/>
          <p:nvPr/>
        </p:nvSpPr>
        <p:spPr bwMode="auto">
          <a:xfrm>
            <a:off x="10731900" y="4794867"/>
            <a:ext cx="594861" cy="487128"/>
          </a:xfrm>
          <a:custGeom>
            <a:avLst/>
            <a:gdLst>
              <a:gd name="T0" fmla="*/ 59 w 119"/>
              <a:gd name="T1" fmla="*/ 102 h 102"/>
              <a:gd name="T2" fmla="*/ 119 w 119"/>
              <a:gd name="T3" fmla="*/ 102 h 102"/>
              <a:gd name="T4" fmla="*/ 88 w 119"/>
              <a:gd name="T5" fmla="*/ 52 h 102"/>
              <a:gd name="T6" fmla="*/ 59 w 119"/>
              <a:gd name="T7" fmla="*/ 0 h 102"/>
              <a:gd name="T8" fmla="*/ 31 w 119"/>
              <a:gd name="T9" fmla="*/ 52 h 102"/>
              <a:gd name="T10" fmla="*/ 0 w 119"/>
              <a:gd name="T11" fmla="*/ 102 h 102"/>
              <a:gd name="T12" fmla="*/ 59 w 119"/>
              <a:gd name="T13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" h="102">
                <a:moveTo>
                  <a:pt x="59" y="102"/>
                </a:moveTo>
                <a:lnTo>
                  <a:pt x="119" y="102"/>
                </a:lnTo>
                <a:lnTo>
                  <a:pt x="88" y="52"/>
                </a:lnTo>
                <a:lnTo>
                  <a:pt x="59" y="0"/>
                </a:lnTo>
                <a:lnTo>
                  <a:pt x="31" y="52"/>
                </a:lnTo>
                <a:lnTo>
                  <a:pt x="0" y="102"/>
                </a:lnTo>
                <a:lnTo>
                  <a:pt x="59" y="102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3"/>
          <p:cNvSpPr/>
          <p:nvPr/>
        </p:nvSpPr>
        <p:spPr bwMode="auto">
          <a:xfrm>
            <a:off x="10421974" y="6619209"/>
            <a:ext cx="299929" cy="238788"/>
          </a:xfrm>
          <a:custGeom>
            <a:avLst/>
            <a:gdLst>
              <a:gd name="T0" fmla="*/ 31 w 60"/>
              <a:gd name="T1" fmla="*/ 50 h 50"/>
              <a:gd name="T2" fmla="*/ 60 w 60"/>
              <a:gd name="T3" fmla="*/ 50 h 50"/>
              <a:gd name="T4" fmla="*/ 45 w 60"/>
              <a:gd name="T5" fmla="*/ 24 h 50"/>
              <a:gd name="T6" fmla="*/ 31 w 60"/>
              <a:gd name="T7" fmla="*/ 0 h 50"/>
              <a:gd name="T8" fmla="*/ 15 w 60"/>
              <a:gd name="T9" fmla="*/ 24 h 50"/>
              <a:gd name="T10" fmla="*/ 0 w 60"/>
              <a:gd name="T11" fmla="*/ 50 h 50"/>
              <a:gd name="T12" fmla="*/ 31 w 60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50">
                <a:moveTo>
                  <a:pt x="31" y="50"/>
                </a:moveTo>
                <a:lnTo>
                  <a:pt x="60" y="50"/>
                </a:lnTo>
                <a:lnTo>
                  <a:pt x="45" y="24"/>
                </a:lnTo>
                <a:lnTo>
                  <a:pt x="31" y="0"/>
                </a:lnTo>
                <a:lnTo>
                  <a:pt x="15" y="24"/>
                </a:lnTo>
                <a:lnTo>
                  <a:pt x="0" y="50"/>
                </a:lnTo>
                <a:lnTo>
                  <a:pt x="31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4"/>
          <p:cNvSpPr/>
          <p:nvPr/>
        </p:nvSpPr>
        <p:spPr bwMode="auto">
          <a:xfrm>
            <a:off x="8232490" y="4919037"/>
            <a:ext cx="1644615" cy="1370646"/>
          </a:xfrm>
          <a:custGeom>
            <a:avLst/>
            <a:gdLst>
              <a:gd name="T0" fmla="*/ 249 w 329"/>
              <a:gd name="T1" fmla="*/ 145 h 287"/>
              <a:gd name="T2" fmla="*/ 329 w 329"/>
              <a:gd name="T3" fmla="*/ 0 h 287"/>
              <a:gd name="T4" fmla="*/ 166 w 329"/>
              <a:gd name="T5" fmla="*/ 2 h 287"/>
              <a:gd name="T6" fmla="*/ 0 w 329"/>
              <a:gd name="T7" fmla="*/ 2 h 287"/>
              <a:gd name="T8" fmla="*/ 83 w 329"/>
              <a:gd name="T9" fmla="*/ 145 h 287"/>
              <a:gd name="T10" fmla="*/ 168 w 329"/>
              <a:gd name="T11" fmla="*/ 287 h 287"/>
              <a:gd name="T12" fmla="*/ 249 w 329"/>
              <a:gd name="T13" fmla="*/ 145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7">
                <a:moveTo>
                  <a:pt x="249" y="145"/>
                </a:moveTo>
                <a:lnTo>
                  <a:pt x="329" y="0"/>
                </a:lnTo>
                <a:lnTo>
                  <a:pt x="166" y="2"/>
                </a:lnTo>
                <a:lnTo>
                  <a:pt x="0" y="2"/>
                </a:lnTo>
                <a:lnTo>
                  <a:pt x="83" y="145"/>
                </a:lnTo>
                <a:lnTo>
                  <a:pt x="168" y="287"/>
                </a:lnTo>
                <a:lnTo>
                  <a:pt x="249" y="145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45"/>
          <p:cNvSpPr/>
          <p:nvPr/>
        </p:nvSpPr>
        <p:spPr bwMode="auto">
          <a:xfrm>
            <a:off x="9407215" y="6289685"/>
            <a:ext cx="684840" cy="568317"/>
          </a:xfrm>
          <a:custGeom>
            <a:avLst/>
            <a:gdLst>
              <a:gd name="T0" fmla="*/ 68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8 w 137"/>
              <a:gd name="T7" fmla="*/ 0 h 119"/>
              <a:gd name="T8" fmla="*/ 33 w 137"/>
              <a:gd name="T9" fmla="*/ 59 h 119"/>
              <a:gd name="T10" fmla="*/ 0 w 137"/>
              <a:gd name="T11" fmla="*/ 119 h 119"/>
              <a:gd name="T12" fmla="*/ 68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8" y="119"/>
                </a:moveTo>
                <a:lnTo>
                  <a:pt x="137" y="119"/>
                </a:lnTo>
                <a:lnTo>
                  <a:pt x="102" y="59"/>
                </a:lnTo>
                <a:lnTo>
                  <a:pt x="68" y="0"/>
                </a:lnTo>
                <a:lnTo>
                  <a:pt x="33" y="59"/>
                </a:lnTo>
                <a:lnTo>
                  <a:pt x="0" y="119"/>
                </a:lnTo>
                <a:lnTo>
                  <a:pt x="68" y="11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46"/>
          <p:cNvSpPr/>
          <p:nvPr/>
        </p:nvSpPr>
        <p:spPr bwMode="auto">
          <a:xfrm>
            <a:off x="9797122" y="6074772"/>
            <a:ext cx="889791" cy="735468"/>
          </a:xfrm>
          <a:custGeom>
            <a:avLst/>
            <a:gdLst>
              <a:gd name="T0" fmla="*/ 135 w 178"/>
              <a:gd name="T1" fmla="*/ 76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6 h 154"/>
              <a:gd name="T10" fmla="*/ 90 w 178"/>
              <a:gd name="T11" fmla="*/ 154 h 154"/>
              <a:gd name="T12" fmla="*/ 135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5" y="76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6"/>
                </a:lnTo>
                <a:lnTo>
                  <a:pt x="90" y="154"/>
                </a:lnTo>
                <a:lnTo>
                  <a:pt x="135" y="76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47"/>
          <p:cNvSpPr/>
          <p:nvPr/>
        </p:nvSpPr>
        <p:spPr bwMode="auto">
          <a:xfrm>
            <a:off x="2118933" y="6437732"/>
            <a:ext cx="499883" cy="420267"/>
          </a:xfrm>
          <a:custGeom>
            <a:avLst/>
            <a:gdLst>
              <a:gd name="T0" fmla="*/ 76 w 100"/>
              <a:gd name="T1" fmla="*/ 45 h 88"/>
              <a:gd name="T2" fmla="*/ 100 w 100"/>
              <a:gd name="T3" fmla="*/ 0 h 88"/>
              <a:gd name="T4" fmla="*/ 50 w 100"/>
              <a:gd name="T5" fmla="*/ 0 h 88"/>
              <a:gd name="T6" fmla="*/ 0 w 100"/>
              <a:gd name="T7" fmla="*/ 0 h 88"/>
              <a:gd name="T8" fmla="*/ 24 w 100"/>
              <a:gd name="T9" fmla="*/ 45 h 88"/>
              <a:gd name="T10" fmla="*/ 50 w 100"/>
              <a:gd name="T11" fmla="*/ 88 h 88"/>
              <a:gd name="T12" fmla="*/ 76 w 100"/>
              <a:gd name="T13" fmla="*/ 4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88">
                <a:moveTo>
                  <a:pt x="76" y="45"/>
                </a:moveTo>
                <a:lnTo>
                  <a:pt x="100" y="0"/>
                </a:lnTo>
                <a:lnTo>
                  <a:pt x="50" y="0"/>
                </a:lnTo>
                <a:lnTo>
                  <a:pt x="0" y="0"/>
                </a:lnTo>
                <a:lnTo>
                  <a:pt x="24" y="45"/>
                </a:lnTo>
                <a:lnTo>
                  <a:pt x="50" y="88"/>
                </a:lnTo>
                <a:lnTo>
                  <a:pt x="76" y="45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48"/>
          <p:cNvSpPr/>
          <p:nvPr/>
        </p:nvSpPr>
        <p:spPr bwMode="auto">
          <a:xfrm>
            <a:off x="10886866" y="5430047"/>
            <a:ext cx="1304695" cy="1427955"/>
          </a:xfrm>
          <a:custGeom>
            <a:avLst/>
            <a:gdLst>
              <a:gd name="T0" fmla="*/ 85 w 261"/>
              <a:gd name="T1" fmla="*/ 149 h 299"/>
              <a:gd name="T2" fmla="*/ 0 w 261"/>
              <a:gd name="T3" fmla="*/ 299 h 299"/>
              <a:gd name="T4" fmla="*/ 173 w 261"/>
              <a:gd name="T5" fmla="*/ 299 h 299"/>
              <a:gd name="T6" fmla="*/ 261 w 261"/>
              <a:gd name="T7" fmla="*/ 299 h 299"/>
              <a:gd name="T8" fmla="*/ 261 w 261"/>
              <a:gd name="T9" fmla="*/ 154 h 299"/>
              <a:gd name="T10" fmla="*/ 258 w 261"/>
              <a:gd name="T11" fmla="*/ 149 h 299"/>
              <a:gd name="T12" fmla="*/ 173 w 261"/>
              <a:gd name="T13" fmla="*/ 0 h 299"/>
              <a:gd name="T14" fmla="*/ 85 w 261"/>
              <a:gd name="T15" fmla="*/ 14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" h="299">
                <a:moveTo>
                  <a:pt x="85" y="149"/>
                </a:moveTo>
                <a:lnTo>
                  <a:pt x="0" y="299"/>
                </a:lnTo>
                <a:lnTo>
                  <a:pt x="173" y="299"/>
                </a:lnTo>
                <a:lnTo>
                  <a:pt x="261" y="299"/>
                </a:lnTo>
                <a:lnTo>
                  <a:pt x="261" y="154"/>
                </a:lnTo>
                <a:lnTo>
                  <a:pt x="258" y="149"/>
                </a:lnTo>
                <a:lnTo>
                  <a:pt x="173" y="0"/>
                </a:lnTo>
                <a:lnTo>
                  <a:pt x="85" y="149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748063" y="1704451"/>
            <a:ext cx="10598785" cy="31381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安全安装</a:t>
            </a: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操作系统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&amp;</a:t>
            </a:r>
            <a:endParaRPr kumimoji="0" lang="en-US" altLang="zh-CN" sz="6600" b="0" i="0" u="none" strike="noStrike" kern="1200" cap="none" spc="0" normalizeH="0" baseline="0" noProof="0" dirty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安全配置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654077" y="4760038"/>
            <a:ext cx="36068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官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48712" name="文本框 8"/>
          <p:cNvSpPr txBox="1"/>
          <p:nvPr/>
        </p:nvSpPr>
        <p:spPr>
          <a:xfrm>
            <a:off x="1890745" y="4795173"/>
            <a:ext cx="5024120" cy="117602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lIns="68580" tIns="34290" rIns="68580" bIns="34290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组长：童晓珍</a:t>
            </a:r>
            <a:endParaRPr lang="en-US" altLang="zh-CN" sz="2400" b="1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sz="24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组员：</a:t>
            </a:r>
            <a:r>
              <a:rPr lang="zh-CN" altLang="en-US" sz="24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苏婷、郑晟、</a:t>
            </a:r>
            <a:r>
              <a:rPr lang="zh-CN" altLang="en-US" sz="24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佘隐花、</a:t>
            </a:r>
            <a:r>
              <a:rPr lang="zh-CN" altLang="en-US" sz="24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郑鹏龙</a:t>
            </a:r>
            <a:endParaRPr lang="zh-CN" altLang="en-US" sz="2400" b="1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sz="24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官方发言人：</a:t>
            </a:r>
            <a:r>
              <a:rPr lang="zh-CN" altLang="en-US" sz="24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谭莹莹</a:t>
            </a:r>
            <a:endParaRPr lang="zh-CN" altLang="en-US" sz="2400" b="1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000"/>
                            </p:stCondLst>
                            <p:childTnLst>
                              <p:par>
                                <p:cTn id="2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04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bldLvl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bldLvl="0" animBg="1"/>
      <p:bldP spid="24" grpId="0" animBg="1"/>
      <p:bldP spid="25" grpId="0" bldLvl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1" grpId="0"/>
      <p:bldP spid="55" grpId="0"/>
      <p:bldP spid="104871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484673" y="229114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5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64285" y="230505"/>
            <a:ext cx="7403465" cy="119888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>
                <a:ln w="6350">
                  <a:noFill/>
                </a:ln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三、</a:t>
            </a: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安全安装</a:t>
            </a:r>
            <a:r>
              <a:rPr lang="en-US" altLang="zh-CN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Windows</a:t>
            </a: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操作系统</a:t>
            </a:r>
            <a:endParaRPr lang="zh-CN" altLang="en-US" sz="3600" dirty="0">
              <a:ln w="6350">
                <a:noFill/>
              </a:ln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defRPr/>
            </a:pPr>
            <a:endParaRPr lang="zh-CN" altLang="en-US" sz="3600" dirty="0">
              <a:ln w="6350">
                <a:noFill/>
              </a:ln>
              <a:solidFill>
                <a:srgbClr val="2E75B6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grpSp>
        <p:nvGrpSpPr>
          <p:cNvPr id="10" name="Group 3"/>
          <p:cNvGrpSpPr/>
          <p:nvPr/>
        </p:nvGrpSpPr>
        <p:grpSpPr>
          <a:xfrm>
            <a:off x="1250950" y="995680"/>
            <a:ext cx="3937538" cy="5311775"/>
            <a:chOff x="1912729" y="1458758"/>
            <a:chExt cx="3511236" cy="5187394"/>
          </a:xfrm>
        </p:grpSpPr>
        <p:grpSp>
          <p:nvGrpSpPr>
            <p:cNvPr id="11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8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5"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9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-1" fmla="*/ 0 w 272825"/>
                  <a:gd name="connsiteY0-2" fmla="*/ 0 h 3776662"/>
                  <a:gd name="connsiteX1-3" fmla="*/ 272825 w 272825"/>
                  <a:gd name="connsiteY1-4" fmla="*/ 0 h 3776662"/>
                  <a:gd name="connsiteX2-5" fmla="*/ 272825 w 272825"/>
                  <a:gd name="connsiteY2-6" fmla="*/ 3776662 h 3776662"/>
                  <a:gd name="connsiteX3-7" fmla="*/ 0 w 272825"/>
                  <a:gd name="connsiteY3-8" fmla="*/ 3776662 h 3776662"/>
                  <a:gd name="connsiteX4-9" fmla="*/ 1 w 272825"/>
                  <a:gd name="connsiteY4-10" fmla="*/ 3609974 h 3776662"/>
                  <a:gd name="connsiteX5" fmla="*/ 0 w 272825"/>
                  <a:gd name="connsiteY5" fmla="*/ 0 h 3776662"/>
                  <a:gd name="connsiteX0-11" fmla="*/ 0 w 272825"/>
                  <a:gd name="connsiteY0-12" fmla="*/ 0 h 3776662"/>
                  <a:gd name="connsiteX1-13" fmla="*/ 272825 w 272825"/>
                  <a:gd name="connsiteY1-14" fmla="*/ 0 h 3776662"/>
                  <a:gd name="connsiteX2-15" fmla="*/ 272825 w 272825"/>
                  <a:gd name="connsiteY2-16" fmla="*/ 3776662 h 3776662"/>
                  <a:gd name="connsiteX3-17" fmla="*/ 57151 w 272825"/>
                  <a:gd name="connsiteY3-18" fmla="*/ 3776661 h 3776662"/>
                  <a:gd name="connsiteX4-19" fmla="*/ 0 w 272825"/>
                  <a:gd name="connsiteY4-20" fmla="*/ 3776662 h 3776662"/>
                  <a:gd name="connsiteX5-21" fmla="*/ 1 w 272825"/>
                  <a:gd name="connsiteY5-22" fmla="*/ 3609974 h 3776662"/>
                  <a:gd name="connsiteX6" fmla="*/ 0 w 272825"/>
                  <a:gd name="connsiteY6" fmla="*/ 0 h 3776662"/>
                  <a:gd name="connsiteX0-23" fmla="*/ 0 w 272825"/>
                  <a:gd name="connsiteY0-24" fmla="*/ 0 h 3776662"/>
                  <a:gd name="connsiteX1-25" fmla="*/ 272825 w 272825"/>
                  <a:gd name="connsiteY1-26" fmla="*/ 0 h 3776662"/>
                  <a:gd name="connsiteX2-27" fmla="*/ 272825 w 272825"/>
                  <a:gd name="connsiteY2-28" fmla="*/ 3776662 h 3776662"/>
                  <a:gd name="connsiteX3-29" fmla="*/ 166689 w 272825"/>
                  <a:gd name="connsiteY3-30" fmla="*/ 3776661 h 3776662"/>
                  <a:gd name="connsiteX4-31" fmla="*/ 57151 w 272825"/>
                  <a:gd name="connsiteY4-32" fmla="*/ 3776661 h 3776662"/>
                  <a:gd name="connsiteX5-33" fmla="*/ 0 w 272825"/>
                  <a:gd name="connsiteY5-34" fmla="*/ 3776662 h 3776662"/>
                  <a:gd name="connsiteX6-35" fmla="*/ 1 w 272825"/>
                  <a:gd name="connsiteY6-36" fmla="*/ 3609974 h 3776662"/>
                  <a:gd name="connsiteX7" fmla="*/ 0 w 272825"/>
                  <a:gd name="connsiteY7" fmla="*/ 0 h 3776662"/>
                  <a:gd name="connsiteX0-37" fmla="*/ 0 w 272825"/>
                  <a:gd name="connsiteY0-38" fmla="*/ 0 h 3776662"/>
                  <a:gd name="connsiteX1-39" fmla="*/ 272825 w 272825"/>
                  <a:gd name="connsiteY1-40" fmla="*/ 0 h 3776662"/>
                  <a:gd name="connsiteX2-41" fmla="*/ 272825 w 272825"/>
                  <a:gd name="connsiteY2-42" fmla="*/ 3776662 h 3776662"/>
                  <a:gd name="connsiteX3-43" fmla="*/ 166689 w 272825"/>
                  <a:gd name="connsiteY3-44" fmla="*/ 3776661 h 3776662"/>
                  <a:gd name="connsiteX4-45" fmla="*/ 107157 w 272825"/>
                  <a:gd name="connsiteY4-46" fmla="*/ 3774280 h 3776662"/>
                  <a:gd name="connsiteX5-47" fmla="*/ 57151 w 272825"/>
                  <a:gd name="connsiteY5-48" fmla="*/ 3776661 h 3776662"/>
                  <a:gd name="connsiteX6-49" fmla="*/ 0 w 272825"/>
                  <a:gd name="connsiteY6-50" fmla="*/ 3776662 h 3776662"/>
                  <a:gd name="connsiteX7-51" fmla="*/ 1 w 272825"/>
                  <a:gd name="connsiteY7-52" fmla="*/ 3609974 h 3776662"/>
                  <a:gd name="connsiteX8" fmla="*/ 0 w 272825"/>
                  <a:gd name="connsiteY8" fmla="*/ 0 h 3776662"/>
                  <a:gd name="connsiteX0-53" fmla="*/ 0 w 272825"/>
                  <a:gd name="connsiteY0-54" fmla="*/ 0 h 3776662"/>
                  <a:gd name="connsiteX1-55" fmla="*/ 272825 w 272825"/>
                  <a:gd name="connsiteY1-56" fmla="*/ 0 h 3776662"/>
                  <a:gd name="connsiteX2-57" fmla="*/ 272825 w 272825"/>
                  <a:gd name="connsiteY2-58" fmla="*/ 3776662 h 3776662"/>
                  <a:gd name="connsiteX3-59" fmla="*/ 221457 w 272825"/>
                  <a:gd name="connsiteY3-60" fmla="*/ 3774280 h 3776662"/>
                  <a:gd name="connsiteX4-61" fmla="*/ 166689 w 272825"/>
                  <a:gd name="connsiteY4-62" fmla="*/ 3776661 h 3776662"/>
                  <a:gd name="connsiteX5-63" fmla="*/ 107157 w 272825"/>
                  <a:gd name="connsiteY5-64" fmla="*/ 3774280 h 3776662"/>
                  <a:gd name="connsiteX6-65" fmla="*/ 57151 w 272825"/>
                  <a:gd name="connsiteY6-66" fmla="*/ 3776661 h 3776662"/>
                  <a:gd name="connsiteX7-67" fmla="*/ 0 w 272825"/>
                  <a:gd name="connsiteY7-68" fmla="*/ 3776662 h 3776662"/>
                  <a:gd name="connsiteX8-69" fmla="*/ 1 w 272825"/>
                  <a:gd name="connsiteY8-70" fmla="*/ 3609974 h 3776662"/>
                  <a:gd name="connsiteX9" fmla="*/ 0 w 272825"/>
                  <a:gd name="connsiteY9" fmla="*/ 0 h 3776662"/>
                  <a:gd name="connsiteX0-71" fmla="*/ 0 w 272825"/>
                  <a:gd name="connsiteY0-72" fmla="*/ 0 h 3776662"/>
                  <a:gd name="connsiteX1-73" fmla="*/ 272825 w 272825"/>
                  <a:gd name="connsiteY1-74" fmla="*/ 0 h 3776662"/>
                  <a:gd name="connsiteX2-75" fmla="*/ 272825 w 272825"/>
                  <a:gd name="connsiteY2-76" fmla="*/ 3776662 h 3776662"/>
                  <a:gd name="connsiteX3-77" fmla="*/ 252414 w 272825"/>
                  <a:gd name="connsiteY3-78" fmla="*/ 3776661 h 3776662"/>
                  <a:gd name="connsiteX4-79" fmla="*/ 221457 w 272825"/>
                  <a:gd name="connsiteY4-80" fmla="*/ 3774280 h 3776662"/>
                  <a:gd name="connsiteX5-81" fmla="*/ 166689 w 272825"/>
                  <a:gd name="connsiteY5-82" fmla="*/ 3776661 h 3776662"/>
                  <a:gd name="connsiteX6-83" fmla="*/ 107157 w 272825"/>
                  <a:gd name="connsiteY6-84" fmla="*/ 3774280 h 3776662"/>
                  <a:gd name="connsiteX7-85" fmla="*/ 57151 w 272825"/>
                  <a:gd name="connsiteY7-86" fmla="*/ 3776661 h 3776662"/>
                  <a:gd name="connsiteX8-87" fmla="*/ 0 w 272825"/>
                  <a:gd name="connsiteY8-88" fmla="*/ 3776662 h 3776662"/>
                  <a:gd name="connsiteX9-89" fmla="*/ 1 w 272825"/>
                  <a:gd name="connsiteY9-90" fmla="*/ 3609974 h 3776662"/>
                  <a:gd name="connsiteX10" fmla="*/ 0 w 272825"/>
                  <a:gd name="connsiteY10" fmla="*/ 0 h 3776662"/>
                  <a:gd name="connsiteX0-91" fmla="*/ 0 w 273845"/>
                  <a:gd name="connsiteY0-92" fmla="*/ 0 h 3776662"/>
                  <a:gd name="connsiteX1-93" fmla="*/ 272825 w 273845"/>
                  <a:gd name="connsiteY1-94" fmla="*/ 0 h 3776662"/>
                  <a:gd name="connsiteX2-95" fmla="*/ 273845 w 273845"/>
                  <a:gd name="connsiteY2-96" fmla="*/ 3581399 h 3776662"/>
                  <a:gd name="connsiteX3-97" fmla="*/ 272825 w 273845"/>
                  <a:gd name="connsiteY3-98" fmla="*/ 3776662 h 3776662"/>
                  <a:gd name="connsiteX4-99" fmla="*/ 252414 w 273845"/>
                  <a:gd name="connsiteY4-100" fmla="*/ 3776661 h 3776662"/>
                  <a:gd name="connsiteX5-101" fmla="*/ 221457 w 273845"/>
                  <a:gd name="connsiteY5-102" fmla="*/ 3774280 h 3776662"/>
                  <a:gd name="connsiteX6-103" fmla="*/ 166689 w 273845"/>
                  <a:gd name="connsiteY6-104" fmla="*/ 3776661 h 3776662"/>
                  <a:gd name="connsiteX7-105" fmla="*/ 107157 w 273845"/>
                  <a:gd name="connsiteY7-106" fmla="*/ 3774280 h 3776662"/>
                  <a:gd name="connsiteX8-107" fmla="*/ 57151 w 273845"/>
                  <a:gd name="connsiteY8-108" fmla="*/ 3776661 h 3776662"/>
                  <a:gd name="connsiteX9-109" fmla="*/ 0 w 273845"/>
                  <a:gd name="connsiteY9-110" fmla="*/ 3776662 h 3776662"/>
                  <a:gd name="connsiteX10-111" fmla="*/ 1 w 273845"/>
                  <a:gd name="connsiteY10-112" fmla="*/ 3609974 h 3776662"/>
                  <a:gd name="connsiteX11" fmla="*/ 0 w 273845"/>
                  <a:gd name="connsiteY11" fmla="*/ 0 h 3776662"/>
                  <a:gd name="connsiteX0-113" fmla="*/ 0 w 273845"/>
                  <a:gd name="connsiteY0-114" fmla="*/ 0 h 3776662"/>
                  <a:gd name="connsiteX1-115" fmla="*/ 272825 w 273845"/>
                  <a:gd name="connsiteY1-116" fmla="*/ 0 h 3776662"/>
                  <a:gd name="connsiteX2-117" fmla="*/ 273845 w 273845"/>
                  <a:gd name="connsiteY2-118" fmla="*/ 3581399 h 3776662"/>
                  <a:gd name="connsiteX3-119" fmla="*/ 252414 w 273845"/>
                  <a:gd name="connsiteY3-120" fmla="*/ 3776661 h 3776662"/>
                  <a:gd name="connsiteX4-121" fmla="*/ 221457 w 273845"/>
                  <a:gd name="connsiteY4-122" fmla="*/ 3774280 h 3776662"/>
                  <a:gd name="connsiteX5-123" fmla="*/ 166689 w 273845"/>
                  <a:gd name="connsiteY5-124" fmla="*/ 3776661 h 3776662"/>
                  <a:gd name="connsiteX6-125" fmla="*/ 107157 w 273845"/>
                  <a:gd name="connsiteY6-126" fmla="*/ 3774280 h 3776662"/>
                  <a:gd name="connsiteX7-127" fmla="*/ 57151 w 273845"/>
                  <a:gd name="connsiteY7-128" fmla="*/ 3776661 h 3776662"/>
                  <a:gd name="connsiteX8-129" fmla="*/ 0 w 273845"/>
                  <a:gd name="connsiteY8-130" fmla="*/ 3776662 h 3776662"/>
                  <a:gd name="connsiteX9-131" fmla="*/ 1 w 273845"/>
                  <a:gd name="connsiteY9-132" fmla="*/ 3609974 h 3776662"/>
                  <a:gd name="connsiteX10-133" fmla="*/ 0 w 273845"/>
                  <a:gd name="connsiteY10-134" fmla="*/ 0 h 3776662"/>
                  <a:gd name="connsiteX0-135" fmla="*/ 0 w 273845"/>
                  <a:gd name="connsiteY0-136" fmla="*/ 0 h 3776661"/>
                  <a:gd name="connsiteX1-137" fmla="*/ 272825 w 273845"/>
                  <a:gd name="connsiteY1-138" fmla="*/ 0 h 3776661"/>
                  <a:gd name="connsiteX2-139" fmla="*/ 273845 w 273845"/>
                  <a:gd name="connsiteY2-140" fmla="*/ 3581399 h 3776661"/>
                  <a:gd name="connsiteX3-141" fmla="*/ 252414 w 273845"/>
                  <a:gd name="connsiteY3-142" fmla="*/ 3776661 h 3776661"/>
                  <a:gd name="connsiteX4-143" fmla="*/ 221457 w 273845"/>
                  <a:gd name="connsiteY4-144" fmla="*/ 3774280 h 3776661"/>
                  <a:gd name="connsiteX5-145" fmla="*/ 166689 w 273845"/>
                  <a:gd name="connsiteY5-146" fmla="*/ 3776661 h 3776661"/>
                  <a:gd name="connsiteX6-147" fmla="*/ 107157 w 273845"/>
                  <a:gd name="connsiteY6-148" fmla="*/ 3774280 h 3776661"/>
                  <a:gd name="connsiteX7-149" fmla="*/ 57151 w 273845"/>
                  <a:gd name="connsiteY7-150" fmla="*/ 3776661 h 3776661"/>
                  <a:gd name="connsiteX8-151" fmla="*/ 1 w 273845"/>
                  <a:gd name="connsiteY8-152" fmla="*/ 3609974 h 3776661"/>
                  <a:gd name="connsiteX9-153" fmla="*/ 0 w 273845"/>
                  <a:gd name="connsiteY9-154" fmla="*/ 0 h 3776661"/>
                  <a:gd name="connsiteX0-155" fmla="*/ 0 w 273845"/>
                  <a:gd name="connsiteY0-156" fmla="*/ 0 h 3776661"/>
                  <a:gd name="connsiteX1-157" fmla="*/ 272825 w 273845"/>
                  <a:gd name="connsiteY1-158" fmla="*/ 0 h 3776661"/>
                  <a:gd name="connsiteX2-159" fmla="*/ 273845 w 273845"/>
                  <a:gd name="connsiteY2-160" fmla="*/ 3581399 h 3776661"/>
                  <a:gd name="connsiteX3-161" fmla="*/ 252414 w 273845"/>
                  <a:gd name="connsiteY3-162" fmla="*/ 3776661 h 3776661"/>
                  <a:gd name="connsiteX4-163" fmla="*/ 221457 w 273845"/>
                  <a:gd name="connsiteY4-164" fmla="*/ 3774280 h 3776661"/>
                  <a:gd name="connsiteX5-165" fmla="*/ 166689 w 273845"/>
                  <a:gd name="connsiteY5-166" fmla="*/ 3776661 h 3776661"/>
                  <a:gd name="connsiteX6-167" fmla="*/ 104776 w 273845"/>
                  <a:gd name="connsiteY6-168" fmla="*/ 3664743 h 3776661"/>
                  <a:gd name="connsiteX7-169" fmla="*/ 57151 w 273845"/>
                  <a:gd name="connsiteY7-170" fmla="*/ 3776661 h 3776661"/>
                  <a:gd name="connsiteX8-171" fmla="*/ 1 w 273845"/>
                  <a:gd name="connsiteY8-172" fmla="*/ 3609974 h 3776661"/>
                  <a:gd name="connsiteX9-173" fmla="*/ 0 w 273845"/>
                  <a:gd name="connsiteY9-174" fmla="*/ 0 h 3776661"/>
                  <a:gd name="connsiteX0-175" fmla="*/ 0 w 273845"/>
                  <a:gd name="connsiteY0-176" fmla="*/ 0 h 3776661"/>
                  <a:gd name="connsiteX1-177" fmla="*/ 272825 w 273845"/>
                  <a:gd name="connsiteY1-178" fmla="*/ 0 h 3776661"/>
                  <a:gd name="connsiteX2-179" fmla="*/ 273845 w 273845"/>
                  <a:gd name="connsiteY2-180" fmla="*/ 3581399 h 3776661"/>
                  <a:gd name="connsiteX3-181" fmla="*/ 252414 w 273845"/>
                  <a:gd name="connsiteY3-182" fmla="*/ 3776661 h 3776661"/>
                  <a:gd name="connsiteX4-183" fmla="*/ 221457 w 273845"/>
                  <a:gd name="connsiteY4-184" fmla="*/ 3774280 h 3776661"/>
                  <a:gd name="connsiteX5-185" fmla="*/ 166689 w 273845"/>
                  <a:gd name="connsiteY5-186" fmla="*/ 3776661 h 3776661"/>
                  <a:gd name="connsiteX6-187" fmla="*/ 104776 w 273845"/>
                  <a:gd name="connsiteY6-188" fmla="*/ 3664743 h 3776661"/>
                  <a:gd name="connsiteX7-189" fmla="*/ 57151 w 273845"/>
                  <a:gd name="connsiteY7-190" fmla="*/ 3750467 h 3776661"/>
                  <a:gd name="connsiteX8-191" fmla="*/ 1 w 273845"/>
                  <a:gd name="connsiteY8-192" fmla="*/ 3609974 h 3776661"/>
                  <a:gd name="connsiteX9-193" fmla="*/ 0 w 273845"/>
                  <a:gd name="connsiteY9-194" fmla="*/ 0 h 3776661"/>
                  <a:gd name="connsiteX0-195" fmla="*/ 0 w 273845"/>
                  <a:gd name="connsiteY0-196" fmla="*/ 0 h 3776661"/>
                  <a:gd name="connsiteX1-197" fmla="*/ 272825 w 273845"/>
                  <a:gd name="connsiteY1-198" fmla="*/ 0 h 3776661"/>
                  <a:gd name="connsiteX2-199" fmla="*/ 273845 w 273845"/>
                  <a:gd name="connsiteY2-200" fmla="*/ 3581399 h 3776661"/>
                  <a:gd name="connsiteX3-201" fmla="*/ 252414 w 273845"/>
                  <a:gd name="connsiteY3-202" fmla="*/ 3776661 h 3776661"/>
                  <a:gd name="connsiteX4-203" fmla="*/ 228601 w 273845"/>
                  <a:gd name="connsiteY4-204" fmla="*/ 3629023 h 3776661"/>
                  <a:gd name="connsiteX5-205" fmla="*/ 166689 w 273845"/>
                  <a:gd name="connsiteY5-206" fmla="*/ 3776661 h 3776661"/>
                  <a:gd name="connsiteX6-207" fmla="*/ 104776 w 273845"/>
                  <a:gd name="connsiteY6-208" fmla="*/ 3664743 h 3776661"/>
                  <a:gd name="connsiteX7-209" fmla="*/ 57151 w 273845"/>
                  <a:gd name="connsiteY7-210" fmla="*/ 3750467 h 3776661"/>
                  <a:gd name="connsiteX8-211" fmla="*/ 1 w 273845"/>
                  <a:gd name="connsiteY8-212" fmla="*/ 3609974 h 3776661"/>
                  <a:gd name="connsiteX9-213" fmla="*/ 0 w 273845"/>
                  <a:gd name="connsiteY9-214" fmla="*/ 0 h 3776661"/>
                  <a:gd name="connsiteX0-215" fmla="*/ 0 w 273845"/>
                  <a:gd name="connsiteY0-216" fmla="*/ 0 h 3776661"/>
                  <a:gd name="connsiteX1-217" fmla="*/ 272825 w 273845"/>
                  <a:gd name="connsiteY1-218" fmla="*/ 0 h 3776661"/>
                  <a:gd name="connsiteX2-219" fmla="*/ 273845 w 273845"/>
                  <a:gd name="connsiteY2-220" fmla="*/ 3581399 h 3776661"/>
                  <a:gd name="connsiteX3-221" fmla="*/ 250032 w 273845"/>
                  <a:gd name="connsiteY3-222" fmla="*/ 3695699 h 3776661"/>
                  <a:gd name="connsiteX4-223" fmla="*/ 228601 w 273845"/>
                  <a:gd name="connsiteY4-224" fmla="*/ 3629023 h 3776661"/>
                  <a:gd name="connsiteX5-225" fmla="*/ 166689 w 273845"/>
                  <a:gd name="connsiteY5-226" fmla="*/ 3776661 h 3776661"/>
                  <a:gd name="connsiteX6-227" fmla="*/ 104776 w 273845"/>
                  <a:gd name="connsiteY6-228" fmla="*/ 3664743 h 3776661"/>
                  <a:gd name="connsiteX7-229" fmla="*/ 57151 w 273845"/>
                  <a:gd name="connsiteY7-230" fmla="*/ 3750467 h 3776661"/>
                  <a:gd name="connsiteX8-231" fmla="*/ 1 w 273845"/>
                  <a:gd name="connsiteY8-232" fmla="*/ 3609974 h 3776661"/>
                  <a:gd name="connsiteX9-233" fmla="*/ 0 w 273845"/>
                  <a:gd name="connsiteY9-234" fmla="*/ 0 h 3776661"/>
                  <a:gd name="connsiteX0-235" fmla="*/ 0 w 273845"/>
                  <a:gd name="connsiteY0-236" fmla="*/ 0 h 3776661"/>
                  <a:gd name="connsiteX1-237" fmla="*/ 272825 w 273845"/>
                  <a:gd name="connsiteY1-238" fmla="*/ 0 h 3776661"/>
                  <a:gd name="connsiteX2-239" fmla="*/ 273845 w 273845"/>
                  <a:gd name="connsiteY2-240" fmla="*/ 3581399 h 3776661"/>
                  <a:gd name="connsiteX3-241" fmla="*/ 247651 w 273845"/>
                  <a:gd name="connsiteY3-242" fmla="*/ 3702843 h 3776661"/>
                  <a:gd name="connsiteX4-243" fmla="*/ 228601 w 273845"/>
                  <a:gd name="connsiteY4-244" fmla="*/ 3629023 h 3776661"/>
                  <a:gd name="connsiteX5-245" fmla="*/ 166689 w 273845"/>
                  <a:gd name="connsiteY5-246" fmla="*/ 3776661 h 3776661"/>
                  <a:gd name="connsiteX6-247" fmla="*/ 104776 w 273845"/>
                  <a:gd name="connsiteY6-248" fmla="*/ 3664743 h 3776661"/>
                  <a:gd name="connsiteX7-249" fmla="*/ 57151 w 273845"/>
                  <a:gd name="connsiteY7-250" fmla="*/ 3750467 h 3776661"/>
                  <a:gd name="connsiteX8-251" fmla="*/ 1 w 273845"/>
                  <a:gd name="connsiteY8-252" fmla="*/ 3609974 h 3776661"/>
                  <a:gd name="connsiteX9-253" fmla="*/ 0 w 273845"/>
                  <a:gd name="connsiteY9-254" fmla="*/ 0 h 3776661"/>
                  <a:gd name="connsiteX0-255" fmla="*/ 0 w 273845"/>
                  <a:gd name="connsiteY0-256" fmla="*/ 0 h 3776661"/>
                  <a:gd name="connsiteX1-257" fmla="*/ 272825 w 273845"/>
                  <a:gd name="connsiteY1-258" fmla="*/ 0 h 3776661"/>
                  <a:gd name="connsiteX2-259" fmla="*/ 273845 w 273845"/>
                  <a:gd name="connsiteY2-260" fmla="*/ 3581399 h 3776661"/>
                  <a:gd name="connsiteX3-261" fmla="*/ 247651 w 273845"/>
                  <a:gd name="connsiteY3-262" fmla="*/ 3702843 h 3776661"/>
                  <a:gd name="connsiteX4-263" fmla="*/ 228601 w 273845"/>
                  <a:gd name="connsiteY4-264" fmla="*/ 3629023 h 3776661"/>
                  <a:gd name="connsiteX5-265" fmla="*/ 166689 w 273845"/>
                  <a:gd name="connsiteY5-266" fmla="*/ 3776661 h 3776661"/>
                  <a:gd name="connsiteX6-267" fmla="*/ 104776 w 273845"/>
                  <a:gd name="connsiteY6-268" fmla="*/ 3664743 h 3776661"/>
                  <a:gd name="connsiteX7-269" fmla="*/ 57151 w 273845"/>
                  <a:gd name="connsiteY7-270" fmla="*/ 3750467 h 3776661"/>
                  <a:gd name="connsiteX8-271" fmla="*/ 1 w 273845"/>
                  <a:gd name="connsiteY8-272" fmla="*/ 3609974 h 3776661"/>
                  <a:gd name="connsiteX9-273" fmla="*/ 0 w 273845"/>
                  <a:gd name="connsiteY9-274" fmla="*/ 0 h 3776661"/>
                  <a:gd name="connsiteX0-275" fmla="*/ 0 w 273845"/>
                  <a:gd name="connsiteY0-276" fmla="*/ 0 h 3776661"/>
                  <a:gd name="connsiteX1-277" fmla="*/ 272825 w 273845"/>
                  <a:gd name="connsiteY1-278" fmla="*/ 0 h 3776661"/>
                  <a:gd name="connsiteX2-279" fmla="*/ 273845 w 273845"/>
                  <a:gd name="connsiteY2-280" fmla="*/ 3581399 h 3776661"/>
                  <a:gd name="connsiteX3-281" fmla="*/ 247651 w 273845"/>
                  <a:gd name="connsiteY3-282" fmla="*/ 3702843 h 3776661"/>
                  <a:gd name="connsiteX4-283" fmla="*/ 228601 w 273845"/>
                  <a:gd name="connsiteY4-284" fmla="*/ 3629023 h 3776661"/>
                  <a:gd name="connsiteX5-285" fmla="*/ 166689 w 273845"/>
                  <a:gd name="connsiteY5-286" fmla="*/ 3776661 h 3776661"/>
                  <a:gd name="connsiteX6-287" fmla="*/ 104776 w 273845"/>
                  <a:gd name="connsiteY6-288" fmla="*/ 3664743 h 3776661"/>
                  <a:gd name="connsiteX7-289" fmla="*/ 57151 w 273845"/>
                  <a:gd name="connsiteY7-290" fmla="*/ 3750467 h 3776661"/>
                  <a:gd name="connsiteX8-291" fmla="*/ 1 w 273845"/>
                  <a:gd name="connsiteY8-292" fmla="*/ 3609974 h 3776661"/>
                  <a:gd name="connsiteX9-293" fmla="*/ 0 w 273845"/>
                  <a:gd name="connsiteY9-294" fmla="*/ 0 h 3776661"/>
                  <a:gd name="connsiteX0-295" fmla="*/ 0 w 273845"/>
                  <a:gd name="connsiteY0-296" fmla="*/ 0 h 3776661"/>
                  <a:gd name="connsiteX1-297" fmla="*/ 272825 w 273845"/>
                  <a:gd name="connsiteY1-298" fmla="*/ 0 h 3776661"/>
                  <a:gd name="connsiteX2-299" fmla="*/ 273845 w 273845"/>
                  <a:gd name="connsiteY2-300" fmla="*/ 3581399 h 3776661"/>
                  <a:gd name="connsiteX3-301" fmla="*/ 247651 w 273845"/>
                  <a:gd name="connsiteY3-302" fmla="*/ 3702843 h 3776661"/>
                  <a:gd name="connsiteX4-303" fmla="*/ 228601 w 273845"/>
                  <a:gd name="connsiteY4-304" fmla="*/ 3629023 h 3776661"/>
                  <a:gd name="connsiteX5-305" fmla="*/ 166689 w 273845"/>
                  <a:gd name="connsiteY5-306" fmla="*/ 3776661 h 3776661"/>
                  <a:gd name="connsiteX6-307" fmla="*/ 104776 w 273845"/>
                  <a:gd name="connsiteY6-308" fmla="*/ 3664743 h 3776661"/>
                  <a:gd name="connsiteX7-309" fmla="*/ 57151 w 273845"/>
                  <a:gd name="connsiteY7-310" fmla="*/ 3750467 h 3776661"/>
                  <a:gd name="connsiteX8-311" fmla="*/ 1 w 273845"/>
                  <a:gd name="connsiteY8-312" fmla="*/ 3609974 h 3776661"/>
                  <a:gd name="connsiteX9-313" fmla="*/ 0 w 273845"/>
                  <a:gd name="connsiteY9-314" fmla="*/ 0 h 3776661"/>
                  <a:gd name="connsiteX0-315" fmla="*/ 0 w 273845"/>
                  <a:gd name="connsiteY0-316" fmla="*/ 0 h 3776661"/>
                  <a:gd name="connsiteX1-317" fmla="*/ 272825 w 273845"/>
                  <a:gd name="connsiteY1-318" fmla="*/ 0 h 3776661"/>
                  <a:gd name="connsiteX2-319" fmla="*/ 273845 w 273845"/>
                  <a:gd name="connsiteY2-320" fmla="*/ 3581399 h 3776661"/>
                  <a:gd name="connsiteX3-321" fmla="*/ 247651 w 273845"/>
                  <a:gd name="connsiteY3-322" fmla="*/ 3702843 h 3776661"/>
                  <a:gd name="connsiteX4-323" fmla="*/ 228601 w 273845"/>
                  <a:gd name="connsiteY4-324" fmla="*/ 3629023 h 3776661"/>
                  <a:gd name="connsiteX5-325" fmla="*/ 166689 w 273845"/>
                  <a:gd name="connsiteY5-326" fmla="*/ 3776661 h 3776661"/>
                  <a:gd name="connsiteX6-327" fmla="*/ 104776 w 273845"/>
                  <a:gd name="connsiteY6-328" fmla="*/ 3664743 h 3776661"/>
                  <a:gd name="connsiteX7-329" fmla="*/ 57151 w 273845"/>
                  <a:gd name="connsiteY7-330" fmla="*/ 3750467 h 3776661"/>
                  <a:gd name="connsiteX8-331" fmla="*/ 1 w 273845"/>
                  <a:gd name="connsiteY8-332" fmla="*/ 3609974 h 3776661"/>
                  <a:gd name="connsiteX9-333" fmla="*/ 0 w 273845"/>
                  <a:gd name="connsiteY9-334" fmla="*/ 0 h 3776661"/>
                  <a:gd name="connsiteX0-335" fmla="*/ 0 w 273845"/>
                  <a:gd name="connsiteY0-336" fmla="*/ 0 h 3776661"/>
                  <a:gd name="connsiteX1-337" fmla="*/ 272825 w 273845"/>
                  <a:gd name="connsiteY1-338" fmla="*/ 0 h 3776661"/>
                  <a:gd name="connsiteX2-339" fmla="*/ 273845 w 273845"/>
                  <a:gd name="connsiteY2-340" fmla="*/ 3581399 h 3776661"/>
                  <a:gd name="connsiteX3-341" fmla="*/ 247651 w 273845"/>
                  <a:gd name="connsiteY3-342" fmla="*/ 3702843 h 3776661"/>
                  <a:gd name="connsiteX4-343" fmla="*/ 228601 w 273845"/>
                  <a:gd name="connsiteY4-344" fmla="*/ 3629023 h 3776661"/>
                  <a:gd name="connsiteX5-345" fmla="*/ 166689 w 273845"/>
                  <a:gd name="connsiteY5-346" fmla="*/ 3776661 h 3776661"/>
                  <a:gd name="connsiteX6-347" fmla="*/ 104776 w 273845"/>
                  <a:gd name="connsiteY6-348" fmla="*/ 3664743 h 3776661"/>
                  <a:gd name="connsiteX7-349" fmla="*/ 57151 w 273845"/>
                  <a:gd name="connsiteY7-350" fmla="*/ 3750467 h 3776661"/>
                  <a:gd name="connsiteX8-351" fmla="*/ 1 w 273845"/>
                  <a:gd name="connsiteY8-352" fmla="*/ 3609974 h 3776661"/>
                  <a:gd name="connsiteX9-353" fmla="*/ 0 w 273845"/>
                  <a:gd name="connsiteY9-354" fmla="*/ 0 h 3776661"/>
                  <a:gd name="connsiteX0-355" fmla="*/ 0 w 273845"/>
                  <a:gd name="connsiteY0-356" fmla="*/ 0 h 3776887"/>
                  <a:gd name="connsiteX1-357" fmla="*/ 272825 w 273845"/>
                  <a:gd name="connsiteY1-358" fmla="*/ 0 h 3776887"/>
                  <a:gd name="connsiteX2-359" fmla="*/ 273845 w 273845"/>
                  <a:gd name="connsiteY2-360" fmla="*/ 3581399 h 3776887"/>
                  <a:gd name="connsiteX3-361" fmla="*/ 247651 w 273845"/>
                  <a:gd name="connsiteY3-362" fmla="*/ 3702843 h 3776887"/>
                  <a:gd name="connsiteX4-363" fmla="*/ 228601 w 273845"/>
                  <a:gd name="connsiteY4-364" fmla="*/ 3629023 h 3776887"/>
                  <a:gd name="connsiteX5-365" fmla="*/ 166689 w 273845"/>
                  <a:gd name="connsiteY5-366" fmla="*/ 3776661 h 3776887"/>
                  <a:gd name="connsiteX6-367" fmla="*/ 104776 w 273845"/>
                  <a:gd name="connsiteY6-368" fmla="*/ 3664743 h 3776887"/>
                  <a:gd name="connsiteX7-369" fmla="*/ 57151 w 273845"/>
                  <a:gd name="connsiteY7-370" fmla="*/ 3750467 h 3776887"/>
                  <a:gd name="connsiteX8-371" fmla="*/ 1 w 273845"/>
                  <a:gd name="connsiteY8-372" fmla="*/ 3609974 h 3776887"/>
                  <a:gd name="connsiteX9-373" fmla="*/ 0 w 273845"/>
                  <a:gd name="connsiteY9-374" fmla="*/ 0 h 3776887"/>
                  <a:gd name="connsiteX0-375" fmla="*/ 0 w 273845"/>
                  <a:gd name="connsiteY0-376" fmla="*/ 0 h 3776887"/>
                  <a:gd name="connsiteX1-377" fmla="*/ 272825 w 273845"/>
                  <a:gd name="connsiteY1-378" fmla="*/ 0 h 3776887"/>
                  <a:gd name="connsiteX2-379" fmla="*/ 273845 w 273845"/>
                  <a:gd name="connsiteY2-380" fmla="*/ 3581399 h 3776887"/>
                  <a:gd name="connsiteX3-381" fmla="*/ 247651 w 273845"/>
                  <a:gd name="connsiteY3-382" fmla="*/ 3702843 h 3776887"/>
                  <a:gd name="connsiteX4-383" fmla="*/ 228601 w 273845"/>
                  <a:gd name="connsiteY4-384" fmla="*/ 3629023 h 3776887"/>
                  <a:gd name="connsiteX5-385" fmla="*/ 166689 w 273845"/>
                  <a:gd name="connsiteY5-386" fmla="*/ 3776661 h 3776887"/>
                  <a:gd name="connsiteX6-387" fmla="*/ 104776 w 273845"/>
                  <a:gd name="connsiteY6-388" fmla="*/ 3664743 h 3776887"/>
                  <a:gd name="connsiteX7-389" fmla="*/ 57151 w 273845"/>
                  <a:gd name="connsiteY7-390" fmla="*/ 3750467 h 3776887"/>
                  <a:gd name="connsiteX8-391" fmla="*/ 1 w 273845"/>
                  <a:gd name="connsiteY8-392" fmla="*/ 3609974 h 3776887"/>
                  <a:gd name="connsiteX9-393" fmla="*/ 0 w 273845"/>
                  <a:gd name="connsiteY9-394" fmla="*/ 0 h 3776887"/>
                  <a:gd name="connsiteX0-395" fmla="*/ 0 w 273845"/>
                  <a:gd name="connsiteY0-396" fmla="*/ 0 h 3776887"/>
                  <a:gd name="connsiteX1-397" fmla="*/ 272825 w 273845"/>
                  <a:gd name="connsiteY1-398" fmla="*/ 0 h 3776887"/>
                  <a:gd name="connsiteX2-399" fmla="*/ 273845 w 273845"/>
                  <a:gd name="connsiteY2-400" fmla="*/ 3581399 h 3776887"/>
                  <a:gd name="connsiteX3-401" fmla="*/ 247651 w 273845"/>
                  <a:gd name="connsiteY3-402" fmla="*/ 3702843 h 3776887"/>
                  <a:gd name="connsiteX4-403" fmla="*/ 228601 w 273845"/>
                  <a:gd name="connsiteY4-404" fmla="*/ 3629023 h 3776887"/>
                  <a:gd name="connsiteX5-405" fmla="*/ 166689 w 273845"/>
                  <a:gd name="connsiteY5-406" fmla="*/ 3776661 h 3776887"/>
                  <a:gd name="connsiteX6-407" fmla="*/ 104776 w 273845"/>
                  <a:gd name="connsiteY6-408" fmla="*/ 3664743 h 3776887"/>
                  <a:gd name="connsiteX7-409" fmla="*/ 57151 w 273845"/>
                  <a:gd name="connsiteY7-410" fmla="*/ 3750467 h 3776887"/>
                  <a:gd name="connsiteX8-411" fmla="*/ 1 w 273845"/>
                  <a:gd name="connsiteY8-412" fmla="*/ 3609974 h 3776887"/>
                  <a:gd name="connsiteX9-413" fmla="*/ 0 w 273845"/>
                  <a:gd name="connsiteY9-414" fmla="*/ 0 h 3776887"/>
                  <a:gd name="connsiteX0-415" fmla="*/ 0 w 273845"/>
                  <a:gd name="connsiteY0-416" fmla="*/ 0 h 3776859"/>
                  <a:gd name="connsiteX1-417" fmla="*/ 272825 w 273845"/>
                  <a:gd name="connsiteY1-418" fmla="*/ 0 h 3776859"/>
                  <a:gd name="connsiteX2-419" fmla="*/ 273845 w 273845"/>
                  <a:gd name="connsiteY2-420" fmla="*/ 3581399 h 3776859"/>
                  <a:gd name="connsiteX3-421" fmla="*/ 247651 w 273845"/>
                  <a:gd name="connsiteY3-422" fmla="*/ 3702843 h 3776859"/>
                  <a:gd name="connsiteX4-423" fmla="*/ 223839 w 273845"/>
                  <a:gd name="connsiteY4-424" fmla="*/ 3631404 h 3776859"/>
                  <a:gd name="connsiteX5-425" fmla="*/ 166689 w 273845"/>
                  <a:gd name="connsiteY5-426" fmla="*/ 3776661 h 3776859"/>
                  <a:gd name="connsiteX6-427" fmla="*/ 104776 w 273845"/>
                  <a:gd name="connsiteY6-428" fmla="*/ 3664743 h 3776859"/>
                  <a:gd name="connsiteX7-429" fmla="*/ 57151 w 273845"/>
                  <a:gd name="connsiteY7-430" fmla="*/ 3750467 h 3776859"/>
                  <a:gd name="connsiteX8-431" fmla="*/ 1 w 273845"/>
                  <a:gd name="connsiteY8-432" fmla="*/ 3609974 h 3776859"/>
                  <a:gd name="connsiteX9-433" fmla="*/ 0 w 273845"/>
                  <a:gd name="connsiteY9-434" fmla="*/ 0 h 3776859"/>
                  <a:gd name="connsiteX0-435" fmla="*/ 0 w 273845"/>
                  <a:gd name="connsiteY0-436" fmla="*/ 0 h 3776859"/>
                  <a:gd name="connsiteX1-437" fmla="*/ 272825 w 273845"/>
                  <a:gd name="connsiteY1-438" fmla="*/ 0 h 3776859"/>
                  <a:gd name="connsiteX2-439" fmla="*/ 273845 w 273845"/>
                  <a:gd name="connsiteY2-440" fmla="*/ 3581399 h 3776859"/>
                  <a:gd name="connsiteX3-441" fmla="*/ 247651 w 273845"/>
                  <a:gd name="connsiteY3-442" fmla="*/ 3702843 h 3776859"/>
                  <a:gd name="connsiteX4-443" fmla="*/ 223839 w 273845"/>
                  <a:gd name="connsiteY4-444" fmla="*/ 3631404 h 3776859"/>
                  <a:gd name="connsiteX5-445" fmla="*/ 166689 w 273845"/>
                  <a:gd name="connsiteY5-446" fmla="*/ 3776661 h 3776859"/>
                  <a:gd name="connsiteX6-447" fmla="*/ 104776 w 273845"/>
                  <a:gd name="connsiteY6-448" fmla="*/ 3664743 h 3776859"/>
                  <a:gd name="connsiteX7-449" fmla="*/ 57151 w 273845"/>
                  <a:gd name="connsiteY7-450" fmla="*/ 3750467 h 3776859"/>
                  <a:gd name="connsiteX8-451" fmla="*/ 1 w 273845"/>
                  <a:gd name="connsiteY8-452" fmla="*/ 3609974 h 3776859"/>
                  <a:gd name="connsiteX9-453" fmla="*/ 0 w 273845"/>
                  <a:gd name="connsiteY9-454" fmla="*/ 0 h 3776859"/>
                  <a:gd name="connsiteX0-455" fmla="*/ 0 w 273894"/>
                  <a:gd name="connsiteY0-456" fmla="*/ 0 h 3776859"/>
                  <a:gd name="connsiteX1-457" fmla="*/ 272825 w 273894"/>
                  <a:gd name="connsiteY1-458" fmla="*/ 0 h 3776859"/>
                  <a:gd name="connsiteX2-459" fmla="*/ 273845 w 273894"/>
                  <a:gd name="connsiteY2-460" fmla="*/ 3581399 h 3776859"/>
                  <a:gd name="connsiteX3-461" fmla="*/ 247651 w 273894"/>
                  <a:gd name="connsiteY3-462" fmla="*/ 3702843 h 3776859"/>
                  <a:gd name="connsiteX4-463" fmla="*/ 223839 w 273894"/>
                  <a:gd name="connsiteY4-464" fmla="*/ 3631404 h 3776859"/>
                  <a:gd name="connsiteX5-465" fmla="*/ 166689 w 273894"/>
                  <a:gd name="connsiteY5-466" fmla="*/ 3776661 h 3776859"/>
                  <a:gd name="connsiteX6-467" fmla="*/ 104776 w 273894"/>
                  <a:gd name="connsiteY6-468" fmla="*/ 3664743 h 3776859"/>
                  <a:gd name="connsiteX7-469" fmla="*/ 57151 w 273894"/>
                  <a:gd name="connsiteY7-470" fmla="*/ 3750467 h 3776859"/>
                  <a:gd name="connsiteX8-471" fmla="*/ 1 w 273894"/>
                  <a:gd name="connsiteY8-472" fmla="*/ 3609974 h 3776859"/>
                  <a:gd name="connsiteX9-473" fmla="*/ 0 w 273894"/>
                  <a:gd name="connsiteY9-474" fmla="*/ 0 h 3776859"/>
                  <a:gd name="connsiteX0-475" fmla="*/ 0 w 273894"/>
                  <a:gd name="connsiteY0-476" fmla="*/ 0 h 3776859"/>
                  <a:gd name="connsiteX1-477" fmla="*/ 272825 w 273894"/>
                  <a:gd name="connsiteY1-478" fmla="*/ 0 h 3776859"/>
                  <a:gd name="connsiteX2-479" fmla="*/ 273845 w 273894"/>
                  <a:gd name="connsiteY2-480" fmla="*/ 3581399 h 3776859"/>
                  <a:gd name="connsiteX3-481" fmla="*/ 247651 w 273894"/>
                  <a:gd name="connsiteY3-482" fmla="*/ 3702843 h 3776859"/>
                  <a:gd name="connsiteX4-483" fmla="*/ 223839 w 273894"/>
                  <a:gd name="connsiteY4-484" fmla="*/ 3631404 h 3776859"/>
                  <a:gd name="connsiteX5-485" fmla="*/ 166689 w 273894"/>
                  <a:gd name="connsiteY5-486" fmla="*/ 3776661 h 3776859"/>
                  <a:gd name="connsiteX6-487" fmla="*/ 104776 w 273894"/>
                  <a:gd name="connsiteY6-488" fmla="*/ 3664743 h 3776859"/>
                  <a:gd name="connsiteX7-489" fmla="*/ 57151 w 273894"/>
                  <a:gd name="connsiteY7-490" fmla="*/ 3750467 h 3776859"/>
                  <a:gd name="connsiteX8-491" fmla="*/ 1 w 273894"/>
                  <a:gd name="connsiteY8-492" fmla="*/ 3609974 h 3776859"/>
                  <a:gd name="connsiteX9-493" fmla="*/ 0 w 273894"/>
                  <a:gd name="connsiteY9-494" fmla="*/ 0 h 3776859"/>
                  <a:gd name="connsiteX0-495" fmla="*/ 0 w 273845"/>
                  <a:gd name="connsiteY0-496" fmla="*/ 0 h 3776859"/>
                  <a:gd name="connsiteX1-497" fmla="*/ 272825 w 273845"/>
                  <a:gd name="connsiteY1-498" fmla="*/ 0 h 3776859"/>
                  <a:gd name="connsiteX2-499" fmla="*/ 273845 w 273845"/>
                  <a:gd name="connsiteY2-500" fmla="*/ 3581399 h 3776859"/>
                  <a:gd name="connsiteX3-501" fmla="*/ 247651 w 273845"/>
                  <a:gd name="connsiteY3-502" fmla="*/ 3702843 h 3776859"/>
                  <a:gd name="connsiteX4-503" fmla="*/ 223839 w 273845"/>
                  <a:gd name="connsiteY4-504" fmla="*/ 3631404 h 3776859"/>
                  <a:gd name="connsiteX5-505" fmla="*/ 166689 w 273845"/>
                  <a:gd name="connsiteY5-506" fmla="*/ 3776661 h 3776859"/>
                  <a:gd name="connsiteX6-507" fmla="*/ 104776 w 273845"/>
                  <a:gd name="connsiteY6-508" fmla="*/ 3664743 h 3776859"/>
                  <a:gd name="connsiteX7-509" fmla="*/ 57151 w 273845"/>
                  <a:gd name="connsiteY7-510" fmla="*/ 3750467 h 3776859"/>
                  <a:gd name="connsiteX8-511" fmla="*/ 1 w 273845"/>
                  <a:gd name="connsiteY8-512" fmla="*/ 3609974 h 3776859"/>
                  <a:gd name="connsiteX9-513" fmla="*/ 0 w 273845"/>
                  <a:gd name="connsiteY9-514" fmla="*/ 0 h 3776859"/>
                  <a:gd name="connsiteX0-515" fmla="*/ 0 w 273845"/>
                  <a:gd name="connsiteY0-516" fmla="*/ 0 h 3776859"/>
                  <a:gd name="connsiteX1-517" fmla="*/ 272825 w 273845"/>
                  <a:gd name="connsiteY1-518" fmla="*/ 0 h 3776859"/>
                  <a:gd name="connsiteX2-519" fmla="*/ 273845 w 273845"/>
                  <a:gd name="connsiteY2-520" fmla="*/ 3581399 h 3776859"/>
                  <a:gd name="connsiteX3-521" fmla="*/ 252414 w 273845"/>
                  <a:gd name="connsiteY3-522" fmla="*/ 3702843 h 3776859"/>
                  <a:gd name="connsiteX4-523" fmla="*/ 223839 w 273845"/>
                  <a:gd name="connsiteY4-524" fmla="*/ 3631404 h 3776859"/>
                  <a:gd name="connsiteX5-525" fmla="*/ 166689 w 273845"/>
                  <a:gd name="connsiteY5-526" fmla="*/ 3776661 h 3776859"/>
                  <a:gd name="connsiteX6-527" fmla="*/ 104776 w 273845"/>
                  <a:gd name="connsiteY6-528" fmla="*/ 3664743 h 3776859"/>
                  <a:gd name="connsiteX7-529" fmla="*/ 57151 w 273845"/>
                  <a:gd name="connsiteY7-530" fmla="*/ 3750467 h 3776859"/>
                  <a:gd name="connsiteX8-531" fmla="*/ 1 w 273845"/>
                  <a:gd name="connsiteY8-532" fmla="*/ 3609974 h 3776859"/>
                  <a:gd name="connsiteX9-533" fmla="*/ 0 w 273845"/>
                  <a:gd name="connsiteY9-534" fmla="*/ 0 h 3776859"/>
                  <a:gd name="connsiteX0-535" fmla="*/ 0 w 273845"/>
                  <a:gd name="connsiteY0-536" fmla="*/ 0 h 3776859"/>
                  <a:gd name="connsiteX1-537" fmla="*/ 272825 w 273845"/>
                  <a:gd name="connsiteY1-538" fmla="*/ 0 h 3776859"/>
                  <a:gd name="connsiteX2-539" fmla="*/ 273845 w 273845"/>
                  <a:gd name="connsiteY2-540" fmla="*/ 3581399 h 3776859"/>
                  <a:gd name="connsiteX3-541" fmla="*/ 252414 w 273845"/>
                  <a:gd name="connsiteY3-542" fmla="*/ 3702843 h 3776859"/>
                  <a:gd name="connsiteX4-543" fmla="*/ 223839 w 273845"/>
                  <a:gd name="connsiteY4-544" fmla="*/ 3631404 h 3776859"/>
                  <a:gd name="connsiteX5-545" fmla="*/ 166689 w 273845"/>
                  <a:gd name="connsiteY5-546" fmla="*/ 3776661 h 3776859"/>
                  <a:gd name="connsiteX6-547" fmla="*/ 104776 w 273845"/>
                  <a:gd name="connsiteY6-548" fmla="*/ 3664743 h 3776859"/>
                  <a:gd name="connsiteX7-549" fmla="*/ 57151 w 273845"/>
                  <a:gd name="connsiteY7-550" fmla="*/ 3750467 h 3776859"/>
                  <a:gd name="connsiteX8-551" fmla="*/ 1 w 273845"/>
                  <a:gd name="connsiteY8-552" fmla="*/ 3609974 h 3776859"/>
                  <a:gd name="connsiteX9-553" fmla="*/ 0 w 273845"/>
                  <a:gd name="connsiteY9-554" fmla="*/ 0 h 3776859"/>
                  <a:gd name="connsiteX0-555" fmla="*/ 0 w 273845"/>
                  <a:gd name="connsiteY0-556" fmla="*/ 0 h 3776859"/>
                  <a:gd name="connsiteX1-557" fmla="*/ 272825 w 273845"/>
                  <a:gd name="connsiteY1-558" fmla="*/ 0 h 3776859"/>
                  <a:gd name="connsiteX2-559" fmla="*/ 273845 w 273845"/>
                  <a:gd name="connsiteY2-560" fmla="*/ 3581399 h 3776859"/>
                  <a:gd name="connsiteX3-561" fmla="*/ 245270 w 273845"/>
                  <a:gd name="connsiteY3-562" fmla="*/ 3702843 h 3776859"/>
                  <a:gd name="connsiteX4-563" fmla="*/ 223839 w 273845"/>
                  <a:gd name="connsiteY4-564" fmla="*/ 3631404 h 3776859"/>
                  <a:gd name="connsiteX5-565" fmla="*/ 166689 w 273845"/>
                  <a:gd name="connsiteY5-566" fmla="*/ 3776661 h 3776859"/>
                  <a:gd name="connsiteX6-567" fmla="*/ 104776 w 273845"/>
                  <a:gd name="connsiteY6-568" fmla="*/ 3664743 h 3776859"/>
                  <a:gd name="connsiteX7-569" fmla="*/ 57151 w 273845"/>
                  <a:gd name="connsiteY7-570" fmla="*/ 3750467 h 3776859"/>
                  <a:gd name="connsiteX8-571" fmla="*/ 1 w 273845"/>
                  <a:gd name="connsiteY8-572" fmla="*/ 3609974 h 3776859"/>
                  <a:gd name="connsiteX9-573" fmla="*/ 0 w 273845"/>
                  <a:gd name="connsiteY9-574" fmla="*/ 0 h 3776859"/>
                  <a:gd name="connsiteX0-575" fmla="*/ 0 w 273845"/>
                  <a:gd name="connsiteY0-576" fmla="*/ 0 h 3776859"/>
                  <a:gd name="connsiteX1-577" fmla="*/ 272825 w 273845"/>
                  <a:gd name="connsiteY1-578" fmla="*/ 0 h 3776859"/>
                  <a:gd name="connsiteX2-579" fmla="*/ 273845 w 273845"/>
                  <a:gd name="connsiteY2-580" fmla="*/ 3581399 h 3776859"/>
                  <a:gd name="connsiteX3-581" fmla="*/ 245270 w 273845"/>
                  <a:gd name="connsiteY3-582" fmla="*/ 3702843 h 3776859"/>
                  <a:gd name="connsiteX4-583" fmla="*/ 223839 w 273845"/>
                  <a:gd name="connsiteY4-584" fmla="*/ 3631404 h 3776859"/>
                  <a:gd name="connsiteX5-585" fmla="*/ 166689 w 273845"/>
                  <a:gd name="connsiteY5-586" fmla="*/ 3776661 h 3776859"/>
                  <a:gd name="connsiteX6-587" fmla="*/ 104776 w 273845"/>
                  <a:gd name="connsiteY6-588" fmla="*/ 3664743 h 3776859"/>
                  <a:gd name="connsiteX7-589" fmla="*/ 57151 w 273845"/>
                  <a:gd name="connsiteY7-590" fmla="*/ 3750467 h 3776859"/>
                  <a:gd name="connsiteX8-591" fmla="*/ 1 w 273845"/>
                  <a:gd name="connsiteY8-592" fmla="*/ 3609974 h 3776859"/>
                  <a:gd name="connsiteX9-593" fmla="*/ 0 w 273845"/>
                  <a:gd name="connsiteY9-594" fmla="*/ 0 h 3776859"/>
                  <a:gd name="connsiteX0-595" fmla="*/ 0 w 273845"/>
                  <a:gd name="connsiteY0-596" fmla="*/ 0 h 3776859"/>
                  <a:gd name="connsiteX1-597" fmla="*/ 272825 w 273845"/>
                  <a:gd name="connsiteY1-598" fmla="*/ 0 h 3776859"/>
                  <a:gd name="connsiteX2-599" fmla="*/ 273845 w 273845"/>
                  <a:gd name="connsiteY2-600" fmla="*/ 3581399 h 3776859"/>
                  <a:gd name="connsiteX3-601" fmla="*/ 245270 w 273845"/>
                  <a:gd name="connsiteY3-602" fmla="*/ 3702843 h 3776859"/>
                  <a:gd name="connsiteX4-603" fmla="*/ 223839 w 273845"/>
                  <a:gd name="connsiteY4-604" fmla="*/ 3631404 h 3776859"/>
                  <a:gd name="connsiteX5-605" fmla="*/ 166689 w 273845"/>
                  <a:gd name="connsiteY5-606" fmla="*/ 3776661 h 3776859"/>
                  <a:gd name="connsiteX6-607" fmla="*/ 104776 w 273845"/>
                  <a:gd name="connsiteY6-608" fmla="*/ 3664743 h 3776859"/>
                  <a:gd name="connsiteX7-609" fmla="*/ 57151 w 273845"/>
                  <a:gd name="connsiteY7-610" fmla="*/ 3750467 h 3776859"/>
                  <a:gd name="connsiteX8-611" fmla="*/ 1 w 273845"/>
                  <a:gd name="connsiteY8-612" fmla="*/ 3609974 h 3776859"/>
                  <a:gd name="connsiteX9-613" fmla="*/ 0 w 273845"/>
                  <a:gd name="connsiteY9-614" fmla="*/ 0 h 3776859"/>
                  <a:gd name="connsiteX0-615" fmla="*/ 0 w 273845"/>
                  <a:gd name="connsiteY0-616" fmla="*/ 0 h 3776859"/>
                  <a:gd name="connsiteX1-617" fmla="*/ 272825 w 273845"/>
                  <a:gd name="connsiteY1-618" fmla="*/ 0 h 3776859"/>
                  <a:gd name="connsiteX2-619" fmla="*/ 273845 w 273845"/>
                  <a:gd name="connsiteY2-620" fmla="*/ 3581399 h 3776859"/>
                  <a:gd name="connsiteX3-621" fmla="*/ 245270 w 273845"/>
                  <a:gd name="connsiteY3-622" fmla="*/ 3702843 h 3776859"/>
                  <a:gd name="connsiteX4-623" fmla="*/ 223839 w 273845"/>
                  <a:gd name="connsiteY4-624" fmla="*/ 3631404 h 3776859"/>
                  <a:gd name="connsiteX5-625" fmla="*/ 166689 w 273845"/>
                  <a:gd name="connsiteY5-626" fmla="*/ 3776661 h 3776859"/>
                  <a:gd name="connsiteX6-627" fmla="*/ 104776 w 273845"/>
                  <a:gd name="connsiteY6-628" fmla="*/ 3664743 h 3776859"/>
                  <a:gd name="connsiteX7-629" fmla="*/ 57151 w 273845"/>
                  <a:gd name="connsiteY7-630" fmla="*/ 3750467 h 3776859"/>
                  <a:gd name="connsiteX8-631" fmla="*/ 1 w 273845"/>
                  <a:gd name="connsiteY8-632" fmla="*/ 3609974 h 3776859"/>
                  <a:gd name="connsiteX9-633" fmla="*/ 0 w 273845"/>
                  <a:gd name="connsiteY9-634" fmla="*/ 0 h 3776859"/>
                  <a:gd name="connsiteX0-635" fmla="*/ 0 w 273845"/>
                  <a:gd name="connsiteY0-636" fmla="*/ 0 h 3776859"/>
                  <a:gd name="connsiteX1-637" fmla="*/ 272825 w 273845"/>
                  <a:gd name="connsiteY1-638" fmla="*/ 0 h 3776859"/>
                  <a:gd name="connsiteX2-639" fmla="*/ 273845 w 273845"/>
                  <a:gd name="connsiteY2-640" fmla="*/ 3581399 h 3776859"/>
                  <a:gd name="connsiteX3-641" fmla="*/ 245270 w 273845"/>
                  <a:gd name="connsiteY3-642" fmla="*/ 3702843 h 3776859"/>
                  <a:gd name="connsiteX4-643" fmla="*/ 223839 w 273845"/>
                  <a:gd name="connsiteY4-644" fmla="*/ 3631404 h 3776859"/>
                  <a:gd name="connsiteX5-645" fmla="*/ 166689 w 273845"/>
                  <a:gd name="connsiteY5-646" fmla="*/ 3776661 h 3776859"/>
                  <a:gd name="connsiteX6-647" fmla="*/ 104776 w 273845"/>
                  <a:gd name="connsiteY6-648" fmla="*/ 3664743 h 3776859"/>
                  <a:gd name="connsiteX7-649" fmla="*/ 57151 w 273845"/>
                  <a:gd name="connsiteY7-650" fmla="*/ 3750467 h 3776859"/>
                  <a:gd name="connsiteX8-651" fmla="*/ 1 w 273845"/>
                  <a:gd name="connsiteY8-652" fmla="*/ 3609974 h 3776859"/>
                  <a:gd name="connsiteX9-653" fmla="*/ 0 w 273845"/>
                  <a:gd name="connsiteY9-654" fmla="*/ 0 h 3776859"/>
                  <a:gd name="connsiteX0-655" fmla="*/ 0 w 273845"/>
                  <a:gd name="connsiteY0-656" fmla="*/ 0 h 3776859"/>
                  <a:gd name="connsiteX1-657" fmla="*/ 272825 w 273845"/>
                  <a:gd name="connsiteY1-658" fmla="*/ 0 h 3776859"/>
                  <a:gd name="connsiteX2-659" fmla="*/ 273845 w 273845"/>
                  <a:gd name="connsiteY2-660" fmla="*/ 3581399 h 3776859"/>
                  <a:gd name="connsiteX3-661" fmla="*/ 245270 w 273845"/>
                  <a:gd name="connsiteY3-662" fmla="*/ 3702843 h 3776859"/>
                  <a:gd name="connsiteX4-663" fmla="*/ 223839 w 273845"/>
                  <a:gd name="connsiteY4-664" fmla="*/ 3631404 h 3776859"/>
                  <a:gd name="connsiteX5-665" fmla="*/ 166689 w 273845"/>
                  <a:gd name="connsiteY5-666" fmla="*/ 3776661 h 3776859"/>
                  <a:gd name="connsiteX6-667" fmla="*/ 104776 w 273845"/>
                  <a:gd name="connsiteY6-668" fmla="*/ 3664743 h 3776859"/>
                  <a:gd name="connsiteX7-669" fmla="*/ 57151 w 273845"/>
                  <a:gd name="connsiteY7-670" fmla="*/ 3750467 h 3776859"/>
                  <a:gd name="connsiteX8-671" fmla="*/ 1 w 273845"/>
                  <a:gd name="connsiteY8-672" fmla="*/ 3609974 h 3776859"/>
                  <a:gd name="connsiteX9-673" fmla="*/ 0 w 273845"/>
                  <a:gd name="connsiteY9-674" fmla="*/ 0 h 3776859"/>
                  <a:gd name="connsiteX0-675" fmla="*/ 0 w 273845"/>
                  <a:gd name="connsiteY0-676" fmla="*/ 0 h 3776859"/>
                  <a:gd name="connsiteX1-677" fmla="*/ 272825 w 273845"/>
                  <a:gd name="connsiteY1-678" fmla="*/ 0 h 3776859"/>
                  <a:gd name="connsiteX2-679" fmla="*/ 273845 w 273845"/>
                  <a:gd name="connsiteY2-680" fmla="*/ 3581399 h 3776859"/>
                  <a:gd name="connsiteX3-681" fmla="*/ 245270 w 273845"/>
                  <a:gd name="connsiteY3-682" fmla="*/ 3702843 h 3776859"/>
                  <a:gd name="connsiteX4-683" fmla="*/ 223839 w 273845"/>
                  <a:gd name="connsiteY4-684" fmla="*/ 3631404 h 3776859"/>
                  <a:gd name="connsiteX5-685" fmla="*/ 166689 w 273845"/>
                  <a:gd name="connsiteY5-686" fmla="*/ 3776661 h 3776859"/>
                  <a:gd name="connsiteX6-687" fmla="*/ 104776 w 273845"/>
                  <a:gd name="connsiteY6-688" fmla="*/ 3664743 h 3776859"/>
                  <a:gd name="connsiteX7-689" fmla="*/ 57151 w 273845"/>
                  <a:gd name="connsiteY7-690" fmla="*/ 3750467 h 3776859"/>
                  <a:gd name="connsiteX8-691" fmla="*/ 1 w 273845"/>
                  <a:gd name="connsiteY8-692" fmla="*/ 3609974 h 3776859"/>
                  <a:gd name="connsiteX9-693" fmla="*/ 0 w 273845"/>
                  <a:gd name="connsiteY9-694" fmla="*/ 0 h 3776859"/>
                  <a:gd name="connsiteX0-695" fmla="*/ 0 w 273845"/>
                  <a:gd name="connsiteY0-696" fmla="*/ 0 h 3776859"/>
                  <a:gd name="connsiteX1-697" fmla="*/ 272825 w 273845"/>
                  <a:gd name="connsiteY1-698" fmla="*/ 0 h 3776859"/>
                  <a:gd name="connsiteX2-699" fmla="*/ 273845 w 273845"/>
                  <a:gd name="connsiteY2-700" fmla="*/ 3581399 h 3776859"/>
                  <a:gd name="connsiteX3-701" fmla="*/ 245270 w 273845"/>
                  <a:gd name="connsiteY3-702" fmla="*/ 3702843 h 3776859"/>
                  <a:gd name="connsiteX4-703" fmla="*/ 223839 w 273845"/>
                  <a:gd name="connsiteY4-704" fmla="*/ 3631404 h 3776859"/>
                  <a:gd name="connsiteX5-705" fmla="*/ 166689 w 273845"/>
                  <a:gd name="connsiteY5-706" fmla="*/ 3776661 h 3776859"/>
                  <a:gd name="connsiteX6-707" fmla="*/ 104776 w 273845"/>
                  <a:gd name="connsiteY6-708" fmla="*/ 3664743 h 3776859"/>
                  <a:gd name="connsiteX7-709" fmla="*/ 57151 w 273845"/>
                  <a:gd name="connsiteY7-710" fmla="*/ 3750467 h 3776859"/>
                  <a:gd name="connsiteX8-711" fmla="*/ 1 w 273845"/>
                  <a:gd name="connsiteY8-712" fmla="*/ 3609974 h 3776859"/>
                  <a:gd name="connsiteX9-713" fmla="*/ 0 w 273845"/>
                  <a:gd name="connsiteY9-714" fmla="*/ 0 h 3776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  <a:cxn ang="0">
                    <a:pos x="connsiteX6-35" y="connsiteY6-36"/>
                  </a:cxn>
                  <a:cxn ang="0">
                    <a:pos x="connsiteX7-51" y="connsiteY7-52"/>
                  </a:cxn>
                  <a:cxn ang="0">
                    <a:pos x="connsiteX8-69" y="connsiteY8-70"/>
                  </a:cxn>
                  <a:cxn ang="0">
                    <a:pos x="connsiteX9-89" y="connsiteY9-90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5"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0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5"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1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5"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-1" fmla="*/ 0 w 226544"/>
                  <a:gd name="connsiteY0-2" fmla="*/ 35306 h 70612"/>
                  <a:gd name="connsiteX1-3" fmla="*/ 27685 w 226544"/>
                  <a:gd name="connsiteY1-4" fmla="*/ 0 h 70612"/>
                  <a:gd name="connsiteX2-5" fmla="*/ 226544 w 226544"/>
                  <a:gd name="connsiteY2-6" fmla="*/ 35306 h 70612"/>
                  <a:gd name="connsiteX3-7" fmla="*/ 27685 w 226544"/>
                  <a:gd name="connsiteY3-8" fmla="*/ 70612 h 70612"/>
                  <a:gd name="connsiteX4" fmla="*/ 0 w 226544"/>
                  <a:gd name="connsiteY4" fmla="*/ 35306 h 70612"/>
                  <a:gd name="connsiteX0-9" fmla="*/ 0 w 226544"/>
                  <a:gd name="connsiteY0-10" fmla="*/ 35306 h 70612"/>
                  <a:gd name="connsiteX1-11" fmla="*/ 27685 w 226544"/>
                  <a:gd name="connsiteY1-12" fmla="*/ 0 h 70612"/>
                  <a:gd name="connsiteX2-13" fmla="*/ 226544 w 226544"/>
                  <a:gd name="connsiteY2-14" fmla="*/ 35306 h 70612"/>
                  <a:gd name="connsiteX3-15" fmla="*/ 27685 w 226544"/>
                  <a:gd name="connsiteY3-16" fmla="*/ 70612 h 70612"/>
                  <a:gd name="connsiteX4-17" fmla="*/ 0 w 226544"/>
                  <a:gd name="connsiteY4-18" fmla="*/ 35306 h 70612"/>
                  <a:gd name="connsiteX0-19" fmla="*/ 0 w 226544"/>
                  <a:gd name="connsiteY0-20" fmla="*/ 35306 h 70612"/>
                  <a:gd name="connsiteX1-21" fmla="*/ 27685 w 226544"/>
                  <a:gd name="connsiteY1-22" fmla="*/ 0 h 70612"/>
                  <a:gd name="connsiteX2-23" fmla="*/ 226544 w 226544"/>
                  <a:gd name="connsiteY2-24" fmla="*/ 35306 h 70612"/>
                  <a:gd name="connsiteX3-25" fmla="*/ 27685 w 226544"/>
                  <a:gd name="connsiteY3-26" fmla="*/ 70612 h 70612"/>
                  <a:gd name="connsiteX4-27" fmla="*/ 0 w 226544"/>
                  <a:gd name="connsiteY4-28" fmla="*/ 35306 h 70612"/>
                  <a:gd name="connsiteX0-29" fmla="*/ 0 w 226544"/>
                  <a:gd name="connsiteY0-30" fmla="*/ 35306 h 70612"/>
                  <a:gd name="connsiteX1-31" fmla="*/ 27685 w 226544"/>
                  <a:gd name="connsiteY1-32" fmla="*/ 0 h 70612"/>
                  <a:gd name="connsiteX2-33" fmla="*/ 226544 w 226544"/>
                  <a:gd name="connsiteY2-34" fmla="*/ 35306 h 70612"/>
                  <a:gd name="connsiteX3-35" fmla="*/ 27685 w 226544"/>
                  <a:gd name="connsiteY3-36" fmla="*/ 70612 h 70612"/>
                  <a:gd name="connsiteX4-37" fmla="*/ 0 w 226544"/>
                  <a:gd name="connsiteY4-38" fmla="*/ 35306 h 70612"/>
                  <a:gd name="connsiteX0-39" fmla="*/ 0 w 226544"/>
                  <a:gd name="connsiteY0-40" fmla="*/ 35306 h 70612"/>
                  <a:gd name="connsiteX1-41" fmla="*/ 27685 w 226544"/>
                  <a:gd name="connsiteY1-42" fmla="*/ 0 h 70612"/>
                  <a:gd name="connsiteX2-43" fmla="*/ 226544 w 226544"/>
                  <a:gd name="connsiteY2-44" fmla="*/ 35306 h 70612"/>
                  <a:gd name="connsiteX3-45" fmla="*/ 27685 w 226544"/>
                  <a:gd name="connsiteY3-46" fmla="*/ 70612 h 70612"/>
                  <a:gd name="connsiteX4-47" fmla="*/ 0 w 226544"/>
                  <a:gd name="connsiteY4-48" fmla="*/ 35306 h 70612"/>
                  <a:gd name="connsiteX0-49" fmla="*/ 0 w 226544"/>
                  <a:gd name="connsiteY0-50" fmla="*/ 35306 h 70612"/>
                  <a:gd name="connsiteX1-51" fmla="*/ 27685 w 226544"/>
                  <a:gd name="connsiteY1-52" fmla="*/ 0 h 70612"/>
                  <a:gd name="connsiteX2-53" fmla="*/ 226544 w 226544"/>
                  <a:gd name="connsiteY2-54" fmla="*/ 35306 h 70612"/>
                  <a:gd name="connsiteX3-55" fmla="*/ 27685 w 226544"/>
                  <a:gd name="connsiteY3-56" fmla="*/ 70612 h 70612"/>
                  <a:gd name="connsiteX4-57" fmla="*/ 0 w 226544"/>
                  <a:gd name="connsiteY4-58" fmla="*/ 35306 h 70612"/>
                  <a:gd name="connsiteX0-59" fmla="*/ 0 w 226544"/>
                  <a:gd name="connsiteY0-60" fmla="*/ 35306 h 70612"/>
                  <a:gd name="connsiteX1-61" fmla="*/ 27685 w 226544"/>
                  <a:gd name="connsiteY1-62" fmla="*/ 0 h 70612"/>
                  <a:gd name="connsiteX2-63" fmla="*/ 226544 w 226544"/>
                  <a:gd name="connsiteY2-64" fmla="*/ 35306 h 70612"/>
                  <a:gd name="connsiteX3-65" fmla="*/ 27685 w 226544"/>
                  <a:gd name="connsiteY3-66" fmla="*/ 70612 h 70612"/>
                  <a:gd name="connsiteX4-67" fmla="*/ 0 w 226544"/>
                  <a:gd name="connsiteY4-68" fmla="*/ 35306 h 70612"/>
                  <a:gd name="connsiteX0-69" fmla="*/ 0 w 226544"/>
                  <a:gd name="connsiteY0-70" fmla="*/ 35306 h 70612"/>
                  <a:gd name="connsiteX1-71" fmla="*/ 27685 w 226544"/>
                  <a:gd name="connsiteY1-72" fmla="*/ 0 h 70612"/>
                  <a:gd name="connsiteX2-73" fmla="*/ 226544 w 226544"/>
                  <a:gd name="connsiteY2-74" fmla="*/ 35306 h 70612"/>
                  <a:gd name="connsiteX3-75" fmla="*/ 27685 w 226544"/>
                  <a:gd name="connsiteY3-76" fmla="*/ 70612 h 70612"/>
                  <a:gd name="connsiteX4-77" fmla="*/ 0 w 226544"/>
                  <a:gd name="connsiteY4-78" fmla="*/ 35306 h 70612"/>
                  <a:gd name="connsiteX0-79" fmla="*/ 0 w 226544"/>
                  <a:gd name="connsiteY0-80" fmla="*/ 35306 h 70612"/>
                  <a:gd name="connsiteX1-81" fmla="*/ 27685 w 226544"/>
                  <a:gd name="connsiteY1-82" fmla="*/ 0 h 70612"/>
                  <a:gd name="connsiteX2-83" fmla="*/ 226544 w 226544"/>
                  <a:gd name="connsiteY2-84" fmla="*/ 35306 h 70612"/>
                  <a:gd name="connsiteX3-85" fmla="*/ 27685 w 226544"/>
                  <a:gd name="connsiteY3-86" fmla="*/ 70612 h 70612"/>
                  <a:gd name="connsiteX4-87" fmla="*/ 0 w 226544"/>
                  <a:gd name="connsiteY4-88" fmla="*/ 35306 h 7061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325"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33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5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5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5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5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ym typeface="Arial" panose="020B0604020202020204" pitchFamily="34" charset="0"/>
              </a:endParaRPr>
            </a:p>
          </p:txBody>
        </p:sp>
        <p:sp>
          <p:nvSpPr>
            <p:cNvPr id="17" name="Pentagon 1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ym typeface="Arial" panose="020B0604020202020204" pitchFamily="34" charset="0"/>
              </a:endParaRPr>
            </a:p>
          </p:txBody>
        </p:sp>
        <p:sp>
          <p:nvSpPr>
            <p:cNvPr id="18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ym typeface="Arial" panose="020B0604020202020204" pitchFamily="34" charset="0"/>
              </a:endParaRPr>
            </a:p>
          </p:txBody>
        </p:sp>
        <p:sp>
          <p:nvSpPr>
            <p:cNvPr id="19" name="Pentagon 1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ym typeface="Arial" panose="020B0604020202020204" pitchFamily="34" charset="0"/>
              </a:endParaRPr>
            </a:p>
          </p:txBody>
        </p:sp>
        <p:sp>
          <p:nvSpPr>
            <p:cNvPr id="20" name="Rectangle 33"/>
            <p:cNvSpPr/>
            <p:nvPr/>
          </p:nvSpPr>
          <p:spPr>
            <a:xfrm>
              <a:off x="2264216" y="2402860"/>
              <a:ext cx="3159749" cy="521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GB" sz="24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+mn-ea"/>
                </a:rPr>
                <a:t>下载操作系统</a:t>
              </a:r>
              <a:endParaRPr lang="zh-CN" altLang="en-GB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endParaRPr>
            </a:p>
          </p:txBody>
        </p:sp>
        <p:sp>
          <p:nvSpPr>
            <p:cNvPr id="21" name="TextBox 38"/>
            <p:cNvSpPr txBox="1"/>
            <p:nvPr/>
          </p:nvSpPr>
          <p:spPr>
            <a:xfrm>
              <a:off x="1939252" y="2402688"/>
              <a:ext cx="314797" cy="5215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1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TextBox 191"/>
            <p:cNvSpPr txBox="1"/>
            <p:nvPr/>
          </p:nvSpPr>
          <p:spPr>
            <a:xfrm>
              <a:off x="1939252" y="3322517"/>
              <a:ext cx="314797" cy="5215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2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2</a:t>
              </a:r>
              <a:endParaRPr 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TextBox 192"/>
            <p:cNvSpPr txBox="1"/>
            <p:nvPr/>
          </p:nvSpPr>
          <p:spPr>
            <a:xfrm>
              <a:off x="1960770" y="4208238"/>
              <a:ext cx="314797" cy="5215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2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3</a:t>
              </a:r>
              <a:endParaRPr 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TextBox 193"/>
            <p:cNvSpPr txBox="1"/>
            <p:nvPr/>
          </p:nvSpPr>
          <p:spPr>
            <a:xfrm>
              <a:off x="1939252" y="5126829"/>
              <a:ext cx="314797" cy="5215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2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4</a:t>
              </a:r>
              <a:endParaRPr 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Rectangle 38"/>
            <p:cNvSpPr/>
            <p:nvPr/>
          </p:nvSpPr>
          <p:spPr>
            <a:xfrm>
              <a:off x="2264642" y="3333974"/>
              <a:ext cx="2330568" cy="521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400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Arial" panose="020B0604020202020204" pitchFamily="34" charset="0"/>
                </a:rPr>
                <a:t>制作</a:t>
              </a:r>
              <a:r>
                <a:rPr lang="en-US" altLang="zh-CN" sz="2400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Arial" panose="020B0604020202020204" pitchFamily="34" charset="0"/>
                </a:rPr>
                <a:t>U</a:t>
              </a:r>
              <a:r>
                <a:rPr lang="zh-CN" altLang="en-US" sz="2400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Arial" panose="020B0604020202020204" pitchFamily="34" charset="0"/>
                </a:rPr>
                <a:t>盘启动器</a:t>
              </a:r>
              <a:r>
                <a:rPr lang="en-GB" sz="2400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Arial" panose="020B0604020202020204" pitchFamily="34" charset="0"/>
                </a:rPr>
                <a:t> </a:t>
              </a:r>
              <a:endParaRPr lang="en-GB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Rectangle 39"/>
            <p:cNvSpPr/>
            <p:nvPr/>
          </p:nvSpPr>
          <p:spPr>
            <a:xfrm>
              <a:off x="2264371" y="4172450"/>
              <a:ext cx="3159114" cy="954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sz="24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+mn-ea"/>
                </a:rPr>
                <a:t>进入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+mn-ea"/>
                </a:rPr>
                <a:t>BIOS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+mn-ea"/>
                </a:rPr>
                <a:t>引导从</a:t>
              </a:r>
              <a:r>
                <a:rPr sz="24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+mn-ea"/>
                </a:rPr>
                <a:t>U</a:t>
              </a:r>
              <a:r>
                <a:rPr lang="zh-CN" sz="24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+mn-ea"/>
                </a:rPr>
                <a:t>盘启动</a:t>
              </a:r>
              <a:endParaRPr lang="en-GB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en-GB" sz="2400" b="1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24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Rectangle 40"/>
            <p:cNvSpPr/>
            <p:nvPr/>
          </p:nvSpPr>
          <p:spPr>
            <a:xfrm>
              <a:off x="2254178" y="5128692"/>
              <a:ext cx="3038503" cy="521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400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Arial" panose="020B0604020202020204" pitchFamily="34" charset="0"/>
                </a:rPr>
                <a:t>激活Win</a:t>
              </a:r>
              <a:r>
                <a:rPr lang="en-US" altLang="zh-CN" sz="2400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Arial" panose="020B0604020202020204" pitchFamily="34" charset="0"/>
                </a:rPr>
                <a:t>dows</a:t>
              </a:r>
              <a:r>
                <a:rPr lang="zh-CN" altLang="en-US" sz="2400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Arial" panose="020B0604020202020204" pitchFamily="34" charset="0"/>
                </a:rPr>
                <a:t>系统</a:t>
              </a:r>
              <a:r>
                <a:rPr lang="en-GB" sz="2400" b="1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24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484673" y="229114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5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64285" y="230505"/>
            <a:ext cx="7403465" cy="119888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>
                <a:ln w="6350">
                  <a:noFill/>
                </a:ln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三、</a:t>
            </a: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安全安装</a:t>
            </a:r>
            <a:r>
              <a:rPr lang="en-US" altLang="zh-CN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Windows</a:t>
            </a: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操作系统</a:t>
            </a:r>
            <a:endParaRPr lang="zh-CN" altLang="en-US" sz="3600" dirty="0">
              <a:ln w="6350">
                <a:noFill/>
              </a:ln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defRPr/>
            </a:pPr>
            <a:endParaRPr lang="zh-CN" altLang="en-US" sz="3600" dirty="0">
              <a:ln w="6350">
                <a:noFill/>
              </a:ln>
              <a:solidFill>
                <a:srgbClr val="2E75B6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40" name="Pentagon 9"/>
          <p:cNvSpPr/>
          <p:nvPr/>
        </p:nvSpPr>
        <p:spPr>
          <a:xfrm>
            <a:off x="574039" y="1429479"/>
            <a:ext cx="3937000" cy="621779"/>
          </a:xfrm>
          <a:prstGeom prst="homePlate">
            <a:avLst>
              <a:gd name="adj" fmla="val 36274"/>
            </a:avLst>
          </a:prstGeom>
          <a:solidFill>
            <a:srgbClr val="2E75B6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Arial" panose="020B0604020202020204" pitchFamily="34" charset="0"/>
            </a:endParaRPr>
          </a:p>
        </p:txBody>
      </p:sp>
      <p:sp>
        <p:nvSpPr>
          <p:cNvPr id="41" name="Rectangle 33"/>
          <p:cNvSpPr/>
          <p:nvPr/>
        </p:nvSpPr>
        <p:spPr>
          <a:xfrm>
            <a:off x="573866" y="1473469"/>
            <a:ext cx="3543377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、</a:t>
            </a:r>
            <a:r>
              <a:rPr lang="zh-CN" altLang="en-GB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下载操作系统</a:t>
            </a:r>
            <a:endParaRPr lang="zh-CN" altLang="en-GB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825" y="2858770"/>
            <a:ext cx="977836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从微软官网https://www.microsoftstore.com.cn</a:t>
            </a:r>
            <a:endParaRPr lang="zh-CN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r>
              <a:rPr 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上购买</a:t>
            </a:r>
            <a:r>
              <a:rPr lang="en-US" alt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windows</a:t>
            </a:r>
            <a:r>
              <a:rPr lang="zh-CN" altLang="en-US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操作系统，并下载工具，运行后执行</a:t>
            </a:r>
            <a:r>
              <a:rPr lang="en-US" alt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“</a:t>
            </a:r>
            <a:r>
              <a:rPr lang="zh-CN" altLang="en-US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为另一台电脑创建安装介质</a:t>
            </a:r>
            <a:r>
              <a:rPr lang="en-US" alt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”</a:t>
            </a:r>
            <a:r>
              <a:rPr lang="zh-CN" altLang="en-US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的操作，并选择介质为</a:t>
            </a:r>
            <a:r>
              <a:rPr lang="en-US" alt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ISO</a:t>
            </a:r>
            <a:r>
              <a:rPr lang="zh-CN" altLang="en-US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文件，自动开始下载镜像。</a:t>
            </a:r>
            <a:endParaRPr lang="zh-CN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endParaRPr lang="zh-CN" altLang="en-US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0" grpId="0" animBg="1"/>
      <p:bldP spid="41" grpId="0"/>
      <p:bldP spid="1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1040" y="995680"/>
            <a:ext cx="7671435" cy="585597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 rot="19829320">
            <a:off x="484673" y="229114"/>
            <a:ext cx="648587" cy="648587"/>
            <a:chOff x="4482708" y="3301238"/>
            <a:chExt cx="661162" cy="661162"/>
          </a:xfrm>
        </p:grpSpPr>
        <p:grpSp>
          <p:nvGrpSpPr>
            <p:cNvPr id="4" name="组合 3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6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5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10" name="TextBox 6"/>
          <p:cNvSpPr txBox="1"/>
          <p:nvPr/>
        </p:nvSpPr>
        <p:spPr>
          <a:xfrm>
            <a:off x="1264285" y="230505"/>
            <a:ext cx="7403465" cy="119888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三、</a:t>
            </a: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安全安装</a:t>
            </a:r>
            <a:r>
              <a:rPr lang="en-US" altLang="zh-CN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Windows</a:t>
            </a: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操作系统</a:t>
            </a:r>
            <a:endParaRPr lang="zh-CN" altLang="en-US" sz="3600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defRPr/>
            </a:pPr>
            <a:endParaRPr lang="zh-CN" altLang="en-US" sz="3600" dirty="0">
              <a:solidFill>
                <a:srgbClr val="2E75B6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40" name="Pentagon 9"/>
          <p:cNvSpPr/>
          <p:nvPr/>
        </p:nvSpPr>
        <p:spPr>
          <a:xfrm>
            <a:off x="574039" y="1429479"/>
            <a:ext cx="3937000" cy="621779"/>
          </a:xfrm>
          <a:prstGeom prst="homePlate">
            <a:avLst>
              <a:gd name="adj" fmla="val 36274"/>
            </a:avLst>
          </a:prstGeom>
          <a:solidFill>
            <a:srgbClr val="2E75B6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Arial" panose="020B0604020202020204" pitchFamily="34" charset="0"/>
            </a:endParaRPr>
          </a:p>
        </p:txBody>
      </p:sp>
      <p:sp>
        <p:nvSpPr>
          <p:cNvPr id="41" name="Rectangle 33"/>
          <p:cNvSpPr/>
          <p:nvPr/>
        </p:nvSpPr>
        <p:spPr>
          <a:xfrm>
            <a:off x="573866" y="1473469"/>
            <a:ext cx="3543377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、制作</a:t>
            </a:r>
            <a:r>
              <a:rPr lang="en-US" altLang="zh-CN" sz="2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U</a:t>
            </a:r>
            <a:r>
              <a:rPr lang="zh-CN" altLang="en-US" sz="2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盘启动器</a:t>
            </a:r>
            <a:r>
              <a:rPr lang="en-GB" sz="2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endParaRPr lang="zh-CN" altLang="en-GB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4040" y="2493010"/>
            <a:ext cx="338328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运行UltraISO软件，将U盘插到电脑的USB接口上</a:t>
            </a:r>
            <a:endParaRPr lang="zh-CN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endParaRPr lang="zh-CN" altLang="en-US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1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9829320">
            <a:off x="484673" y="229114"/>
            <a:ext cx="648587" cy="648587"/>
            <a:chOff x="4482708" y="3301238"/>
            <a:chExt cx="661162" cy="661162"/>
          </a:xfrm>
        </p:grpSpPr>
        <p:grpSp>
          <p:nvGrpSpPr>
            <p:cNvPr id="4" name="组合 3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6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5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10" name="TextBox 6"/>
          <p:cNvSpPr txBox="1"/>
          <p:nvPr/>
        </p:nvSpPr>
        <p:spPr>
          <a:xfrm>
            <a:off x="1264285" y="230505"/>
            <a:ext cx="7403465" cy="119888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三、</a:t>
            </a: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安全安装</a:t>
            </a:r>
            <a:r>
              <a:rPr lang="en-US" altLang="zh-CN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Windows</a:t>
            </a: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操作系统</a:t>
            </a:r>
            <a:endParaRPr lang="zh-CN" altLang="en-US" sz="3600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defRPr/>
            </a:pPr>
            <a:endParaRPr lang="zh-CN" altLang="en-US" sz="3600" dirty="0">
              <a:solidFill>
                <a:srgbClr val="2E75B6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40" name="Pentagon 9"/>
          <p:cNvSpPr/>
          <p:nvPr/>
        </p:nvSpPr>
        <p:spPr>
          <a:xfrm>
            <a:off x="574039" y="1429479"/>
            <a:ext cx="3937000" cy="621779"/>
          </a:xfrm>
          <a:prstGeom prst="homePlate">
            <a:avLst>
              <a:gd name="adj" fmla="val 36274"/>
            </a:avLst>
          </a:prstGeom>
          <a:solidFill>
            <a:srgbClr val="2E75B6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Arial" panose="020B0604020202020204" pitchFamily="34" charset="0"/>
            </a:endParaRPr>
          </a:p>
        </p:txBody>
      </p:sp>
      <p:sp>
        <p:nvSpPr>
          <p:cNvPr id="41" name="Rectangle 33"/>
          <p:cNvSpPr/>
          <p:nvPr/>
        </p:nvSpPr>
        <p:spPr>
          <a:xfrm>
            <a:off x="573866" y="1473469"/>
            <a:ext cx="3543377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、制作</a:t>
            </a:r>
            <a:r>
              <a:rPr lang="en-US" altLang="zh-CN" sz="2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U</a:t>
            </a:r>
            <a:r>
              <a:rPr lang="zh-CN" altLang="en-US" sz="2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盘启动器</a:t>
            </a:r>
            <a:r>
              <a:rPr lang="en-GB" sz="2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endParaRPr lang="zh-CN" altLang="en-GB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4040" y="2493010"/>
            <a:ext cx="393700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依次点击UltraISO软件上方工具栏的启动—&gt;写入硬盘映像，选择镜像文件，完成以后退出软件，完成U盘启动器的制作。</a:t>
            </a:r>
            <a:endParaRPr lang="zh-CN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endParaRPr lang="zh-CN" altLang="en-US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1040" y="1243330"/>
            <a:ext cx="7684135" cy="55797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圆角矩形 10"/>
          <p:cNvSpPr/>
          <p:nvPr/>
        </p:nvSpPr>
        <p:spPr>
          <a:xfrm>
            <a:off x="5711190" y="1243965"/>
            <a:ext cx="3133725" cy="22923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/>
      <p:bldP spid="1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484673" y="229114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5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50932" y="230599"/>
            <a:ext cx="7403465" cy="119888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>
                <a:ln w="6350">
                  <a:noFill/>
                </a:ln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三、</a:t>
            </a: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安全安装</a:t>
            </a:r>
            <a:r>
              <a:rPr lang="en-US" altLang="zh-CN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Windows</a:t>
            </a: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操作系统</a:t>
            </a:r>
            <a:endParaRPr lang="zh-CN" altLang="en-US" sz="3600" dirty="0">
              <a:ln w="6350">
                <a:noFill/>
              </a:ln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defRPr/>
            </a:pPr>
            <a:endParaRPr lang="zh-CN" altLang="en-US" sz="3600" dirty="0">
              <a:ln w="6350">
                <a:noFill/>
              </a:ln>
              <a:solidFill>
                <a:srgbClr val="2E75B6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40" name="Pentagon 9"/>
          <p:cNvSpPr/>
          <p:nvPr/>
        </p:nvSpPr>
        <p:spPr>
          <a:xfrm>
            <a:off x="573866" y="1445368"/>
            <a:ext cx="4414694" cy="621779"/>
          </a:xfrm>
          <a:prstGeom prst="homePlate">
            <a:avLst>
              <a:gd name="adj" fmla="val 36274"/>
            </a:avLst>
          </a:prstGeom>
          <a:solidFill>
            <a:srgbClr val="2E75B6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Arial" panose="020B0604020202020204" pitchFamily="34" charset="0"/>
            </a:endParaRPr>
          </a:p>
        </p:txBody>
      </p:sp>
      <p:sp>
        <p:nvSpPr>
          <p:cNvPr id="41" name="Rectangle 33"/>
          <p:cNvSpPr/>
          <p:nvPr/>
        </p:nvSpPr>
        <p:spPr>
          <a:xfrm>
            <a:off x="573866" y="1473469"/>
            <a:ext cx="4059093" cy="943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、</a:t>
            </a:r>
            <a:r>
              <a:rPr 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进入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BIOS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引导从</a:t>
            </a:r>
            <a:r>
              <a:rPr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U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盘</a:t>
            </a:r>
            <a:r>
              <a:rPr 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启动</a:t>
            </a:r>
            <a:endParaRPr lang="en-GB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en-GB" sz="24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Arial" panose="020B0604020202020204" pitchFamily="34" charset="0"/>
              </a:rPr>
              <a:t> </a:t>
            </a:r>
            <a:endParaRPr lang="zh-CN" altLang="en-GB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863090" y="2875280"/>
            <a:ext cx="872871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按电源键开机，然后连续短按键盘的F2或F</a:t>
            </a:r>
            <a:r>
              <a:rPr lang="en-US" alt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12</a:t>
            </a:r>
            <a:r>
              <a:rPr 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或数字键盘上del键（不同的主板，不同的版本按键不一样），进入BIOS界面，引导机器从U盘启动。</a:t>
            </a:r>
            <a:endParaRPr lang="zh-CN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484673" y="229114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5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64285" y="230505"/>
            <a:ext cx="7403465" cy="119888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>
                <a:ln w="6350">
                  <a:noFill/>
                </a:ln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三、</a:t>
            </a: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安全安装</a:t>
            </a:r>
            <a:r>
              <a:rPr lang="en-US" altLang="zh-CN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Windows</a:t>
            </a: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操作系统</a:t>
            </a:r>
            <a:endParaRPr lang="zh-CN" altLang="en-US" sz="3600" dirty="0">
              <a:ln w="6350">
                <a:noFill/>
              </a:ln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defRPr/>
            </a:pPr>
            <a:endParaRPr lang="zh-CN" altLang="en-US" sz="3600" dirty="0">
              <a:ln w="6350">
                <a:noFill/>
              </a:ln>
              <a:solidFill>
                <a:srgbClr val="2E75B6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40" name="Pentagon 9"/>
          <p:cNvSpPr/>
          <p:nvPr/>
        </p:nvSpPr>
        <p:spPr>
          <a:xfrm>
            <a:off x="574039" y="1429479"/>
            <a:ext cx="3937000" cy="621779"/>
          </a:xfrm>
          <a:prstGeom prst="homePlate">
            <a:avLst>
              <a:gd name="adj" fmla="val 36274"/>
            </a:avLst>
          </a:prstGeom>
          <a:solidFill>
            <a:srgbClr val="2E75B6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Arial" panose="020B0604020202020204" pitchFamily="34" charset="0"/>
            </a:endParaRPr>
          </a:p>
        </p:txBody>
      </p:sp>
      <p:sp>
        <p:nvSpPr>
          <p:cNvPr id="41" name="Rectangle 33"/>
          <p:cNvSpPr/>
          <p:nvPr/>
        </p:nvSpPr>
        <p:spPr>
          <a:xfrm>
            <a:off x="573866" y="1473469"/>
            <a:ext cx="3543377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4</a:t>
            </a:r>
            <a:r>
              <a:rPr lang="zh-CN" altLang="en-US" sz="2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、激活Win</a:t>
            </a:r>
            <a:r>
              <a:rPr lang="en-US" altLang="zh-CN" sz="2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dows</a:t>
            </a:r>
            <a:r>
              <a:rPr lang="zh-CN" altLang="en-US" sz="2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Arial" panose="020B0604020202020204" pitchFamily="34" charset="0"/>
              </a:rPr>
              <a:t>系统</a:t>
            </a:r>
            <a:r>
              <a:rPr lang="en-GB" sz="2400" b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Arial" panose="020B0604020202020204" pitchFamily="34" charset="0"/>
              </a:rPr>
              <a:t> </a:t>
            </a:r>
            <a:endParaRPr lang="zh-CN" altLang="en-GB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186305" y="2616835"/>
            <a:ext cx="815086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输入有效的 </a:t>
            </a:r>
            <a:r>
              <a:rPr lang="en-US" alt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Windows </a:t>
            </a:r>
            <a:r>
              <a:rPr 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产品密钥以激活 </a:t>
            </a:r>
            <a:r>
              <a:rPr lang="en-US" alt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Windows </a:t>
            </a:r>
            <a:r>
              <a:rPr lang="zh-CN" altLang="en-US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系统。</a:t>
            </a:r>
            <a:endParaRPr lang="zh-CN" altLang="en-US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r>
              <a:rPr 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产品密钥会在购买数字版 </a:t>
            </a:r>
            <a:r>
              <a:rPr lang="en-US" alt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Windows </a:t>
            </a:r>
            <a:r>
              <a:rPr lang="zh-CN" altLang="en-US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后收到的确认邮件中提供，或在 </a:t>
            </a:r>
            <a:r>
              <a:rPr lang="en-US" alt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Windows </a:t>
            </a:r>
            <a:r>
              <a:rPr lang="zh-CN" altLang="en-US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包装盒中的标签上提供。</a:t>
            </a:r>
            <a:endParaRPr lang="zh-CN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endParaRPr lang="zh-CN" altLang="en-US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1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/>
          <p:nvPr/>
        </p:nvSpPr>
        <p:spPr bwMode="auto">
          <a:xfrm flipV="1">
            <a:off x="4165600" y="104256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noFill/>
          <a:ln w="38100">
            <a:solidFill>
              <a:srgbClr val="2E75B6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7" name="Freeform 23"/>
          <p:cNvSpPr/>
          <p:nvPr/>
        </p:nvSpPr>
        <p:spPr bwMode="auto">
          <a:xfrm>
            <a:off x="4165600" y="45328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2E75B6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06463" y="4633882"/>
            <a:ext cx="1035875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安全配置</a:t>
            </a:r>
            <a:r>
              <a:rPr lang="en-US" altLang="zh-CN" sz="6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Windows</a:t>
            </a:r>
            <a:r>
              <a:rPr lang="zh-CN" altLang="en-US" sz="6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操作系统</a:t>
            </a:r>
            <a:endParaRPr lang="zh-CN" altLang="en-US" sz="6600" b="1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882140" y="5765825"/>
            <a:ext cx="84074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sz="28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Secure configuration of Windows operating system</a:t>
            </a:r>
            <a:endParaRPr sz="28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60" name="任意多边形: 形状 8"/>
          <p:cNvSpPr/>
          <p:nvPr/>
        </p:nvSpPr>
        <p:spPr>
          <a:xfrm>
            <a:off x="5007430" y="1438656"/>
            <a:ext cx="2177143" cy="1990344"/>
          </a:xfrm>
          <a:custGeom>
            <a:avLst/>
            <a:gdLst>
              <a:gd name="connsiteX0" fmla="*/ 0 w 4318004"/>
              <a:gd name="connsiteY0" fmla="*/ 3405519 h 3947521"/>
              <a:gd name="connsiteX1" fmla="*/ 4318004 w 4318004"/>
              <a:gd name="connsiteY1" fmla="*/ 3405519 h 3947521"/>
              <a:gd name="connsiteX2" fmla="*/ 2159002 w 4318004"/>
              <a:gd name="connsiteY2" fmla="*/ 3947521 h 3947521"/>
              <a:gd name="connsiteX3" fmla="*/ 0 w 4318004"/>
              <a:gd name="connsiteY3" fmla="*/ 0 h 3947521"/>
              <a:gd name="connsiteX4" fmla="*/ 4318004 w 4318004"/>
              <a:gd name="connsiteY4" fmla="*/ 0 h 3947521"/>
              <a:gd name="connsiteX5" fmla="*/ 4318004 w 4318004"/>
              <a:gd name="connsiteY5" fmla="*/ 1339228 h 3947521"/>
              <a:gd name="connsiteX6" fmla="*/ 4318004 w 4318004"/>
              <a:gd name="connsiteY6" fmla="*/ 2122339 h 3947521"/>
              <a:gd name="connsiteX7" fmla="*/ 4318004 w 4318004"/>
              <a:gd name="connsiteY7" fmla="*/ 3405518 h 3947521"/>
              <a:gd name="connsiteX8" fmla="*/ 0 w 4318004"/>
              <a:gd name="connsiteY8" fmla="*/ 3405518 h 3947521"/>
              <a:gd name="connsiteX9" fmla="*/ 0 w 4318004"/>
              <a:gd name="connsiteY9" fmla="*/ 2122339 h 3947521"/>
              <a:gd name="connsiteX10" fmla="*/ 0 w 4318004"/>
              <a:gd name="connsiteY10" fmla="*/ 1339228 h 394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004" h="3947521">
                <a:moveTo>
                  <a:pt x="0" y="3405519"/>
                </a:moveTo>
                <a:lnTo>
                  <a:pt x="4318004" y="3405519"/>
                </a:lnTo>
                <a:lnTo>
                  <a:pt x="2159002" y="3947521"/>
                </a:lnTo>
                <a:close/>
                <a:moveTo>
                  <a:pt x="0" y="0"/>
                </a:moveTo>
                <a:lnTo>
                  <a:pt x="4318004" y="0"/>
                </a:lnTo>
                <a:lnTo>
                  <a:pt x="4318004" y="1339228"/>
                </a:lnTo>
                <a:lnTo>
                  <a:pt x="4318004" y="2122339"/>
                </a:lnTo>
                <a:lnTo>
                  <a:pt x="4318004" y="3405518"/>
                </a:lnTo>
                <a:lnTo>
                  <a:pt x="0" y="3405518"/>
                </a:lnTo>
                <a:lnTo>
                  <a:pt x="0" y="2122339"/>
                </a:lnTo>
                <a:lnTo>
                  <a:pt x="0" y="1339228"/>
                </a:lnTo>
                <a:close/>
              </a:path>
            </a:pathLst>
          </a:custGeom>
          <a:noFill/>
          <a:ln>
            <a:noFill/>
          </a:ln>
          <a:effectLst>
            <a:outerShdw blurRad="254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prstClr val="white"/>
                </a:solidFill>
                <a:latin typeface="Agency FB" panose="020B0503020202020204" pitchFamily="34" charset="0"/>
              </a:rPr>
              <a:t>04</a:t>
            </a:r>
            <a:endParaRPr lang="zh-CN" altLang="en-US" sz="9600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1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57" grpId="0" bldLvl="0" animBg="1"/>
      <p:bldP spid="58" grpId="0"/>
      <p:bldP spid="59" grpId="0"/>
      <p:bldP spid="6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484673" y="229114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5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64285" y="230505"/>
            <a:ext cx="6856730" cy="64516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四、安全配置</a:t>
            </a:r>
            <a:r>
              <a:rPr lang="en-US" altLang="zh-CN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Windows</a:t>
            </a: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操作系统</a:t>
            </a:r>
            <a:endParaRPr lang="zh-CN" altLang="en-US" sz="3600" dirty="0">
              <a:solidFill>
                <a:srgbClr val="2E75B6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7400" y="2700655"/>
            <a:ext cx="1068070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</a:t>
            </a:r>
            <a:r>
              <a:rPr 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lipbook—用与局域网电脑来共享/粘贴/剪贴的内容。</a:t>
            </a:r>
            <a:endParaRPr lang="zh-CN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r>
              <a:rPr lang="en-US" alt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</a:t>
            </a:r>
            <a:r>
              <a:rPr 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emote </a:t>
            </a:r>
            <a:r>
              <a:rPr lang="en-US" alt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</a:t>
            </a:r>
            <a:r>
              <a:rPr 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egistry—远程注册表运行/修改</a:t>
            </a:r>
            <a:endParaRPr lang="zh-CN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r>
              <a:rPr 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Telnet—允许远程用户登录到此计算机并运行程序</a:t>
            </a:r>
            <a:endParaRPr lang="zh-CN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r>
              <a:rPr 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Terminal Services—远程登录到本地电脑</a:t>
            </a:r>
            <a:endParaRPr lang="zh-CN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r>
              <a:rPr lang="zh-CN" sz="2400" b="1">
                <a:solidFill>
                  <a:srgbClr val="2E75B6"/>
                </a:solidFill>
                <a:latin typeface="Arial" panose="020B0604020202020204" pitchFamily="34" charset="0"/>
                <a:ea typeface="微软雅黑 Light" panose="020B0502040204020203" pitchFamily="34" charset="-122"/>
                <a:sym typeface="+mn-ea"/>
              </a:rPr>
              <a:t>●</a:t>
            </a:r>
            <a:endParaRPr lang="zh-CN" sz="2400" b="1">
              <a:solidFill>
                <a:srgbClr val="2E75B6"/>
              </a:solidFill>
              <a:latin typeface="Arial" panose="020B0604020202020204" pitchFamily="34" charset="0"/>
              <a:ea typeface="微软雅黑 Light" panose="020B0502040204020203" pitchFamily="34" charset="-122"/>
              <a:sym typeface="+mn-ea"/>
            </a:endParaRPr>
          </a:p>
          <a:p>
            <a:pPr indent="0"/>
            <a:r>
              <a:rPr lang="zh-CN" sz="2400" b="1">
                <a:solidFill>
                  <a:srgbClr val="2E75B6"/>
                </a:solidFill>
                <a:latin typeface="Arial" panose="020B0604020202020204" pitchFamily="34" charset="0"/>
                <a:ea typeface="微软雅黑 Light" panose="020B0502040204020203" pitchFamily="34" charset="-122"/>
                <a:sym typeface="+mn-ea"/>
              </a:rPr>
              <a:t>●</a:t>
            </a:r>
            <a:endParaRPr lang="zh-CN" sz="2400" b="1">
              <a:solidFill>
                <a:srgbClr val="2E75B6"/>
              </a:solidFill>
              <a:latin typeface="Arial" panose="020B0604020202020204" pitchFamily="34" charset="0"/>
              <a:ea typeface="微软雅黑 Light" panose="020B0502040204020203" pitchFamily="34" charset="-122"/>
              <a:sym typeface="+mn-ea"/>
            </a:endParaRPr>
          </a:p>
          <a:p>
            <a:pPr indent="0"/>
            <a:r>
              <a:rPr lang="zh-CN" sz="2400" b="1">
                <a:solidFill>
                  <a:srgbClr val="2E75B6"/>
                </a:solidFill>
                <a:latin typeface="Arial" panose="020B0604020202020204" pitchFamily="34" charset="0"/>
                <a:ea typeface="微软雅黑 Light" panose="020B0502040204020203" pitchFamily="34" charset="-122"/>
                <a:sym typeface="+mn-ea"/>
              </a:rPr>
              <a:t>●</a:t>
            </a:r>
            <a:endParaRPr lang="zh-CN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endParaRPr lang="zh-CN" altLang="en-US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77520" y="1189355"/>
            <a:ext cx="1022350" cy="1087755"/>
            <a:chOff x="1236675" y="2423160"/>
            <a:chExt cx="1950720" cy="1950720"/>
          </a:xfrm>
        </p:grpSpPr>
        <p:sp>
          <p:nvSpPr>
            <p:cNvPr id="55" name="椭圆 54"/>
            <p:cNvSpPr/>
            <p:nvPr/>
          </p:nvSpPr>
          <p:spPr>
            <a:xfrm>
              <a:off x="1236675" y="2423160"/>
              <a:ext cx="1950720" cy="1950720"/>
            </a:xfrm>
            <a:prstGeom prst="ellipse">
              <a:avLst/>
            </a:pr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426863" y="2613348"/>
              <a:ext cx="1570349" cy="1570349"/>
            </a:xfrm>
            <a:prstGeom prst="ellipse">
              <a:avLst/>
            </a:pr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椭圆 53"/>
          <p:cNvSpPr/>
          <p:nvPr/>
        </p:nvSpPr>
        <p:spPr>
          <a:xfrm>
            <a:off x="641350" y="1363980"/>
            <a:ext cx="694690" cy="739140"/>
          </a:xfrm>
          <a:prstGeom prst="ellipse">
            <a:avLst/>
          </a:prstGeom>
          <a:solidFill>
            <a:srgbClr val="2E75B6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751840" y="1473200"/>
            <a:ext cx="490855" cy="480060"/>
            <a:chOff x="3098700" y="5569159"/>
            <a:chExt cx="642147" cy="605886"/>
          </a:xfrm>
          <a:solidFill>
            <a:schemeClr val="bg1"/>
          </a:solidFill>
        </p:grpSpPr>
        <p:sp>
          <p:nvSpPr>
            <p:cNvPr id="92" name="Freeform 349"/>
            <p:cNvSpPr/>
            <p:nvPr/>
          </p:nvSpPr>
          <p:spPr bwMode="auto">
            <a:xfrm>
              <a:off x="3119543" y="5569159"/>
              <a:ext cx="621304" cy="392027"/>
            </a:xfrm>
            <a:custGeom>
              <a:avLst/>
              <a:gdLst>
                <a:gd name="T0" fmla="*/ 880 w 921"/>
                <a:gd name="T1" fmla="*/ 447 h 581"/>
                <a:gd name="T2" fmla="*/ 879 w 921"/>
                <a:gd name="T3" fmla="*/ 427 h 581"/>
                <a:gd name="T4" fmla="*/ 431 w 921"/>
                <a:gd name="T5" fmla="*/ 0 h 581"/>
                <a:gd name="T6" fmla="*/ 3 w 921"/>
                <a:gd name="T7" fmla="*/ 317 h 581"/>
                <a:gd name="T8" fmla="*/ 0 w 921"/>
                <a:gd name="T9" fmla="*/ 326 h 581"/>
                <a:gd name="T10" fmla="*/ 108 w 921"/>
                <a:gd name="T11" fmla="*/ 326 h 581"/>
                <a:gd name="T12" fmla="*/ 109 w 921"/>
                <a:gd name="T13" fmla="*/ 322 h 581"/>
                <a:gd name="T14" fmla="*/ 431 w 921"/>
                <a:gd name="T15" fmla="*/ 102 h 581"/>
                <a:gd name="T16" fmla="*/ 776 w 921"/>
                <a:gd name="T17" fmla="*/ 424 h 581"/>
                <a:gd name="T18" fmla="*/ 778 w 921"/>
                <a:gd name="T19" fmla="*/ 447 h 581"/>
                <a:gd name="T20" fmla="*/ 729 w 921"/>
                <a:gd name="T21" fmla="*/ 447 h 581"/>
                <a:gd name="T22" fmla="*/ 826 w 921"/>
                <a:gd name="T23" fmla="*/ 581 h 581"/>
                <a:gd name="T24" fmla="*/ 921 w 921"/>
                <a:gd name="T25" fmla="*/ 447 h 581"/>
                <a:gd name="T26" fmla="*/ 880 w 921"/>
                <a:gd name="T27" fmla="*/ 447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1" h="581">
                  <a:moveTo>
                    <a:pt x="880" y="447"/>
                  </a:moveTo>
                  <a:cubicBezTo>
                    <a:pt x="879" y="427"/>
                    <a:pt x="879" y="427"/>
                    <a:pt x="879" y="427"/>
                  </a:cubicBezTo>
                  <a:cubicBezTo>
                    <a:pt x="867" y="187"/>
                    <a:pt x="670" y="0"/>
                    <a:pt x="431" y="0"/>
                  </a:cubicBezTo>
                  <a:cubicBezTo>
                    <a:pt x="236" y="0"/>
                    <a:pt x="60" y="130"/>
                    <a:pt x="3" y="317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108" y="326"/>
                    <a:pt x="108" y="326"/>
                    <a:pt x="108" y="326"/>
                  </a:cubicBezTo>
                  <a:cubicBezTo>
                    <a:pt x="109" y="322"/>
                    <a:pt x="109" y="322"/>
                    <a:pt x="109" y="322"/>
                  </a:cubicBezTo>
                  <a:cubicBezTo>
                    <a:pt x="162" y="188"/>
                    <a:pt x="288" y="102"/>
                    <a:pt x="431" y="102"/>
                  </a:cubicBezTo>
                  <a:cubicBezTo>
                    <a:pt x="612" y="102"/>
                    <a:pt x="763" y="244"/>
                    <a:pt x="776" y="424"/>
                  </a:cubicBezTo>
                  <a:cubicBezTo>
                    <a:pt x="778" y="447"/>
                    <a:pt x="778" y="447"/>
                    <a:pt x="778" y="447"/>
                  </a:cubicBezTo>
                  <a:cubicBezTo>
                    <a:pt x="729" y="447"/>
                    <a:pt x="729" y="447"/>
                    <a:pt x="729" y="447"/>
                  </a:cubicBezTo>
                  <a:cubicBezTo>
                    <a:pt x="826" y="581"/>
                    <a:pt x="826" y="581"/>
                    <a:pt x="826" y="581"/>
                  </a:cubicBezTo>
                  <a:cubicBezTo>
                    <a:pt x="921" y="447"/>
                    <a:pt x="921" y="447"/>
                    <a:pt x="921" y="447"/>
                  </a:cubicBezTo>
                  <a:lnTo>
                    <a:pt x="880" y="4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3" name="Freeform 350"/>
            <p:cNvSpPr/>
            <p:nvPr/>
          </p:nvSpPr>
          <p:spPr bwMode="auto">
            <a:xfrm>
              <a:off x="3098700" y="5880953"/>
              <a:ext cx="565341" cy="294092"/>
            </a:xfrm>
            <a:custGeom>
              <a:avLst/>
              <a:gdLst>
                <a:gd name="T0" fmla="*/ 704 w 838"/>
                <a:gd name="T1" fmla="*/ 235 h 436"/>
                <a:gd name="T2" fmla="*/ 462 w 838"/>
                <a:gd name="T3" fmla="*/ 334 h 436"/>
                <a:gd name="T4" fmla="*/ 166 w 838"/>
                <a:gd name="T5" fmla="*/ 166 h 436"/>
                <a:gd name="T6" fmla="*/ 147 w 838"/>
                <a:gd name="T7" fmla="*/ 134 h 436"/>
                <a:gd name="T8" fmla="*/ 192 w 838"/>
                <a:gd name="T9" fmla="*/ 134 h 436"/>
                <a:gd name="T10" fmla="*/ 95 w 838"/>
                <a:gd name="T11" fmla="*/ 0 h 436"/>
                <a:gd name="T12" fmla="*/ 0 w 838"/>
                <a:gd name="T13" fmla="*/ 134 h 436"/>
                <a:gd name="T14" fmla="*/ 38 w 838"/>
                <a:gd name="T15" fmla="*/ 134 h 436"/>
                <a:gd name="T16" fmla="*/ 43 w 838"/>
                <a:gd name="T17" fmla="*/ 147 h 436"/>
                <a:gd name="T18" fmla="*/ 462 w 838"/>
                <a:gd name="T19" fmla="*/ 436 h 436"/>
                <a:gd name="T20" fmla="*/ 830 w 838"/>
                <a:gd name="T21" fmla="*/ 244 h 436"/>
                <a:gd name="T22" fmla="*/ 838 w 838"/>
                <a:gd name="T23" fmla="*/ 233 h 436"/>
                <a:gd name="T24" fmla="*/ 706 w 838"/>
                <a:gd name="T25" fmla="*/ 233 h 436"/>
                <a:gd name="T26" fmla="*/ 704 w 838"/>
                <a:gd name="T27" fmla="*/ 2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8" h="436">
                  <a:moveTo>
                    <a:pt x="704" y="235"/>
                  </a:moveTo>
                  <a:cubicBezTo>
                    <a:pt x="640" y="298"/>
                    <a:pt x="551" y="334"/>
                    <a:pt x="462" y="334"/>
                  </a:cubicBezTo>
                  <a:cubicBezTo>
                    <a:pt x="342" y="334"/>
                    <a:pt x="228" y="270"/>
                    <a:pt x="166" y="166"/>
                  </a:cubicBezTo>
                  <a:cubicBezTo>
                    <a:pt x="147" y="134"/>
                    <a:pt x="147" y="134"/>
                    <a:pt x="147" y="134"/>
                  </a:cubicBezTo>
                  <a:cubicBezTo>
                    <a:pt x="192" y="134"/>
                    <a:pt x="192" y="134"/>
                    <a:pt x="192" y="13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3" y="147"/>
                    <a:pt x="43" y="147"/>
                    <a:pt x="43" y="147"/>
                  </a:cubicBezTo>
                  <a:cubicBezTo>
                    <a:pt x="109" y="320"/>
                    <a:pt x="278" y="436"/>
                    <a:pt x="462" y="436"/>
                  </a:cubicBezTo>
                  <a:cubicBezTo>
                    <a:pt x="609" y="436"/>
                    <a:pt x="746" y="364"/>
                    <a:pt x="830" y="244"/>
                  </a:cubicBezTo>
                  <a:cubicBezTo>
                    <a:pt x="838" y="233"/>
                    <a:pt x="838" y="233"/>
                    <a:pt x="838" y="233"/>
                  </a:cubicBezTo>
                  <a:cubicBezTo>
                    <a:pt x="706" y="233"/>
                    <a:pt x="706" y="233"/>
                    <a:pt x="706" y="233"/>
                  </a:cubicBezTo>
                  <a:lnTo>
                    <a:pt x="704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4" name="Freeform 351"/>
            <p:cNvSpPr>
              <a:spLocks noEditPoints="1"/>
            </p:cNvSpPr>
            <p:nvPr/>
          </p:nvSpPr>
          <p:spPr bwMode="auto">
            <a:xfrm>
              <a:off x="3217193" y="5689366"/>
              <a:ext cx="380606" cy="371184"/>
            </a:xfrm>
            <a:custGeom>
              <a:avLst/>
              <a:gdLst>
                <a:gd name="T0" fmla="*/ 0 w 564"/>
                <a:gd name="T1" fmla="*/ 227 h 550"/>
                <a:gd name="T2" fmla="*/ 0 w 564"/>
                <a:gd name="T3" fmla="*/ 327 h 550"/>
                <a:gd name="T4" fmla="*/ 46 w 564"/>
                <a:gd name="T5" fmla="*/ 327 h 550"/>
                <a:gd name="T6" fmla="*/ 80 w 564"/>
                <a:gd name="T7" fmla="*/ 407 h 550"/>
                <a:gd name="T8" fmla="*/ 48 w 564"/>
                <a:gd name="T9" fmla="*/ 439 h 550"/>
                <a:gd name="T10" fmla="*/ 119 w 564"/>
                <a:gd name="T11" fmla="*/ 510 h 550"/>
                <a:gd name="T12" fmla="*/ 151 w 564"/>
                <a:gd name="T13" fmla="*/ 478 h 550"/>
                <a:gd name="T14" fmla="*/ 230 w 564"/>
                <a:gd name="T15" fmla="*/ 511 h 550"/>
                <a:gd name="T16" fmla="*/ 230 w 564"/>
                <a:gd name="T17" fmla="*/ 550 h 550"/>
                <a:gd name="T18" fmla="*/ 330 w 564"/>
                <a:gd name="T19" fmla="*/ 550 h 550"/>
                <a:gd name="T20" fmla="*/ 330 w 564"/>
                <a:gd name="T21" fmla="*/ 512 h 550"/>
                <a:gd name="T22" fmla="*/ 414 w 564"/>
                <a:gd name="T23" fmla="*/ 478 h 550"/>
                <a:gd name="T24" fmla="*/ 444 w 564"/>
                <a:gd name="T25" fmla="*/ 509 h 550"/>
                <a:gd name="T26" fmla="*/ 515 w 564"/>
                <a:gd name="T27" fmla="*/ 438 h 550"/>
                <a:gd name="T28" fmla="*/ 485 w 564"/>
                <a:gd name="T29" fmla="*/ 408 h 550"/>
                <a:gd name="T30" fmla="*/ 520 w 564"/>
                <a:gd name="T31" fmla="*/ 327 h 550"/>
                <a:gd name="T32" fmla="*/ 564 w 564"/>
                <a:gd name="T33" fmla="*/ 327 h 550"/>
                <a:gd name="T34" fmla="*/ 564 w 564"/>
                <a:gd name="T35" fmla="*/ 227 h 550"/>
                <a:gd name="T36" fmla="*/ 521 w 564"/>
                <a:gd name="T37" fmla="*/ 227 h 550"/>
                <a:gd name="T38" fmla="*/ 486 w 564"/>
                <a:gd name="T39" fmla="*/ 143 h 550"/>
                <a:gd name="T40" fmla="*/ 518 w 564"/>
                <a:gd name="T41" fmla="*/ 111 h 550"/>
                <a:gd name="T42" fmla="*/ 447 w 564"/>
                <a:gd name="T43" fmla="*/ 40 h 550"/>
                <a:gd name="T44" fmla="*/ 415 w 564"/>
                <a:gd name="T45" fmla="*/ 72 h 550"/>
                <a:gd name="T46" fmla="*/ 330 w 564"/>
                <a:gd name="T47" fmla="*/ 38 h 550"/>
                <a:gd name="T48" fmla="*/ 330 w 564"/>
                <a:gd name="T49" fmla="*/ 0 h 550"/>
                <a:gd name="T50" fmla="*/ 230 w 564"/>
                <a:gd name="T51" fmla="*/ 0 h 550"/>
                <a:gd name="T52" fmla="*/ 230 w 564"/>
                <a:gd name="T53" fmla="*/ 39 h 550"/>
                <a:gd name="T54" fmla="*/ 150 w 564"/>
                <a:gd name="T55" fmla="*/ 73 h 550"/>
                <a:gd name="T56" fmla="*/ 116 w 564"/>
                <a:gd name="T57" fmla="*/ 39 h 550"/>
                <a:gd name="T58" fmla="*/ 45 w 564"/>
                <a:gd name="T59" fmla="*/ 110 h 550"/>
                <a:gd name="T60" fmla="*/ 79 w 564"/>
                <a:gd name="T61" fmla="*/ 144 h 550"/>
                <a:gd name="T62" fmla="*/ 45 w 564"/>
                <a:gd name="T63" fmla="*/ 227 h 550"/>
                <a:gd name="T64" fmla="*/ 0 w 564"/>
                <a:gd name="T65" fmla="*/ 227 h 550"/>
                <a:gd name="T66" fmla="*/ 283 w 564"/>
                <a:gd name="T67" fmla="*/ 104 h 550"/>
                <a:gd name="T68" fmla="*/ 456 w 564"/>
                <a:gd name="T69" fmla="*/ 275 h 550"/>
                <a:gd name="T70" fmla="*/ 283 w 564"/>
                <a:gd name="T71" fmla="*/ 446 h 550"/>
                <a:gd name="T72" fmla="*/ 110 w 564"/>
                <a:gd name="T73" fmla="*/ 275 h 550"/>
                <a:gd name="T74" fmla="*/ 283 w 564"/>
                <a:gd name="T75" fmla="*/ 104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4" h="550">
                  <a:moveTo>
                    <a:pt x="0" y="227"/>
                  </a:moveTo>
                  <a:cubicBezTo>
                    <a:pt x="0" y="327"/>
                    <a:pt x="0" y="327"/>
                    <a:pt x="0" y="327"/>
                  </a:cubicBezTo>
                  <a:cubicBezTo>
                    <a:pt x="46" y="327"/>
                    <a:pt x="46" y="327"/>
                    <a:pt x="46" y="327"/>
                  </a:cubicBezTo>
                  <a:cubicBezTo>
                    <a:pt x="52" y="356"/>
                    <a:pt x="64" y="383"/>
                    <a:pt x="80" y="407"/>
                  </a:cubicBezTo>
                  <a:cubicBezTo>
                    <a:pt x="48" y="439"/>
                    <a:pt x="48" y="439"/>
                    <a:pt x="48" y="439"/>
                  </a:cubicBezTo>
                  <a:cubicBezTo>
                    <a:pt x="119" y="510"/>
                    <a:pt x="119" y="510"/>
                    <a:pt x="119" y="510"/>
                  </a:cubicBezTo>
                  <a:cubicBezTo>
                    <a:pt x="151" y="478"/>
                    <a:pt x="151" y="478"/>
                    <a:pt x="151" y="478"/>
                  </a:cubicBezTo>
                  <a:cubicBezTo>
                    <a:pt x="175" y="493"/>
                    <a:pt x="202" y="504"/>
                    <a:pt x="230" y="511"/>
                  </a:cubicBezTo>
                  <a:cubicBezTo>
                    <a:pt x="230" y="550"/>
                    <a:pt x="230" y="550"/>
                    <a:pt x="230" y="550"/>
                  </a:cubicBezTo>
                  <a:cubicBezTo>
                    <a:pt x="330" y="550"/>
                    <a:pt x="330" y="550"/>
                    <a:pt x="330" y="550"/>
                  </a:cubicBezTo>
                  <a:cubicBezTo>
                    <a:pt x="330" y="512"/>
                    <a:pt x="330" y="512"/>
                    <a:pt x="330" y="512"/>
                  </a:cubicBezTo>
                  <a:cubicBezTo>
                    <a:pt x="360" y="506"/>
                    <a:pt x="389" y="494"/>
                    <a:pt x="414" y="478"/>
                  </a:cubicBezTo>
                  <a:cubicBezTo>
                    <a:pt x="444" y="509"/>
                    <a:pt x="444" y="509"/>
                    <a:pt x="444" y="509"/>
                  </a:cubicBezTo>
                  <a:cubicBezTo>
                    <a:pt x="515" y="438"/>
                    <a:pt x="515" y="438"/>
                    <a:pt x="515" y="438"/>
                  </a:cubicBezTo>
                  <a:cubicBezTo>
                    <a:pt x="485" y="408"/>
                    <a:pt x="485" y="408"/>
                    <a:pt x="485" y="408"/>
                  </a:cubicBezTo>
                  <a:cubicBezTo>
                    <a:pt x="502" y="384"/>
                    <a:pt x="514" y="356"/>
                    <a:pt x="520" y="327"/>
                  </a:cubicBezTo>
                  <a:cubicBezTo>
                    <a:pt x="564" y="327"/>
                    <a:pt x="564" y="327"/>
                    <a:pt x="564" y="327"/>
                  </a:cubicBezTo>
                  <a:cubicBezTo>
                    <a:pt x="564" y="227"/>
                    <a:pt x="564" y="227"/>
                    <a:pt x="564" y="227"/>
                  </a:cubicBezTo>
                  <a:cubicBezTo>
                    <a:pt x="521" y="227"/>
                    <a:pt x="521" y="227"/>
                    <a:pt x="521" y="227"/>
                  </a:cubicBezTo>
                  <a:cubicBezTo>
                    <a:pt x="515" y="196"/>
                    <a:pt x="503" y="168"/>
                    <a:pt x="486" y="143"/>
                  </a:cubicBezTo>
                  <a:cubicBezTo>
                    <a:pt x="518" y="111"/>
                    <a:pt x="518" y="111"/>
                    <a:pt x="518" y="111"/>
                  </a:cubicBezTo>
                  <a:cubicBezTo>
                    <a:pt x="447" y="40"/>
                    <a:pt x="447" y="40"/>
                    <a:pt x="447" y="40"/>
                  </a:cubicBezTo>
                  <a:cubicBezTo>
                    <a:pt x="415" y="72"/>
                    <a:pt x="415" y="72"/>
                    <a:pt x="415" y="72"/>
                  </a:cubicBezTo>
                  <a:cubicBezTo>
                    <a:pt x="389" y="56"/>
                    <a:pt x="361" y="44"/>
                    <a:pt x="330" y="38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0" y="39"/>
                    <a:pt x="230" y="39"/>
                    <a:pt x="230" y="39"/>
                  </a:cubicBezTo>
                  <a:cubicBezTo>
                    <a:pt x="201" y="46"/>
                    <a:pt x="174" y="57"/>
                    <a:pt x="150" y="73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63" y="169"/>
                    <a:pt x="51" y="197"/>
                    <a:pt x="45" y="227"/>
                  </a:cubicBezTo>
                  <a:lnTo>
                    <a:pt x="0" y="227"/>
                  </a:lnTo>
                  <a:close/>
                  <a:moveTo>
                    <a:pt x="283" y="104"/>
                  </a:moveTo>
                  <a:cubicBezTo>
                    <a:pt x="378" y="104"/>
                    <a:pt x="456" y="181"/>
                    <a:pt x="456" y="275"/>
                  </a:cubicBezTo>
                  <a:cubicBezTo>
                    <a:pt x="456" y="369"/>
                    <a:pt x="378" y="446"/>
                    <a:pt x="283" y="446"/>
                  </a:cubicBezTo>
                  <a:cubicBezTo>
                    <a:pt x="188" y="446"/>
                    <a:pt x="110" y="369"/>
                    <a:pt x="110" y="275"/>
                  </a:cubicBezTo>
                  <a:cubicBezTo>
                    <a:pt x="110" y="181"/>
                    <a:pt x="188" y="104"/>
                    <a:pt x="283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5" name="Freeform 352"/>
            <p:cNvSpPr>
              <a:spLocks noEditPoints="1"/>
            </p:cNvSpPr>
            <p:nvPr/>
          </p:nvSpPr>
          <p:spPr bwMode="auto">
            <a:xfrm>
              <a:off x="3319126" y="5787872"/>
              <a:ext cx="176170" cy="174742"/>
            </a:xfrm>
            <a:custGeom>
              <a:avLst/>
              <a:gdLst>
                <a:gd name="T0" fmla="*/ 131 w 261"/>
                <a:gd name="T1" fmla="*/ 259 h 259"/>
                <a:gd name="T2" fmla="*/ 261 w 261"/>
                <a:gd name="T3" fmla="*/ 129 h 259"/>
                <a:gd name="T4" fmla="*/ 131 w 261"/>
                <a:gd name="T5" fmla="*/ 0 h 259"/>
                <a:gd name="T6" fmla="*/ 0 w 261"/>
                <a:gd name="T7" fmla="*/ 129 h 259"/>
                <a:gd name="T8" fmla="*/ 131 w 261"/>
                <a:gd name="T9" fmla="*/ 259 h 259"/>
                <a:gd name="T10" fmla="*/ 131 w 261"/>
                <a:gd name="T11" fmla="*/ 42 h 259"/>
                <a:gd name="T12" fmla="*/ 219 w 261"/>
                <a:gd name="T13" fmla="*/ 129 h 259"/>
                <a:gd name="T14" fmla="*/ 131 w 261"/>
                <a:gd name="T15" fmla="*/ 217 h 259"/>
                <a:gd name="T16" fmla="*/ 42 w 261"/>
                <a:gd name="T17" fmla="*/ 129 h 259"/>
                <a:gd name="T18" fmla="*/ 131 w 261"/>
                <a:gd name="T19" fmla="*/ 4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59">
                  <a:moveTo>
                    <a:pt x="131" y="259"/>
                  </a:moveTo>
                  <a:cubicBezTo>
                    <a:pt x="203" y="259"/>
                    <a:pt x="261" y="201"/>
                    <a:pt x="261" y="129"/>
                  </a:cubicBezTo>
                  <a:cubicBezTo>
                    <a:pt x="261" y="58"/>
                    <a:pt x="203" y="0"/>
                    <a:pt x="131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31" y="259"/>
                  </a:cubicBezTo>
                  <a:close/>
                  <a:moveTo>
                    <a:pt x="131" y="42"/>
                  </a:moveTo>
                  <a:cubicBezTo>
                    <a:pt x="179" y="42"/>
                    <a:pt x="219" y="81"/>
                    <a:pt x="219" y="129"/>
                  </a:cubicBezTo>
                  <a:cubicBezTo>
                    <a:pt x="219" y="177"/>
                    <a:pt x="179" y="217"/>
                    <a:pt x="131" y="217"/>
                  </a:cubicBezTo>
                  <a:cubicBezTo>
                    <a:pt x="82" y="217"/>
                    <a:pt x="42" y="177"/>
                    <a:pt x="42" y="129"/>
                  </a:cubicBezTo>
                  <a:cubicBezTo>
                    <a:pt x="42" y="81"/>
                    <a:pt x="82" y="42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Oval 353"/>
            <p:cNvSpPr>
              <a:spLocks noChangeArrowheads="1"/>
            </p:cNvSpPr>
            <p:nvPr/>
          </p:nvSpPr>
          <p:spPr bwMode="auto">
            <a:xfrm>
              <a:off x="3375945" y="5844406"/>
              <a:ext cx="62530" cy="608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Box 6"/>
          <p:cNvSpPr txBox="1"/>
          <p:nvPr/>
        </p:nvSpPr>
        <p:spPr>
          <a:xfrm>
            <a:off x="1713865" y="1457960"/>
            <a:ext cx="6856730" cy="64516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关闭不必要的服务</a:t>
            </a:r>
            <a:endParaRPr lang="zh-CN" altLang="en-US" sz="3600" b="1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  <p:bldP spid="54" grpId="0" animBg="1"/>
      <p:bldP spid="1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屏幕截图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5490" y="995680"/>
            <a:ext cx="7648575" cy="581977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 rot="19829320">
            <a:off x="484673" y="229114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5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64285" y="230505"/>
            <a:ext cx="6856730" cy="64516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四、安全配置</a:t>
            </a:r>
            <a:r>
              <a:rPr lang="en-US" altLang="zh-CN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Windows</a:t>
            </a: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操作系统</a:t>
            </a:r>
            <a:endParaRPr lang="zh-CN" altLang="en-US" sz="3600" dirty="0">
              <a:solidFill>
                <a:srgbClr val="2E75B6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520" y="2644140"/>
            <a:ext cx="483552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按下“Win+R”组合键打开运行</a:t>
            </a:r>
            <a:endParaRPr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r>
              <a:rPr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输入：services.msc 点击确定打开服务组件</a:t>
            </a:r>
            <a:endParaRPr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r>
              <a:rPr lang="zh-CN" altLang="en-US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选择要关闭的服务，右键点击关闭或右键点击属性，禁用该服务</a:t>
            </a:r>
            <a:endParaRPr lang="zh-CN" altLang="en-US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endParaRPr lang="zh-CN" altLang="en-US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77520" y="1189355"/>
            <a:ext cx="1022350" cy="1087755"/>
            <a:chOff x="1236675" y="2423160"/>
            <a:chExt cx="1950720" cy="1950720"/>
          </a:xfrm>
        </p:grpSpPr>
        <p:sp>
          <p:nvSpPr>
            <p:cNvPr id="55" name="椭圆 54"/>
            <p:cNvSpPr/>
            <p:nvPr/>
          </p:nvSpPr>
          <p:spPr>
            <a:xfrm>
              <a:off x="1236675" y="2423160"/>
              <a:ext cx="1950720" cy="1950720"/>
            </a:xfrm>
            <a:prstGeom prst="ellipse">
              <a:avLst/>
            </a:pr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426863" y="2613348"/>
              <a:ext cx="1570349" cy="1570349"/>
            </a:xfrm>
            <a:prstGeom prst="ellipse">
              <a:avLst/>
            </a:pr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椭圆 53"/>
          <p:cNvSpPr/>
          <p:nvPr/>
        </p:nvSpPr>
        <p:spPr>
          <a:xfrm>
            <a:off x="641350" y="1363980"/>
            <a:ext cx="694690" cy="739140"/>
          </a:xfrm>
          <a:prstGeom prst="ellipse">
            <a:avLst/>
          </a:prstGeom>
          <a:solidFill>
            <a:srgbClr val="2E75B6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751840" y="1473200"/>
            <a:ext cx="490855" cy="480060"/>
            <a:chOff x="3098700" y="5569159"/>
            <a:chExt cx="642147" cy="605886"/>
          </a:xfrm>
          <a:solidFill>
            <a:schemeClr val="bg1"/>
          </a:solidFill>
        </p:grpSpPr>
        <p:sp>
          <p:nvSpPr>
            <p:cNvPr id="92" name="Freeform 349"/>
            <p:cNvSpPr/>
            <p:nvPr/>
          </p:nvSpPr>
          <p:spPr bwMode="auto">
            <a:xfrm>
              <a:off x="3119543" y="5569159"/>
              <a:ext cx="621304" cy="392027"/>
            </a:xfrm>
            <a:custGeom>
              <a:avLst/>
              <a:gdLst>
                <a:gd name="T0" fmla="*/ 880 w 921"/>
                <a:gd name="T1" fmla="*/ 447 h 581"/>
                <a:gd name="T2" fmla="*/ 879 w 921"/>
                <a:gd name="T3" fmla="*/ 427 h 581"/>
                <a:gd name="T4" fmla="*/ 431 w 921"/>
                <a:gd name="T5" fmla="*/ 0 h 581"/>
                <a:gd name="T6" fmla="*/ 3 w 921"/>
                <a:gd name="T7" fmla="*/ 317 h 581"/>
                <a:gd name="T8" fmla="*/ 0 w 921"/>
                <a:gd name="T9" fmla="*/ 326 h 581"/>
                <a:gd name="T10" fmla="*/ 108 w 921"/>
                <a:gd name="T11" fmla="*/ 326 h 581"/>
                <a:gd name="T12" fmla="*/ 109 w 921"/>
                <a:gd name="T13" fmla="*/ 322 h 581"/>
                <a:gd name="T14" fmla="*/ 431 w 921"/>
                <a:gd name="T15" fmla="*/ 102 h 581"/>
                <a:gd name="T16" fmla="*/ 776 w 921"/>
                <a:gd name="T17" fmla="*/ 424 h 581"/>
                <a:gd name="T18" fmla="*/ 778 w 921"/>
                <a:gd name="T19" fmla="*/ 447 h 581"/>
                <a:gd name="T20" fmla="*/ 729 w 921"/>
                <a:gd name="T21" fmla="*/ 447 h 581"/>
                <a:gd name="T22" fmla="*/ 826 w 921"/>
                <a:gd name="T23" fmla="*/ 581 h 581"/>
                <a:gd name="T24" fmla="*/ 921 w 921"/>
                <a:gd name="T25" fmla="*/ 447 h 581"/>
                <a:gd name="T26" fmla="*/ 880 w 921"/>
                <a:gd name="T27" fmla="*/ 447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1" h="581">
                  <a:moveTo>
                    <a:pt x="880" y="447"/>
                  </a:moveTo>
                  <a:cubicBezTo>
                    <a:pt x="879" y="427"/>
                    <a:pt x="879" y="427"/>
                    <a:pt x="879" y="427"/>
                  </a:cubicBezTo>
                  <a:cubicBezTo>
                    <a:pt x="867" y="187"/>
                    <a:pt x="670" y="0"/>
                    <a:pt x="431" y="0"/>
                  </a:cubicBezTo>
                  <a:cubicBezTo>
                    <a:pt x="236" y="0"/>
                    <a:pt x="60" y="130"/>
                    <a:pt x="3" y="317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108" y="326"/>
                    <a:pt x="108" y="326"/>
                    <a:pt x="108" y="326"/>
                  </a:cubicBezTo>
                  <a:cubicBezTo>
                    <a:pt x="109" y="322"/>
                    <a:pt x="109" y="322"/>
                    <a:pt x="109" y="322"/>
                  </a:cubicBezTo>
                  <a:cubicBezTo>
                    <a:pt x="162" y="188"/>
                    <a:pt x="288" y="102"/>
                    <a:pt x="431" y="102"/>
                  </a:cubicBezTo>
                  <a:cubicBezTo>
                    <a:pt x="612" y="102"/>
                    <a:pt x="763" y="244"/>
                    <a:pt x="776" y="424"/>
                  </a:cubicBezTo>
                  <a:cubicBezTo>
                    <a:pt x="778" y="447"/>
                    <a:pt x="778" y="447"/>
                    <a:pt x="778" y="447"/>
                  </a:cubicBezTo>
                  <a:cubicBezTo>
                    <a:pt x="729" y="447"/>
                    <a:pt x="729" y="447"/>
                    <a:pt x="729" y="447"/>
                  </a:cubicBezTo>
                  <a:cubicBezTo>
                    <a:pt x="826" y="581"/>
                    <a:pt x="826" y="581"/>
                    <a:pt x="826" y="581"/>
                  </a:cubicBezTo>
                  <a:cubicBezTo>
                    <a:pt x="921" y="447"/>
                    <a:pt x="921" y="447"/>
                    <a:pt x="921" y="447"/>
                  </a:cubicBezTo>
                  <a:lnTo>
                    <a:pt x="880" y="4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3" name="Freeform 350"/>
            <p:cNvSpPr/>
            <p:nvPr/>
          </p:nvSpPr>
          <p:spPr bwMode="auto">
            <a:xfrm>
              <a:off x="3098700" y="5880953"/>
              <a:ext cx="565341" cy="294092"/>
            </a:xfrm>
            <a:custGeom>
              <a:avLst/>
              <a:gdLst>
                <a:gd name="T0" fmla="*/ 704 w 838"/>
                <a:gd name="T1" fmla="*/ 235 h 436"/>
                <a:gd name="T2" fmla="*/ 462 w 838"/>
                <a:gd name="T3" fmla="*/ 334 h 436"/>
                <a:gd name="T4" fmla="*/ 166 w 838"/>
                <a:gd name="T5" fmla="*/ 166 h 436"/>
                <a:gd name="T6" fmla="*/ 147 w 838"/>
                <a:gd name="T7" fmla="*/ 134 h 436"/>
                <a:gd name="T8" fmla="*/ 192 w 838"/>
                <a:gd name="T9" fmla="*/ 134 h 436"/>
                <a:gd name="T10" fmla="*/ 95 w 838"/>
                <a:gd name="T11" fmla="*/ 0 h 436"/>
                <a:gd name="T12" fmla="*/ 0 w 838"/>
                <a:gd name="T13" fmla="*/ 134 h 436"/>
                <a:gd name="T14" fmla="*/ 38 w 838"/>
                <a:gd name="T15" fmla="*/ 134 h 436"/>
                <a:gd name="T16" fmla="*/ 43 w 838"/>
                <a:gd name="T17" fmla="*/ 147 h 436"/>
                <a:gd name="T18" fmla="*/ 462 w 838"/>
                <a:gd name="T19" fmla="*/ 436 h 436"/>
                <a:gd name="T20" fmla="*/ 830 w 838"/>
                <a:gd name="T21" fmla="*/ 244 h 436"/>
                <a:gd name="T22" fmla="*/ 838 w 838"/>
                <a:gd name="T23" fmla="*/ 233 h 436"/>
                <a:gd name="T24" fmla="*/ 706 w 838"/>
                <a:gd name="T25" fmla="*/ 233 h 436"/>
                <a:gd name="T26" fmla="*/ 704 w 838"/>
                <a:gd name="T27" fmla="*/ 2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8" h="436">
                  <a:moveTo>
                    <a:pt x="704" y="235"/>
                  </a:moveTo>
                  <a:cubicBezTo>
                    <a:pt x="640" y="298"/>
                    <a:pt x="551" y="334"/>
                    <a:pt x="462" y="334"/>
                  </a:cubicBezTo>
                  <a:cubicBezTo>
                    <a:pt x="342" y="334"/>
                    <a:pt x="228" y="270"/>
                    <a:pt x="166" y="166"/>
                  </a:cubicBezTo>
                  <a:cubicBezTo>
                    <a:pt x="147" y="134"/>
                    <a:pt x="147" y="134"/>
                    <a:pt x="147" y="134"/>
                  </a:cubicBezTo>
                  <a:cubicBezTo>
                    <a:pt x="192" y="134"/>
                    <a:pt x="192" y="134"/>
                    <a:pt x="192" y="13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3" y="147"/>
                    <a:pt x="43" y="147"/>
                    <a:pt x="43" y="147"/>
                  </a:cubicBezTo>
                  <a:cubicBezTo>
                    <a:pt x="109" y="320"/>
                    <a:pt x="278" y="436"/>
                    <a:pt x="462" y="436"/>
                  </a:cubicBezTo>
                  <a:cubicBezTo>
                    <a:pt x="609" y="436"/>
                    <a:pt x="746" y="364"/>
                    <a:pt x="830" y="244"/>
                  </a:cubicBezTo>
                  <a:cubicBezTo>
                    <a:pt x="838" y="233"/>
                    <a:pt x="838" y="233"/>
                    <a:pt x="838" y="233"/>
                  </a:cubicBezTo>
                  <a:cubicBezTo>
                    <a:pt x="706" y="233"/>
                    <a:pt x="706" y="233"/>
                    <a:pt x="706" y="233"/>
                  </a:cubicBezTo>
                  <a:lnTo>
                    <a:pt x="704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4" name="Freeform 351"/>
            <p:cNvSpPr>
              <a:spLocks noEditPoints="1"/>
            </p:cNvSpPr>
            <p:nvPr/>
          </p:nvSpPr>
          <p:spPr bwMode="auto">
            <a:xfrm>
              <a:off x="3217193" y="5689366"/>
              <a:ext cx="380606" cy="371184"/>
            </a:xfrm>
            <a:custGeom>
              <a:avLst/>
              <a:gdLst>
                <a:gd name="T0" fmla="*/ 0 w 564"/>
                <a:gd name="T1" fmla="*/ 227 h 550"/>
                <a:gd name="T2" fmla="*/ 0 w 564"/>
                <a:gd name="T3" fmla="*/ 327 h 550"/>
                <a:gd name="T4" fmla="*/ 46 w 564"/>
                <a:gd name="T5" fmla="*/ 327 h 550"/>
                <a:gd name="T6" fmla="*/ 80 w 564"/>
                <a:gd name="T7" fmla="*/ 407 h 550"/>
                <a:gd name="T8" fmla="*/ 48 w 564"/>
                <a:gd name="T9" fmla="*/ 439 h 550"/>
                <a:gd name="T10" fmla="*/ 119 w 564"/>
                <a:gd name="T11" fmla="*/ 510 h 550"/>
                <a:gd name="T12" fmla="*/ 151 w 564"/>
                <a:gd name="T13" fmla="*/ 478 h 550"/>
                <a:gd name="T14" fmla="*/ 230 w 564"/>
                <a:gd name="T15" fmla="*/ 511 h 550"/>
                <a:gd name="T16" fmla="*/ 230 w 564"/>
                <a:gd name="T17" fmla="*/ 550 h 550"/>
                <a:gd name="T18" fmla="*/ 330 w 564"/>
                <a:gd name="T19" fmla="*/ 550 h 550"/>
                <a:gd name="T20" fmla="*/ 330 w 564"/>
                <a:gd name="T21" fmla="*/ 512 h 550"/>
                <a:gd name="T22" fmla="*/ 414 w 564"/>
                <a:gd name="T23" fmla="*/ 478 h 550"/>
                <a:gd name="T24" fmla="*/ 444 w 564"/>
                <a:gd name="T25" fmla="*/ 509 h 550"/>
                <a:gd name="T26" fmla="*/ 515 w 564"/>
                <a:gd name="T27" fmla="*/ 438 h 550"/>
                <a:gd name="T28" fmla="*/ 485 w 564"/>
                <a:gd name="T29" fmla="*/ 408 h 550"/>
                <a:gd name="T30" fmla="*/ 520 w 564"/>
                <a:gd name="T31" fmla="*/ 327 h 550"/>
                <a:gd name="T32" fmla="*/ 564 w 564"/>
                <a:gd name="T33" fmla="*/ 327 h 550"/>
                <a:gd name="T34" fmla="*/ 564 w 564"/>
                <a:gd name="T35" fmla="*/ 227 h 550"/>
                <a:gd name="T36" fmla="*/ 521 w 564"/>
                <a:gd name="T37" fmla="*/ 227 h 550"/>
                <a:gd name="T38" fmla="*/ 486 w 564"/>
                <a:gd name="T39" fmla="*/ 143 h 550"/>
                <a:gd name="T40" fmla="*/ 518 w 564"/>
                <a:gd name="T41" fmla="*/ 111 h 550"/>
                <a:gd name="T42" fmla="*/ 447 w 564"/>
                <a:gd name="T43" fmla="*/ 40 h 550"/>
                <a:gd name="T44" fmla="*/ 415 w 564"/>
                <a:gd name="T45" fmla="*/ 72 h 550"/>
                <a:gd name="T46" fmla="*/ 330 w 564"/>
                <a:gd name="T47" fmla="*/ 38 h 550"/>
                <a:gd name="T48" fmla="*/ 330 w 564"/>
                <a:gd name="T49" fmla="*/ 0 h 550"/>
                <a:gd name="T50" fmla="*/ 230 w 564"/>
                <a:gd name="T51" fmla="*/ 0 h 550"/>
                <a:gd name="T52" fmla="*/ 230 w 564"/>
                <a:gd name="T53" fmla="*/ 39 h 550"/>
                <a:gd name="T54" fmla="*/ 150 w 564"/>
                <a:gd name="T55" fmla="*/ 73 h 550"/>
                <a:gd name="T56" fmla="*/ 116 w 564"/>
                <a:gd name="T57" fmla="*/ 39 h 550"/>
                <a:gd name="T58" fmla="*/ 45 w 564"/>
                <a:gd name="T59" fmla="*/ 110 h 550"/>
                <a:gd name="T60" fmla="*/ 79 w 564"/>
                <a:gd name="T61" fmla="*/ 144 h 550"/>
                <a:gd name="T62" fmla="*/ 45 w 564"/>
                <a:gd name="T63" fmla="*/ 227 h 550"/>
                <a:gd name="T64" fmla="*/ 0 w 564"/>
                <a:gd name="T65" fmla="*/ 227 h 550"/>
                <a:gd name="T66" fmla="*/ 283 w 564"/>
                <a:gd name="T67" fmla="*/ 104 h 550"/>
                <a:gd name="T68" fmla="*/ 456 w 564"/>
                <a:gd name="T69" fmla="*/ 275 h 550"/>
                <a:gd name="T70" fmla="*/ 283 w 564"/>
                <a:gd name="T71" fmla="*/ 446 h 550"/>
                <a:gd name="T72" fmla="*/ 110 w 564"/>
                <a:gd name="T73" fmla="*/ 275 h 550"/>
                <a:gd name="T74" fmla="*/ 283 w 564"/>
                <a:gd name="T75" fmla="*/ 104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4" h="550">
                  <a:moveTo>
                    <a:pt x="0" y="227"/>
                  </a:moveTo>
                  <a:cubicBezTo>
                    <a:pt x="0" y="327"/>
                    <a:pt x="0" y="327"/>
                    <a:pt x="0" y="327"/>
                  </a:cubicBezTo>
                  <a:cubicBezTo>
                    <a:pt x="46" y="327"/>
                    <a:pt x="46" y="327"/>
                    <a:pt x="46" y="327"/>
                  </a:cubicBezTo>
                  <a:cubicBezTo>
                    <a:pt x="52" y="356"/>
                    <a:pt x="64" y="383"/>
                    <a:pt x="80" y="407"/>
                  </a:cubicBezTo>
                  <a:cubicBezTo>
                    <a:pt x="48" y="439"/>
                    <a:pt x="48" y="439"/>
                    <a:pt x="48" y="439"/>
                  </a:cubicBezTo>
                  <a:cubicBezTo>
                    <a:pt x="119" y="510"/>
                    <a:pt x="119" y="510"/>
                    <a:pt x="119" y="510"/>
                  </a:cubicBezTo>
                  <a:cubicBezTo>
                    <a:pt x="151" y="478"/>
                    <a:pt x="151" y="478"/>
                    <a:pt x="151" y="478"/>
                  </a:cubicBezTo>
                  <a:cubicBezTo>
                    <a:pt x="175" y="493"/>
                    <a:pt x="202" y="504"/>
                    <a:pt x="230" y="511"/>
                  </a:cubicBezTo>
                  <a:cubicBezTo>
                    <a:pt x="230" y="550"/>
                    <a:pt x="230" y="550"/>
                    <a:pt x="230" y="550"/>
                  </a:cubicBezTo>
                  <a:cubicBezTo>
                    <a:pt x="330" y="550"/>
                    <a:pt x="330" y="550"/>
                    <a:pt x="330" y="550"/>
                  </a:cubicBezTo>
                  <a:cubicBezTo>
                    <a:pt x="330" y="512"/>
                    <a:pt x="330" y="512"/>
                    <a:pt x="330" y="512"/>
                  </a:cubicBezTo>
                  <a:cubicBezTo>
                    <a:pt x="360" y="506"/>
                    <a:pt x="389" y="494"/>
                    <a:pt x="414" y="478"/>
                  </a:cubicBezTo>
                  <a:cubicBezTo>
                    <a:pt x="444" y="509"/>
                    <a:pt x="444" y="509"/>
                    <a:pt x="444" y="509"/>
                  </a:cubicBezTo>
                  <a:cubicBezTo>
                    <a:pt x="515" y="438"/>
                    <a:pt x="515" y="438"/>
                    <a:pt x="515" y="438"/>
                  </a:cubicBezTo>
                  <a:cubicBezTo>
                    <a:pt x="485" y="408"/>
                    <a:pt x="485" y="408"/>
                    <a:pt x="485" y="408"/>
                  </a:cubicBezTo>
                  <a:cubicBezTo>
                    <a:pt x="502" y="384"/>
                    <a:pt x="514" y="356"/>
                    <a:pt x="520" y="327"/>
                  </a:cubicBezTo>
                  <a:cubicBezTo>
                    <a:pt x="564" y="327"/>
                    <a:pt x="564" y="327"/>
                    <a:pt x="564" y="327"/>
                  </a:cubicBezTo>
                  <a:cubicBezTo>
                    <a:pt x="564" y="227"/>
                    <a:pt x="564" y="227"/>
                    <a:pt x="564" y="227"/>
                  </a:cubicBezTo>
                  <a:cubicBezTo>
                    <a:pt x="521" y="227"/>
                    <a:pt x="521" y="227"/>
                    <a:pt x="521" y="227"/>
                  </a:cubicBezTo>
                  <a:cubicBezTo>
                    <a:pt x="515" y="196"/>
                    <a:pt x="503" y="168"/>
                    <a:pt x="486" y="143"/>
                  </a:cubicBezTo>
                  <a:cubicBezTo>
                    <a:pt x="518" y="111"/>
                    <a:pt x="518" y="111"/>
                    <a:pt x="518" y="111"/>
                  </a:cubicBezTo>
                  <a:cubicBezTo>
                    <a:pt x="447" y="40"/>
                    <a:pt x="447" y="40"/>
                    <a:pt x="447" y="40"/>
                  </a:cubicBezTo>
                  <a:cubicBezTo>
                    <a:pt x="415" y="72"/>
                    <a:pt x="415" y="72"/>
                    <a:pt x="415" y="72"/>
                  </a:cubicBezTo>
                  <a:cubicBezTo>
                    <a:pt x="389" y="56"/>
                    <a:pt x="361" y="44"/>
                    <a:pt x="330" y="38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0" y="39"/>
                    <a:pt x="230" y="39"/>
                    <a:pt x="230" y="39"/>
                  </a:cubicBezTo>
                  <a:cubicBezTo>
                    <a:pt x="201" y="46"/>
                    <a:pt x="174" y="57"/>
                    <a:pt x="150" y="73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63" y="169"/>
                    <a:pt x="51" y="197"/>
                    <a:pt x="45" y="227"/>
                  </a:cubicBezTo>
                  <a:lnTo>
                    <a:pt x="0" y="227"/>
                  </a:lnTo>
                  <a:close/>
                  <a:moveTo>
                    <a:pt x="283" y="104"/>
                  </a:moveTo>
                  <a:cubicBezTo>
                    <a:pt x="378" y="104"/>
                    <a:pt x="456" y="181"/>
                    <a:pt x="456" y="275"/>
                  </a:cubicBezTo>
                  <a:cubicBezTo>
                    <a:pt x="456" y="369"/>
                    <a:pt x="378" y="446"/>
                    <a:pt x="283" y="446"/>
                  </a:cubicBezTo>
                  <a:cubicBezTo>
                    <a:pt x="188" y="446"/>
                    <a:pt x="110" y="369"/>
                    <a:pt x="110" y="275"/>
                  </a:cubicBezTo>
                  <a:cubicBezTo>
                    <a:pt x="110" y="181"/>
                    <a:pt x="188" y="104"/>
                    <a:pt x="283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5" name="Freeform 352"/>
            <p:cNvSpPr>
              <a:spLocks noEditPoints="1"/>
            </p:cNvSpPr>
            <p:nvPr/>
          </p:nvSpPr>
          <p:spPr bwMode="auto">
            <a:xfrm>
              <a:off x="3319126" y="5787872"/>
              <a:ext cx="176170" cy="174742"/>
            </a:xfrm>
            <a:custGeom>
              <a:avLst/>
              <a:gdLst>
                <a:gd name="T0" fmla="*/ 131 w 261"/>
                <a:gd name="T1" fmla="*/ 259 h 259"/>
                <a:gd name="T2" fmla="*/ 261 w 261"/>
                <a:gd name="T3" fmla="*/ 129 h 259"/>
                <a:gd name="T4" fmla="*/ 131 w 261"/>
                <a:gd name="T5" fmla="*/ 0 h 259"/>
                <a:gd name="T6" fmla="*/ 0 w 261"/>
                <a:gd name="T7" fmla="*/ 129 h 259"/>
                <a:gd name="T8" fmla="*/ 131 w 261"/>
                <a:gd name="T9" fmla="*/ 259 h 259"/>
                <a:gd name="T10" fmla="*/ 131 w 261"/>
                <a:gd name="T11" fmla="*/ 42 h 259"/>
                <a:gd name="T12" fmla="*/ 219 w 261"/>
                <a:gd name="T13" fmla="*/ 129 h 259"/>
                <a:gd name="T14" fmla="*/ 131 w 261"/>
                <a:gd name="T15" fmla="*/ 217 h 259"/>
                <a:gd name="T16" fmla="*/ 42 w 261"/>
                <a:gd name="T17" fmla="*/ 129 h 259"/>
                <a:gd name="T18" fmla="*/ 131 w 261"/>
                <a:gd name="T19" fmla="*/ 4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59">
                  <a:moveTo>
                    <a:pt x="131" y="259"/>
                  </a:moveTo>
                  <a:cubicBezTo>
                    <a:pt x="203" y="259"/>
                    <a:pt x="261" y="201"/>
                    <a:pt x="261" y="129"/>
                  </a:cubicBezTo>
                  <a:cubicBezTo>
                    <a:pt x="261" y="58"/>
                    <a:pt x="203" y="0"/>
                    <a:pt x="131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31" y="259"/>
                  </a:cubicBezTo>
                  <a:close/>
                  <a:moveTo>
                    <a:pt x="131" y="42"/>
                  </a:moveTo>
                  <a:cubicBezTo>
                    <a:pt x="179" y="42"/>
                    <a:pt x="219" y="81"/>
                    <a:pt x="219" y="129"/>
                  </a:cubicBezTo>
                  <a:cubicBezTo>
                    <a:pt x="219" y="177"/>
                    <a:pt x="179" y="217"/>
                    <a:pt x="131" y="217"/>
                  </a:cubicBezTo>
                  <a:cubicBezTo>
                    <a:pt x="82" y="217"/>
                    <a:pt x="42" y="177"/>
                    <a:pt x="42" y="129"/>
                  </a:cubicBezTo>
                  <a:cubicBezTo>
                    <a:pt x="42" y="81"/>
                    <a:pt x="82" y="42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Oval 353"/>
            <p:cNvSpPr>
              <a:spLocks noChangeArrowheads="1"/>
            </p:cNvSpPr>
            <p:nvPr/>
          </p:nvSpPr>
          <p:spPr bwMode="auto">
            <a:xfrm>
              <a:off x="3375945" y="5844406"/>
              <a:ext cx="62530" cy="608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Box 6"/>
          <p:cNvSpPr txBox="1"/>
          <p:nvPr/>
        </p:nvSpPr>
        <p:spPr>
          <a:xfrm>
            <a:off x="1697990" y="1134110"/>
            <a:ext cx="6856730" cy="119888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如何关闭不</a:t>
            </a:r>
            <a:endParaRPr lang="zh-CN" altLang="en-US" sz="3600" b="1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defRPr/>
            </a:pP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必要的服务</a:t>
            </a:r>
            <a:endParaRPr lang="zh-CN" altLang="en-US" sz="3600" b="1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4" grpId="0" bldLvl="0" animBg="1"/>
      <p:bldP spid="1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484673" y="229114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5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64285" y="230505"/>
            <a:ext cx="6856730" cy="64516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四、安全配置</a:t>
            </a:r>
            <a:r>
              <a:rPr lang="en-US" altLang="zh-CN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Windows</a:t>
            </a: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操作系统</a:t>
            </a:r>
            <a:endParaRPr lang="zh-CN" altLang="en-US" sz="3600" dirty="0">
              <a:solidFill>
                <a:srgbClr val="2E75B6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7400" y="2700655"/>
            <a:ext cx="1068070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tcp 135,139,445,593,1025端口</a:t>
            </a:r>
            <a:endParaRPr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r>
              <a:rPr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udp 135,137,138,445端口</a:t>
            </a:r>
            <a:endParaRPr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r>
              <a:rPr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tcp 2745,3127,6129端口</a:t>
            </a:r>
            <a:r>
              <a:rPr 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等一些</a:t>
            </a:r>
            <a:r>
              <a:rPr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流行病毒的后门端口</a:t>
            </a:r>
            <a:endParaRPr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r>
              <a:rPr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以及远程服务访问端口3389</a:t>
            </a:r>
            <a:endParaRPr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r>
              <a:rPr lang="zh-CN" sz="2400" b="1">
                <a:solidFill>
                  <a:srgbClr val="2E75B6"/>
                </a:solidFill>
                <a:latin typeface="Arial" panose="020B0604020202020204" pitchFamily="34" charset="0"/>
                <a:ea typeface="微软雅黑 Light" panose="020B0502040204020203" pitchFamily="34" charset="-122"/>
                <a:sym typeface="+mn-ea"/>
              </a:rPr>
              <a:t>●</a:t>
            </a:r>
            <a:endParaRPr lang="zh-CN" sz="2400" b="1">
              <a:solidFill>
                <a:srgbClr val="2E75B6"/>
              </a:solidFill>
              <a:latin typeface="Arial" panose="020B0604020202020204" pitchFamily="34" charset="0"/>
              <a:ea typeface="微软雅黑 Light" panose="020B0502040204020203" pitchFamily="34" charset="-122"/>
              <a:sym typeface="+mn-ea"/>
            </a:endParaRPr>
          </a:p>
          <a:p>
            <a:pPr indent="0"/>
            <a:r>
              <a:rPr lang="zh-CN" sz="2400" b="1">
                <a:solidFill>
                  <a:srgbClr val="2E75B6"/>
                </a:solidFill>
                <a:latin typeface="Arial" panose="020B0604020202020204" pitchFamily="34" charset="0"/>
                <a:ea typeface="微软雅黑 Light" panose="020B0502040204020203" pitchFamily="34" charset="-122"/>
                <a:sym typeface="+mn-ea"/>
              </a:rPr>
              <a:t>●</a:t>
            </a:r>
            <a:endParaRPr lang="zh-CN" sz="2400" b="1">
              <a:solidFill>
                <a:srgbClr val="2E75B6"/>
              </a:solidFill>
              <a:latin typeface="Arial" panose="020B0604020202020204" pitchFamily="34" charset="0"/>
              <a:ea typeface="微软雅黑 Light" panose="020B0502040204020203" pitchFamily="34" charset="-122"/>
              <a:sym typeface="+mn-ea"/>
            </a:endParaRPr>
          </a:p>
          <a:p>
            <a:pPr indent="0"/>
            <a:r>
              <a:rPr lang="zh-CN" sz="2400" b="1">
                <a:solidFill>
                  <a:srgbClr val="2E75B6"/>
                </a:solidFill>
                <a:latin typeface="Arial" panose="020B0604020202020204" pitchFamily="34" charset="0"/>
                <a:ea typeface="微软雅黑 Light" panose="020B0502040204020203" pitchFamily="34" charset="-122"/>
                <a:sym typeface="+mn-ea"/>
              </a:rPr>
              <a:t>●</a:t>
            </a:r>
            <a:endParaRPr lang="zh-CN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endParaRPr lang="zh-CN" altLang="en-US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77520" y="1189355"/>
            <a:ext cx="1022350" cy="1087755"/>
            <a:chOff x="1236675" y="2423160"/>
            <a:chExt cx="1950720" cy="1950720"/>
          </a:xfrm>
        </p:grpSpPr>
        <p:sp>
          <p:nvSpPr>
            <p:cNvPr id="55" name="椭圆 54"/>
            <p:cNvSpPr/>
            <p:nvPr/>
          </p:nvSpPr>
          <p:spPr>
            <a:xfrm>
              <a:off x="1236675" y="2423160"/>
              <a:ext cx="1950720" cy="1950720"/>
            </a:xfrm>
            <a:prstGeom prst="ellipse">
              <a:avLst/>
            </a:pr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426863" y="2613348"/>
              <a:ext cx="1570349" cy="1570349"/>
            </a:xfrm>
            <a:prstGeom prst="ellipse">
              <a:avLst/>
            </a:pr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椭圆 53"/>
          <p:cNvSpPr/>
          <p:nvPr/>
        </p:nvSpPr>
        <p:spPr>
          <a:xfrm>
            <a:off x="641350" y="1363980"/>
            <a:ext cx="694690" cy="739140"/>
          </a:xfrm>
          <a:prstGeom prst="ellipse">
            <a:avLst/>
          </a:prstGeom>
          <a:solidFill>
            <a:srgbClr val="2E75B6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751840" y="1473200"/>
            <a:ext cx="490855" cy="480060"/>
            <a:chOff x="3098700" y="5569159"/>
            <a:chExt cx="642147" cy="605886"/>
          </a:xfrm>
          <a:solidFill>
            <a:schemeClr val="bg1"/>
          </a:solidFill>
        </p:grpSpPr>
        <p:sp>
          <p:nvSpPr>
            <p:cNvPr id="92" name="Freeform 349"/>
            <p:cNvSpPr/>
            <p:nvPr/>
          </p:nvSpPr>
          <p:spPr bwMode="auto">
            <a:xfrm>
              <a:off x="3119543" y="5569159"/>
              <a:ext cx="621304" cy="392027"/>
            </a:xfrm>
            <a:custGeom>
              <a:avLst/>
              <a:gdLst>
                <a:gd name="T0" fmla="*/ 880 w 921"/>
                <a:gd name="T1" fmla="*/ 447 h 581"/>
                <a:gd name="T2" fmla="*/ 879 w 921"/>
                <a:gd name="T3" fmla="*/ 427 h 581"/>
                <a:gd name="T4" fmla="*/ 431 w 921"/>
                <a:gd name="T5" fmla="*/ 0 h 581"/>
                <a:gd name="T6" fmla="*/ 3 w 921"/>
                <a:gd name="T7" fmla="*/ 317 h 581"/>
                <a:gd name="T8" fmla="*/ 0 w 921"/>
                <a:gd name="T9" fmla="*/ 326 h 581"/>
                <a:gd name="T10" fmla="*/ 108 w 921"/>
                <a:gd name="T11" fmla="*/ 326 h 581"/>
                <a:gd name="T12" fmla="*/ 109 w 921"/>
                <a:gd name="T13" fmla="*/ 322 h 581"/>
                <a:gd name="T14" fmla="*/ 431 w 921"/>
                <a:gd name="T15" fmla="*/ 102 h 581"/>
                <a:gd name="T16" fmla="*/ 776 w 921"/>
                <a:gd name="T17" fmla="*/ 424 h 581"/>
                <a:gd name="T18" fmla="*/ 778 w 921"/>
                <a:gd name="T19" fmla="*/ 447 h 581"/>
                <a:gd name="T20" fmla="*/ 729 w 921"/>
                <a:gd name="T21" fmla="*/ 447 h 581"/>
                <a:gd name="T22" fmla="*/ 826 w 921"/>
                <a:gd name="T23" fmla="*/ 581 h 581"/>
                <a:gd name="T24" fmla="*/ 921 w 921"/>
                <a:gd name="T25" fmla="*/ 447 h 581"/>
                <a:gd name="T26" fmla="*/ 880 w 921"/>
                <a:gd name="T27" fmla="*/ 447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1" h="581">
                  <a:moveTo>
                    <a:pt x="880" y="447"/>
                  </a:moveTo>
                  <a:cubicBezTo>
                    <a:pt x="879" y="427"/>
                    <a:pt x="879" y="427"/>
                    <a:pt x="879" y="427"/>
                  </a:cubicBezTo>
                  <a:cubicBezTo>
                    <a:pt x="867" y="187"/>
                    <a:pt x="670" y="0"/>
                    <a:pt x="431" y="0"/>
                  </a:cubicBezTo>
                  <a:cubicBezTo>
                    <a:pt x="236" y="0"/>
                    <a:pt x="60" y="130"/>
                    <a:pt x="3" y="317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108" y="326"/>
                    <a:pt x="108" y="326"/>
                    <a:pt x="108" y="326"/>
                  </a:cubicBezTo>
                  <a:cubicBezTo>
                    <a:pt x="109" y="322"/>
                    <a:pt x="109" y="322"/>
                    <a:pt x="109" y="322"/>
                  </a:cubicBezTo>
                  <a:cubicBezTo>
                    <a:pt x="162" y="188"/>
                    <a:pt x="288" y="102"/>
                    <a:pt x="431" y="102"/>
                  </a:cubicBezTo>
                  <a:cubicBezTo>
                    <a:pt x="612" y="102"/>
                    <a:pt x="763" y="244"/>
                    <a:pt x="776" y="424"/>
                  </a:cubicBezTo>
                  <a:cubicBezTo>
                    <a:pt x="778" y="447"/>
                    <a:pt x="778" y="447"/>
                    <a:pt x="778" y="447"/>
                  </a:cubicBezTo>
                  <a:cubicBezTo>
                    <a:pt x="729" y="447"/>
                    <a:pt x="729" y="447"/>
                    <a:pt x="729" y="447"/>
                  </a:cubicBezTo>
                  <a:cubicBezTo>
                    <a:pt x="826" y="581"/>
                    <a:pt x="826" y="581"/>
                    <a:pt x="826" y="581"/>
                  </a:cubicBezTo>
                  <a:cubicBezTo>
                    <a:pt x="921" y="447"/>
                    <a:pt x="921" y="447"/>
                    <a:pt x="921" y="447"/>
                  </a:cubicBezTo>
                  <a:lnTo>
                    <a:pt x="880" y="4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3" name="Freeform 350"/>
            <p:cNvSpPr/>
            <p:nvPr/>
          </p:nvSpPr>
          <p:spPr bwMode="auto">
            <a:xfrm>
              <a:off x="3098700" y="5880953"/>
              <a:ext cx="565341" cy="294092"/>
            </a:xfrm>
            <a:custGeom>
              <a:avLst/>
              <a:gdLst>
                <a:gd name="T0" fmla="*/ 704 w 838"/>
                <a:gd name="T1" fmla="*/ 235 h 436"/>
                <a:gd name="T2" fmla="*/ 462 w 838"/>
                <a:gd name="T3" fmla="*/ 334 h 436"/>
                <a:gd name="T4" fmla="*/ 166 w 838"/>
                <a:gd name="T5" fmla="*/ 166 h 436"/>
                <a:gd name="T6" fmla="*/ 147 w 838"/>
                <a:gd name="T7" fmla="*/ 134 h 436"/>
                <a:gd name="T8" fmla="*/ 192 w 838"/>
                <a:gd name="T9" fmla="*/ 134 h 436"/>
                <a:gd name="T10" fmla="*/ 95 w 838"/>
                <a:gd name="T11" fmla="*/ 0 h 436"/>
                <a:gd name="T12" fmla="*/ 0 w 838"/>
                <a:gd name="T13" fmla="*/ 134 h 436"/>
                <a:gd name="T14" fmla="*/ 38 w 838"/>
                <a:gd name="T15" fmla="*/ 134 h 436"/>
                <a:gd name="T16" fmla="*/ 43 w 838"/>
                <a:gd name="T17" fmla="*/ 147 h 436"/>
                <a:gd name="T18" fmla="*/ 462 w 838"/>
                <a:gd name="T19" fmla="*/ 436 h 436"/>
                <a:gd name="T20" fmla="*/ 830 w 838"/>
                <a:gd name="T21" fmla="*/ 244 h 436"/>
                <a:gd name="T22" fmla="*/ 838 w 838"/>
                <a:gd name="T23" fmla="*/ 233 h 436"/>
                <a:gd name="T24" fmla="*/ 706 w 838"/>
                <a:gd name="T25" fmla="*/ 233 h 436"/>
                <a:gd name="T26" fmla="*/ 704 w 838"/>
                <a:gd name="T27" fmla="*/ 2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8" h="436">
                  <a:moveTo>
                    <a:pt x="704" y="235"/>
                  </a:moveTo>
                  <a:cubicBezTo>
                    <a:pt x="640" y="298"/>
                    <a:pt x="551" y="334"/>
                    <a:pt x="462" y="334"/>
                  </a:cubicBezTo>
                  <a:cubicBezTo>
                    <a:pt x="342" y="334"/>
                    <a:pt x="228" y="270"/>
                    <a:pt x="166" y="166"/>
                  </a:cubicBezTo>
                  <a:cubicBezTo>
                    <a:pt x="147" y="134"/>
                    <a:pt x="147" y="134"/>
                    <a:pt x="147" y="134"/>
                  </a:cubicBezTo>
                  <a:cubicBezTo>
                    <a:pt x="192" y="134"/>
                    <a:pt x="192" y="134"/>
                    <a:pt x="192" y="13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3" y="147"/>
                    <a:pt x="43" y="147"/>
                    <a:pt x="43" y="147"/>
                  </a:cubicBezTo>
                  <a:cubicBezTo>
                    <a:pt x="109" y="320"/>
                    <a:pt x="278" y="436"/>
                    <a:pt x="462" y="436"/>
                  </a:cubicBezTo>
                  <a:cubicBezTo>
                    <a:pt x="609" y="436"/>
                    <a:pt x="746" y="364"/>
                    <a:pt x="830" y="244"/>
                  </a:cubicBezTo>
                  <a:cubicBezTo>
                    <a:pt x="838" y="233"/>
                    <a:pt x="838" y="233"/>
                    <a:pt x="838" y="233"/>
                  </a:cubicBezTo>
                  <a:cubicBezTo>
                    <a:pt x="706" y="233"/>
                    <a:pt x="706" y="233"/>
                    <a:pt x="706" y="233"/>
                  </a:cubicBezTo>
                  <a:lnTo>
                    <a:pt x="704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4" name="Freeform 351"/>
            <p:cNvSpPr>
              <a:spLocks noEditPoints="1"/>
            </p:cNvSpPr>
            <p:nvPr/>
          </p:nvSpPr>
          <p:spPr bwMode="auto">
            <a:xfrm>
              <a:off x="3217193" y="5689366"/>
              <a:ext cx="380606" cy="371184"/>
            </a:xfrm>
            <a:custGeom>
              <a:avLst/>
              <a:gdLst>
                <a:gd name="T0" fmla="*/ 0 w 564"/>
                <a:gd name="T1" fmla="*/ 227 h 550"/>
                <a:gd name="T2" fmla="*/ 0 w 564"/>
                <a:gd name="T3" fmla="*/ 327 h 550"/>
                <a:gd name="T4" fmla="*/ 46 w 564"/>
                <a:gd name="T5" fmla="*/ 327 h 550"/>
                <a:gd name="T6" fmla="*/ 80 w 564"/>
                <a:gd name="T7" fmla="*/ 407 h 550"/>
                <a:gd name="T8" fmla="*/ 48 w 564"/>
                <a:gd name="T9" fmla="*/ 439 h 550"/>
                <a:gd name="T10" fmla="*/ 119 w 564"/>
                <a:gd name="T11" fmla="*/ 510 h 550"/>
                <a:gd name="T12" fmla="*/ 151 w 564"/>
                <a:gd name="T13" fmla="*/ 478 h 550"/>
                <a:gd name="T14" fmla="*/ 230 w 564"/>
                <a:gd name="T15" fmla="*/ 511 h 550"/>
                <a:gd name="T16" fmla="*/ 230 w 564"/>
                <a:gd name="T17" fmla="*/ 550 h 550"/>
                <a:gd name="T18" fmla="*/ 330 w 564"/>
                <a:gd name="T19" fmla="*/ 550 h 550"/>
                <a:gd name="T20" fmla="*/ 330 w 564"/>
                <a:gd name="T21" fmla="*/ 512 h 550"/>
                <a:gd name="T22" fmla="*/ 414 w 564"/>
                <a:gd name="T23" fmla="*/ 478 h 550"/>
                <a:gd name="T24" fmla="*/ 444 w 564"/>
                <a:gd name="T25" fmla="*/ 509 h 550"/>
                <a:gd name="T26" fmla="*/ 515 w 564"/>
                <a:gd name="T27" fmla="*/ 438 h 550"/>
                <a:gd name="T28" fmla="*/ 485 w 564"/>
                <a:gd name="T29" fmla="*/ 408 h 550"/>
                <a:gd name="T30" fmla="*/ 520 w 564"/>
                <a:gd name="T31" fmla="*/ 327 h 550"/>
                <a:gd name="T32" fmla="*/ 564 w 564"/>
                <a:gd name="T33" fmla="*/ 327 h 550"/>
                <a:gd name="T34" fmla="*/ 564 w 564"/>
                <a:gd name="T35" fmla="*/ 227 h 550"/>
                <a:gd name="T36" fmla="*/ 521 w 564"/>
                <a:gd name="T37" fmla="*/ 227 h 550"/>
                <a:gd name="T38" fmla="*/ 486 w 564"/>
                <a:gd name="T39" fmla="*/ 143 h 550"/>
                <a:gd name="T40" fmla="*/ 518 w 564"/>
                <a:gd name="T41" fmla="*/ 111 h 550"/>
                <a:gd name="T42" fmla="*/ 447 w 564"/>
                <a:gd name="T43" fmla="*/ 40 h 550"/>
                <a:gd name="T44" fmla="*/ 415 w 564"/>
                <a:gd name="T45" fmla="*/ 72 h 550"/>
                <a:gd name="T46" fmla="*/ 330 w 564"/>
                <a:gd name="T47" fmla="*/ 38 h 550"/>
                <a:gd name="T48" fmla="*/ 330 w 564"/>
                <a:gd name="T49" fmla="*/ 0 h 550"/>
                <a:gd name="T50" fmla="*/ 230 w 564"/>
                <a:gd name="T51" fmla="*/ 0 h 550"/>
                <a:gd name="T52" fmla="*/ 230 w 564"/>
                <a:gd name="T53" fmla="*/ 39 h 550"/>
                <a:gd name="T54" fmla="*/ 150 w 564"/>
                <a:gd name="T55" fmla="*/ 73 h 550"/>
                <a:gd name="T56" fmla="*/ 116 w 564"/>
                <a:gd name="T57" fmla="*/ 39 h 550"/>
                <a:gd name="T58" fmla="*/ 45 w 564"/>
                <a:gd name="T59" fmla="*/ 110 h 550"/>
                <a:gd name="T60" fmla="*/ 79 w 564"/>
                <a:gd name="T61" fmla="*/ 144 h 550"/>
                <a:gd name="T62" fmla="*/ 45 w 564"/>
                <a:gd name="T63" fmla="*/ 227 h 550"/>
                <a:gd name="T64" fmla="*/ 0 w 564"/>
                <a:gd name="T65" fmla="*/ 227 h 550"/>
                <a:gd name="T66" fmla="*/ 283 w 564"/>
                <a:gd name="T67" fmla="*/ 104 h 550"/>
                <a:gd name="T68" fmla="*/ 456 w 564"/>
                <a:gd name="T69" fmla="*/ 275 h 550"/>
                <a:gd name="T70" fmla="*/ 283 w 564"/>
                <a:gd name="T71" fmla="*/ 446 h 550"/>
                <a:gd name="T72" fmla="*/ 110 w 564"/>
                <a:gd name="T73" fmla="*/ 275 h 550"/>
                <a:gd name="T74" fmla="*/ 283 w 564"/>
                <a:gd name="T75" fmla="*/ 104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4" h="550">
                  <a:moveTo>
                    <a:pt x="0" y="227"/>
                  </a:moveTo>
                  <a:cubicBezTo>
                    <a:pt x="0" y="327"/>
                    <a:pt x="0" y="327"/>
                    <a:pt x="0" y="327"/>
                  </a:cubicBezTo>
                  <a:cubicBezTo>
                    <a:pt x="46" y="327"/>
                    <a:pt x="46" y="327"/>
                    <a:pt x="46" y="327"/>
                  </a:cubicBezTo>
                  <a:cubicBezTo>
                    <a:pt x="52" y="356"/>
                    <a:pt x="64" y="383"/>
                    <a:pt x="80" y="407"/>
                  </a:cubicBezTo>
                  <a:cubicBezTo>
                    <a:pt x="48" y="439"/>
                    <a:pt x="48" y="439"/>
                    <a:pt x="48" y="439"/>
                  </a:cubicBezTo>
                  <a:cubicBezTo>
                    <a:pt x="119" y="510"/>
                    <a:pt x="119" y="510"/>
                    <a:pt x="119" y="510"/>
                  </a:cubicBezTo>
                  <a:cubicBezTo>
                    <a:pt x="151" y="478"/>
                    <a:pt x="151" y="478"/>
                    <a:pt x="151" y="478"/>
                  </a:cubicBezTo>
                  <a:cubicBezTo>
                    <a:pt x="175" y="493"/>
                    <a:pt x="202" y="504"/>
                    <a:pt x="230" y="511"/>
                  </a:cubicBezTo>
                  <a:cubicBezTo>
                    <a:pt x="230" y="550"/>
                    <a:pt x="230" y="550"/>
                    <a:pt x="230" y="550"/>
                  </a:cubicBezTo>
                  <a:cubicBezTo>
                    <a:pt x="330" y="550"/>
                    <a:pt x="330" y="550"/>
                    <a:pt x="330" y="550"/>
                  </a:cubicBezTo>
                  <a:cubicBezTo>
                    <a:pt x="330" y="512"/>
                    <a:pt x="330" y="512"/>
                    <a:pt x="330" y="512"/>
                  </a:cubicBezTo>
                  <a:cubicBezTo>
                    <a:pt x="360" y="506"/>
                    <a:pt x="389" y="494"/>
                    <a:pt x="414" y="478"/>
                  </a:cubicBezTo>
                  <a:cubicBezTo>
                    <a:pt x="444" y="509"/>
                    <a:pt x="444" y="509"/>
                    <a:pt x="444" y="509"/>
                  </a:cubicBezTo>
                  <a:cubicBezTo>
                    <a:pt x="515" y="438"/>
                    <a:pt x="515" y="438"/>
                    <a:pt x="515" y="438"/>
                  </a:cubicBezTo>
                  <a:cubicBezTo>
                    <a:pt x="485" y="408"/>
                    <a:pt x="485" y="408"/>
                    <a:pt x="485" y="408"/>
                  </a:cubicBezTo>
                  <a:cubicBezTo>
                    <a:pt x="502" y="384"/>
                    <a:pt x="514" y="356"/>
                    <a:pt x="520" y="327"/>
                  </a:cubicBezTo>
                  <a:cubicBezTo>
                    <a:pt x="564" y="327"/>
                    <a:pt x="564" y="327"/>
                    <a:pt x="564" y="327"/>
                  </a:cubicBezTo>
                  <a:cubicBezTo>
                    <a:pt x="564" y="227"/>
                    <a:pt x="564" y="227"/>
                    <a:pt x="564" y="227"/>
                  </a:cubicBezTo>
                  <a:cubicBezTo>
                    <a:pt x="521" y="227"/>
                    <a:pt x="521" y="227"/>
                    <a:pt x="521" y="227"/>
                  </a:cubicBezTo>
                  <a:cubicBezTo>
                    <a:pt x="515" y="196"/>
                    <a:pt x="503" y="168"/>
                    <a:pt x="486" y="143"/>
                  </a:cubicBezTo>
                  <a:cubicBezTo>
                    <a:pt x="518" y="111"/>
                    <a:pt x="518" y="111"/>
                    <a:pt x="518" y="111"/>
                  </a:cubicBezTo>
                  <a:cubicBezTo>
                    <a:pt x="447" y="40"/>
                    <a:pt x="447" y="40"/>
                    <a:pt x="447" y="40"/>
                  </a:cubicBezTo>
                  <a:cubicBezTo>
                    <a:pt x="415" y="72"/>
                    <a:pt x="415" y="72"/>
                    <a:pt x="415" y="72"/>
                  </a:cubicBezTo>
                  <a:cubicBezTo>
                    <a:pt x="389" y="56"/>
                    <a:pt x="361" y="44"/>
                    <a:pt x="330" y="38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0" y="39"/>
                    <a:pt x="230" y="39"/>
                    <a:pt x="230" y="39"/>
                  </a:cubicBezTo>
                  <a:cubicBezTo>
                    <a:pt x="201" y="46"/>
                    <a:pt x="174" y="57"/>
                    <a:pt x="150" y="73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63" y="169"/>
                    <a:pt x="51" y="197"/>
                    <a:pt x="45" y="227"/>
                  </a:cubicBezTo>
                  <a:lnTo>
                    <a:pt x="0" y="227"/>
                  </a:lnTo>
                  <a:close/>
                  <a:moveTo>
                    <a:pt x="283" y="104"/>
                  </a:moveTo>
                  <a:cubicBezTo>
                    <a:pt x="378" y="104"/>
                    <a:pt x="456" y="181"/>
                    <a:pt x="456" y="275"/>
                  </a:cubicBezTo>
                  <a:cubicBezTo>
                    <a:pt x="456" y="369"/>
                    <a:pt x="378" y="446"/>
                    <a:pt x="283" y="446"/>
                  </a:cubicBezTo>
                  <a:cubicBezTo>
                    <a:pt x="188" y="446"/>
                    <a:pt x="110" y="369"/>
                    <a:pt x="110" y="275"/>
                  </a:cubicBezTo>
                  <a:cubicBezTo>
                    <a:pt x="110" y="181"/>
                    <a:pt x="188" y="104"/>
                    <a:pt x="283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5" name="Freeform 352"/>
            <p:cNvSpPr>
              <a:spLocks noEditPoints="1"/>
            </p:cNvSpPr>
            <p:nvPr/>
          </p:nvSpPr>
          <p:spPr bwMode="auto">
            <a:xfrm>
              <a:off x="3319126" y="5787872"/>
              <a:ext cx="176170" cy="174742"/>
            </a:xfrm>
            <a:custGeom>
              <a:avLst/>
              <a:gdLst>
                <a:gd name="T0" fmla="*/ 131 w 261"/>
                <a:gd name="T1" fmla="*/ 259 h 259"/>
                <a:gd name="T2" fmla="*/ 261 w 261"/>
                <a:gd name="T3" fmla="*/ 129 h 259"/>
                <a:gd name="T4" fmla="*/ 131 w 261"/>
                <a:gd name="T5" fmla="*/ 0 h 259"/>
                <a:gd name="T6" fmla="*/ 0 w 261"/>
                <a:gd name="T7" fmla="*/ 129 h 259"/>
                <a:gd name="T8" fmla="*/ 131 w 261"/>
                <a:gd name="T9" fmla="*/ 259 h 259"/>
                <a:gd name="T10" fmla="*/ 131 w 261"/>
                <a:gd name="T11" fmla="*/ 42 h 259"/>
                <a:gd name="T12" fmla="*/ 219 w 261"/>
                <a:gd name="T13" fmla="*/ 129 h 259"/>
                <a:gd name="T14" fmla="*/ 131 w 261"/>
                <a:gd name="T15" fmla="*/ 217 h 259"/>
                <a:gd name="T16" fmla="*/ 42 w 261"/>
                <a:gd name="T17" fmla="*/ 129 h 259"/>
                <a:gd name="T18" fmla="*/ 131 w 261"/>
                <a:gd name="T19" fmla="*/ 4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59">
                  <a:moveTo>
                    <a:pt x="131" y="259"/>
                  </a:moveTo>
                  <a:cubicBezTo>
                    <a:pt x="203" y="259"/>
                    <a:pt x="261" y="201"/>
                    <a:pt x="261" y="129"/>
                  </a:cubicBezTo>
                  <a:cubicBezTo>
                    <a:pt x="261" y="58"/>
                    <a:pt x="203" y="0"/>
                    <a:pt x="131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31" y="259"/>
                  </a:cubicBezTo>
                  <a:close/>
                  <a:moveTo>
                    <a:pt x="131" y="42"/>
                  </a:moveTo>
                  <a:cubicBezTo>
                    <a:pt x="179" y="42"/>
                    <a:pt x="219" y="81"/>
                    <a:pt x="219" y="129"/>
                  </a:cubicBezTo>
                  <a:cubicBezTo>
                    <a:pt x="219" y="177"/>
                    <a:pt x="179" y="217"/>
                    <a:pt x="131" y="217"/>
                  </a:cubicBezTo>
                  <a:cubicBezTo>
                    <a:pt x="82" y="217"/>
                    <a:pt x="42" y="177"/>
                    <a:pt x="42" y="129"/>
                  </a:cubicBezTo>
                  <a:cubicBezTo>
                    <a:pt x="42" y="81"/>
                    <a:pt x="82" y="42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Oval 353"/>
            <p:cNvSpPr>
              <a:spLocks noChangeArrowheads="1"/>
            </p:cNvSpPr>
            <p:nvPr/>
          </p:nvSpPr>
          <p:spPr bwMode="auto">
            <a:xfrm>
              <a:off x="3375945" y="5844406"/>
              <a:ext cx="62530" cy="608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Box 6"/>
          <p:cNvSpPr txBox="1"/>
          <p:nvPr/>
        </p:nvSpPr>
        <p:spPr>
          <a:xfrm>
            <a:off x="1713865" y="1457960"/>
            <a:ext cx="6856730" cy="64516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关闭不必要的端口</a:t>
            </a:r>
            <a:endParaRPr lang="zh-CN" altLang="en-US" sz="3600" b="1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4" grpId="0" animBg="1"/>
      <p:bldP spid="1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6406304" y="2"/>
            <a:ext cx="1216931" cy="1050741"/>
          </a:xfrm>
          <a:custGeom>
            <a:avLst/>
            <a:gdLst>
              <a:gd name="T0" fmla="*/ 114 w 227"/>
              <a:gd name="T1" fmla="*/ 0 h 196"/>
              <a:gd name="T2" fmla="*/ 0 w 227"/>
              <a:gd name="T3" fmla="*/ 0 h 196"/>
              <a:gd name="T4" fmla="*/ 57 w 227"/>
              <a:gd name="T5" fmla="*/ 98 h 196"/>
              <a:gd name="T6" fmla="*/ 114 w 227"/>
              <a:gd name="T7" fmla="*/ 196 h 196"/>
              <a:gd name="T8" fmla="*/ 171 w 227"/>
              <a:gd name="T9" fmla="*/ 98 h 196"/>
              <a:gd name="T10" fmla="*/ 227 w 227"/>
              <a:gd name="T11" fmla="*/ 0 h 196"/>
              <a:gd name="T12" fmla="*/ 114 w 227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196">
                <a:moveTo>
                  <a:pt x="114" y="0"/>
                </a:moveTo>
                <a:lnTo>
                  <a:pt x="0" y="0"/>
                </a:lnTo>
                <a:lnTo>
                  <a:pt x="57" y="98"/>
                </a:lnTo>
                <a:lnTo>
                  <a:pt x="114" y="196"/>
                </a:lnTo>
                <a:lnTo>
                  <a:pt x="171" y="98"/>
                </a:lnTo>
                <a:lnTo>
                  <a:pt x="227" y="0"/>
                </a:lnTo>
                <a:lnTo>
                  <a:pt x="114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9140373" y="0"/>
            <a:ext cx="734448" cy="637948"/>
          </a:xfrm>
          <a:custGeom>
            <a:avLst/>
            <a:gdLst>
              <a:gd name="T0" fmla="*/ 68 w 137"/>
              <a:gd name="T1" fmla="*/ 0 h 119"/>
              <a:gd name="T2" fmla="*/ 0 w 137"/>
              <a:gd name="T3" fmla="*/ 0 h 119"/>
              <a:gd name="T4" fmla="*/ 35 w 137"/>
              <a:gd name="T5" fmla="*/ 59 h 119"/>
              <a:gd name="T6" fmla="*/ 68 w 137"/>
              <a:gd name="T7" fmla="*/ 119 h 119"/>
              <a:gd name="T8" fmla="*/ 101 w 137"/>
              <a:gd name="T9" fmla="*/ 59 h 119"/>
              <a:gd name="T10" fmla="*/ 137 w 137"/>
              <a:gd name="T11" fmla="*/ 0 h 119"/>
              <a:gd name="T12" fmla="*/ 68 w 137"/>
              <a:gd name="T13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8" y="0"/>
                </a:moveTo>
                <a:lnTo>
                  <a:pt x="0" y="0"/>
                </a:lnTo>
                <a:lnTo>
                  <a:pt x="35" y="59"/>
                </a:lnTo>
                <a:lnTo>
                  <a:pt x="68" y="119"/>
                </a:lnTo>
                <a:lnTo>
                  <a:pt x="101" y="59"/>
                </a:lnTo>
                <a:lnTo>
                  <a:pt x="137" y="0"/>
                </a:lnTo>
                <a:lnTo>
                  <a:pt x="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8271906" y="0"/>
            <a:ext cx="739807" cy="637948"/>
          </a:xfrm>
          <a:custGeom>
            <a:avLst/>
            <a:gdLst>
              <a:gd name="T0" fmla="*/ 69 w 138"/>
              <a:gd name="T1" fmla="*/ 0 h 119"/>
              <a:gd name="T2" fmla="*/ 0 w 138"/>
              <a:gd name="T3" fmla="*/ 0 h 119"/>
              <a:gd name="T4" fmla="*/ 36 w 138"/>
              <a:gd name="T5" fmla="*/ 59 h 119"/>
              <a:gd name="T6" fmla="*/ 69 w 138"/>
              <a:gd name="T7" fmla="*/ 119 h 119"/>
              <a:gd name="T8" fmla="*/ 102 w 138"/>
              <a:gd name="T9" fmla="*/ 59 h 119"/>
              <a:gd name="T10" fmla="*/ 138 w 138"/>
              <a:gd name="T11" fmla="*/ 0 h 119"/>
              <a:gd name="T12" fmla="*/ 69 w 138"/>
              <a:gd name="T13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9">
                <a:moveTo>
                  <a:pt x="69" y="0"/>
                </a:moveTo>
                <a:lnTo>
                  <a:pt x="0" y="0"/>
                </a:lnTo>
                <a:lnTo>
                  <a:pt x="36" y="59"/>
                </a:lnTo>
                <a:lnTo>
                  <a:pt x="69" y="119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726094" y="2641600"/>
            <a:ext cx="321655" cy="268046"/>
          </a:xfrm>
          <a:custGeom>
            <a:avLst/>
            <a:gdLst>
              <a:gd name="T0" fmla="*/ 29 w 60"/>
              <a:gd name="T1" fmla="*/ 0 h 50"/>
              <a:gd name="T2" fmla="*/ 0 w 60"/>
              <a:gd name="T3" fmla="*/ 0 h 50"/>
              <a:gd name="T4" fmla="*/ 14 w 60"/>
              <a:gd name="T5" fmla="*/ 24 h 50"/>
              <a:gd name="T6" fmla="*/ 29 w 60"/>
              <a:gd name="T7" fmla="*/ 50 h 50"/>
              <a:gd name="T8" fmla="*/ 43 w 60"/>
              <a:gd name="T9" fmla="*/ 24 h 50"/>
              <a:gd name="T10" fmla="*/ 60 w 60"/>
              <a:gd name="T11" fmla="*/ 0 h 50"/>
              <a:gd name="T12" fmla="*/ 29 w 60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50">
                <a:moveTo>
                  <a:pt x="29" y="0"/>
                </a:moveTo>
                <a:lnTo>
                  <a:pt x="0" y="0"/>
                </a:lnTo>
                <a:lnTo>
                  <a:pt x="14" y="24"/>
                </a:lnTo>
                <a:lnTo>
                  <a:pt x="29" y="50"/>
                </a:lnTo>
                <a:lnTo>
                  <a:pt x="43" y="24"/>
                </a:lnTo>
                <a:lnTo>
                  <a:pt x="60" y="0"/>
                </a:lnTo>
                <a:lnTo>
                  <a:pt x="2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>
            <a:off x="8920574" y="471763"/>
            <a:ext cx="305575" cy="273405"/>
          </a:xfrm>
          <a:custGeom>
            <a:avLst/>
            <a:gdLst>
              <a:gd name="T0" fmla="*/ 29 w 57"/>
              <a:gd name="T1" fmla="*/ 0 h 51"/>
              <a:gd name="T2" fmla="*/ 0 w 57"/>
              <a:gd name="T3" fmla="*/ 0 h 51"/>
              <a:gd name="T4" fmla="*/ 14 w 57"/>
              <a:gd name="T5" fmla="*/ 24 h 51"/>
              <a:gd name="T6" fmla="*/ 29 w 57"/>
              <a:gd name="T7" fmla="*/ 51 h 51"/>
              <a:gd name="T8" fmla="*/ 43 w 57"/>
              <a:gd name="T9" fmla="*/ 24 h 51"/>
              <a:gd name="T10" fmla="*/ 57 w 57"/>
              <a:gd name="T11" fmla="*/ 0 h 51"/>
              <a:gd name="T12" fmla="*/ 29 w 57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1">
                <a:moveTo>
                  <a:pt x="29" y="0"/>
                </a:moveTo>
                <a:lnTo>
                  <a:pt x="0" y="0"/>
                </a:lnTo>
                <a:lnTo>
                  <a:pt x="14" y="24"/>
                </a:lnTo>
                <a:lnTo>
                  <a:pt x="29" y="51"/>
                </a:lnTo>
                <a:lnTo>
                  <a:pt x="43" y="24"/>
                </a:lnTo>
                <a:lnTo>
                  <a:pt x="57" y="0"/>
                </a:lnTo>
                <a:lnTo>
                  <a:pt x="2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0"/>
          <p:cNvSpPr/>
          <p:nvPr/>
        </p:nvSpPr>
        <p:spPr bwMode="auto">
          <a:xfrm>
            <a:off x="5645052" y="471763"/>
            <a:ext cx="316296" cy="273405"/>
          </a:xfrm>
          <a:custGeom>
            <a:avLst/>
            <a:gdLst>
              <a:gd name="T0" fmla="*/ 31 w 59"/>
              <a:gd name="T1" fmla="*/ 0 h 51"/>
              <a:gd name="T2" fmla="*/ 0 w 59"/>
              <a:gd name="T3" fmla="*/ 0 h 51"/>
              <a:gd name="T4" fmla="*/ 14 w 59"/>
              <a:gd name="T5" fmla="*/ 24 h 51"/>
              <a:gd name="T6" fmla="*/ 31 w 59"/>
              <a:gd name="T7" fmla="*/ 51 h 51"/>
              <a:gd name="T8" fmla="*/ 45 w 59"/>
              <a:gd name="T9" fmla="*/ 24 h 51"/>
              <a:gd name="T10" fmla="*/ 59 w 59"/>
              <a:gd name="T11" fmla="*/ 0 h 51"/>
              <a:gd name="T12" fmla="*/ 31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1" y="0"/>
                </a:moveTo>
                <a:lnTo>
                  <a:pt x="0" y="0"/>
                </a:lnTo>
                <a:lnTo>
                  <a:pt x="14" y="24"/>
                </a:lnTo>
                <a:lnTo>
                  <a:pt x="31" y="51"/>
                </a:lnTo>
                <a:lnTo>
                  <a:pt x="45" y="24"/>
                </a:lnTo>
                <a:lnTo>
                  <a:pt x="59" y="0"/>
                </a:lnTo>
                <a:lnTo>
                  <a:pt x="31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>
            <a:off x="1691059" y="2641600"/>
            <a:ext cx="321655" cy="268046"/>
          </a:xfrm>
          <a:custGeom>
            <a:avLst/>
            <a:gdLst>
              <a:gd name="T0" fmla="*/ 29 w 60"/>
              <a:gd name="T1" fmla="*/ 0 h 50"/>
              <a:gd name="T2" fmla="*/ 0 w 60"/>
              <a:gd name="T3" fmla="*/ 0 h 50"/>
              <a:gd name="T4" fmla="*/ 15 w 60"/>
              <a:gd name="T5" fmla="*/ 24 h 50"/>
              <a:gd name="T6" fmla="*/ 29 w 60"/>
              <a:gd name="T7" fmla="*/ 50 h 50"/>
              <a:gd name="T8" fmla="*/ 43 w 60"/>
              <a:gd name="T9" fmla="*/ 24 h 50"/>
              <a:gd name="T10" fmla="*/ 60 w 60"/>
              <a:gd name="T11" fmla="*/ 0 h 50"/>
              <a:gd name="T12" fmla="*/ 29 w 60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50">
                <a:moveTo>
                  <a:pt x="29" y="0"/>
                </a:moveTo>
                <a:lnTo>
                  <a:pt x="0" y="0"/>
                </a:lnTo>
                <a:lnTo>
                  <a:pt x="15" y="24"/>
                </a:lnTo>
                <a:lnTo>
                  <a:pt x="29" y="50"/>
                </a:lnTo>
                <a:lnTo>
                  <a:pt x="43" y="24"/>
                </a:lnTo>
                <a:lnTo>
                  <a:pt x="60" y="0"/>
                </a:lnTo>
                <a:lnTo>
                  <a:pt x="29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2"/>
          <p:cNvSpPr/>
          <p:nvPr/>
        </p:nvSpPr>
        <p:spPr bwMode="auto">
          <a:xfrm>
            <a:off x="5682578" y="471761"/>
            <a:ext cx="954244" cy="836304"/>
          </a:xfrm>
          <a:custGeom>
            <a:avLst/>
            <a:gdLst>
              <a:gd name="T0" fmla="*/ 43 w 178"/>
              <a:gd name="T1" fmla="*/ 77 h 156"/>
              <a:gd name="T2" fmla="*/ 0 w 178"/>
              <a:gd name="T3" fmla="*/ 156 h 156"/>
              <a:gd name="T4" fmla="*/ 88 w 178"/>
              <a:gd name="T5" fmla="*/ 154 h 156"/>
              <a:gd name="T6" fmla="*/ 178 w 178"/>
              <a:gd name="T7" fmla="*/ 154 h 156"/>
              <a:gd name="T8" fmla="*/ 133 w 178"/>
              <a:gd name="T9" fmla="*/ 77 h 156"/>
              <a:gd name="T10" fmla="*/ 88 w 178"/>
              <a:gd name="T11" fmla="*/ 0 h 156"/>
              <a:gd name="T12" fmla="*/ 43 w 178"/>
              <a:gd name="T13" fmla="*/ 77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6">
                <a:moveTo>
                  <a:pt x="43" y="77"/>
                </a:moveTo>
                <a:lnTo>
                  <a:pt x="0" y="156"/>
                </a:lnTo>
                <a:lnTo>
                  <a:pt x="88" y="154"/>
                </a:lnTo>
                <a:lnTo>
                  <a:pt x="178" y="154"/>
                </a:lnTo>
                <a:lnTo>
                  <a:pt x="133" y="77"/>
                </a:lnTo>
                <a:lnTo>
                  <a:pt x="88" y="0"/>
                </a:lnTo>
                <a:lnTo>
                  <a:pt x="43" y="77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3"/>
          <p:cNvSpPr/>
          <p:nvPr/>
        </p:nvSpPr>
        <p:spPr bwMode="auto">
          <a:xfrm>
            <a:off x="983416" y="2641600"/>
            <a:ext cx="428875" cy="380624"/>
          </a:xfrm>
          <a:custGeom>
            <a:avLst/>
            <a:gdLst>
              <a:gd name="T0" fmla="*/ 19 w 80"/>
              <a:gd name="T1" fmla="*/ 36 h 71"/>
              <a:gd name="T2" fmla="*/ 0 w 80"/>
              <a:gd name="T3" fmla="*/ 71 h 71"/>
              <a:gd name="T4" fmla="*/ 40 w 80"/>
              <a:gd name="T5" fmla="*/ 69 h 71"/>
              <a:gd name="T6" fmla="*/ 80 w 80"/>
              <a:gd name="T7" fmla="*/ 69 h 71"/>
              <a:gd name="T8" fmla="*/ 61 w 80"/>
              <a:gd name="T9" fmla="*/ 33 h 71"/>
              <a:gd name="T10" fmla="*/ 40 w 80"/>
              <a:gd name="T11" fmla="*/ 0 h 71"/>
              <a:gd name="T12" fmla="*/ 19 w 80"/>
              <a:gd name="T13" fmla="*/ 3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71">
                <a:moveTo>
                  <a:pt x="19" y="36"/>
                </a:moveTo>
                <a:lnTo>
                  <a:pt x="0" y="71"/>
                </a:lnTo>
                <a:lnTo>
                  <a:pt x="40" y="69"/>
                </a:lnTo>
                <a:lnTo>
                  <a:pt x="80" y="69"/>
                </a:lnTo>
                <a:lnTo>
                  <a:pt x="61" y="33"/>
                </a:lnTo>
                <a:lnTo>
                  <a:pt x="40" y="0"/>
                </a:lnTo>
                <a:lnTo>
                  <a:pt x="1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4"/>
          <p:cNvSpPr/>
          <p:nvPr/>
        </p:nvSpPr>
        <p:spPr bwMode="auto">
          <a:xfrm>
            <a:off x="7623231" y="48250"/>
            <a:ext cx="954244" cy="836304"/>
          </a:xfrm>
          <a:custGeom>
            <a:avLst/>
            <a:gdLst>
              <a:gd name="T0" fmla="*/ 46 w 178"/>
              <a:gd name="T1" fmla="*/ 79 h 156"/>
              <a:gd name="T2" fmla="*/ 0 w 178"/>
              <a:gd name="T3" fmla="*/ 156 h 156"/>
              <a:gd name="T4" fmla="*/ 91 w 178"/>
              <a:gd name="T5" fmla="*/ 156 h 156"/>
              <a:gd name="T6" fmla="*/ 178 w 178"/>
              <a:gd name="T7" fmla="*/ 156 h 156"/>
              <a:gd name="T8" fmla="*/ 133 w 178"/>
              <a:gd name="T9" fmla="*/ 77 h 156"/>
              <a:gd name="T10" fmla="*/ 88 w 178"/>
              <a:gd name="T11" fmla="*/ 0 h 156"/>
              <a:gd name="T12" fmla="*/ 46 w 178"/>
              <a:gd name="T13" fmla="*/ 7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6">
                <a:moveTo>
                  <a:pt x="46" y="79"/>
                </a:moveTo>
                <a:lnTo>
                  <a:pt x="0" y="156"/>
                </a:lnTo>
                <a:lnTo>
                  <a:pt x="91" y="156"/>
                </a:lnTo>
                <a:lnTo>
                  <a:pt x="178" y="156"/>
                </a:lnTo>
                <a:lnTo>
                  <a:pt x="133" y="77"/>
                </a:lnTo>
                <a:lnTo>
                  <a:pt x="88" y="0"/>
                </a:lnTo>
                <a:lnTo>
                  <a:pt x="46" y="79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5"/>
          <p:cNvSpPr/>
          <p:nvPr/>
        </p:nvSpPr>
        <p:spPr bwMode="auto">
          <a:xfrm>
            <a:off x="5071434" y="0"/>
            <a:ext cx="739807" cy="637948"/>
          </a:xfrm>
          <a:custGeom>
            <a:avLst/>
            <a:gdLst>
              <a:gd name="T0" fmla="*/ 69 w 138"/>
              <a:gd name="T1" fmla="*/ 0 h 119"/>
              <a:gd name="T2" fmla="*/ 0 w 138"/>
              <a:gd name="T3" fmla="*/ 0 h 119"/>
              <a:gd name="T4" fmla="*/ 33 w 138"/>
              <a:gd name="T5" fmla="*/ 59 h 119"/>
              <a:gd name="T6" fmla="*/ 69 w 138"/>
              <a:gd name="T7" fmla="*/ 119 h 119"/>
              <a:gd name="T8" fmla="*/ 102 w 138"/>
              <a:gd name="T9" fmla="*/ 59 h 119"/>
              <a:gd name="T10" fmla="*/ 138 w 138"/>
              <a:gd name="T11" fmla="*/ 0 h 119"/>
              <a:gd name="T12" fmla="*/ 69 w 138"/>
              <a:gd name="T13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9">
                <a:moveTo>
                  <a:pt x="69" y="0"/>
                </a:moveTo>
                <a:lnTo>
                  <a:pt x="0" y="0"/>
                </a:lnTo>
                <a:lnTo>
                  <a:pt x="33" y="59"/>
                </a:lnTo>
                <a:lnTo>
                  <a:pt x="69" y="119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6"/>
          <p:cNvSpPr/>
          <p:nvPr/>
        </p:nvSpPr>
        <p:spPr bwMode="auto">
          <a:xfrm>
            <a:off x="1602918" y="1243736"/>
            <a:ext cx="739807" cy="643311"/>
          </a:xfrm>
          <a:custGeom>
            <a:avLst/>
            <a:gdLst>
              <a:gd name="T0" fmla="*/ 69 w 138"/>
              <a:gd name="T1" fmla="*/ 0 h 120"/>
              <a:gd name="T2" fmla="*/ 0 w 138"/>
              <a:gd name="T3" fmla="*/ 0 h 120"/>
              <a:gd name="T4" fmla="*/ 33 w 138"/>
              <a:gd name="T5" fmla="*/ 60 h 120"/>
              <a:gd name="T6" fmla="*/ 69 w 138"/>
              <a:gd name="T7" fmla="*/ 120 h 120"/>
              <a:gd name="T8" fmla="*/ 102 w 138"/>
              <a:gd name="T9" fmla="*/ 60 h 120"/>
              <a:gd name="T10" fmla="*/ 138 w 138"/>
              <a:gd name="T11" fmla="*/ 0 h 120"/>
              <a:gd name="T12" fmla="*/ 69 w 138"/>
              <a:gd name="T13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20">
                <a:moveTo>
                  <a:pt x="69" y="0"/>
                </a:moveTo>
                <a:lnTo>
                  <a:pt x="0" y="0"/>
                </a:lnTo>
                <a:lnTo>
                  <a:pt x="33" y="60"/>
                </a:lnTo>
                <a:lnTo>
                  <a:pt x="69" y="120"/>
                </a:lnTo>
                <a:lnTo>
                  <a:pt x="102" y="60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7"/>
          <p:cNvSpPr/>
          <p:nvPr/>
        </p:nvSpPr>
        <p:spPr bwMode="auto">
          <a:xfrm>
            <a:off x="4422763" y="48250"/>
            <a:ext cx="954244" cy="836304"/>
          </a:xfrm>
          <a:custGeom>
            <a:avLst/>
            <a:gdLst>
              <a:gd name="T0" fmla="*/ 45 w 178"/>
              <a:gd name="T1" fmla="*/ 79 h 156"/>
              <a:gd name="T2" fmla="*/ 0 w 178"/>
              <a:gd name="T3" fmla="*/ 156 h 156"/>
              <a:gd name="T4" fmla="*/ 88 w 178"/>
              <a:gd name="T5" fmla="*/ 156 h 156"/>
              <a:gd name="T6" fmla="*/ 178 w 178"/>
              <a:gd name="T7" fmla="*/ 156 h 156"/>
              <a:gd name="T8" fmla="*/ 133 w 178"/>
              <a:gd name="T9" fmla="*/ 77 h 156"/>
              <a:gd name="T10" fmla="*/ 88 w 178"/>
              <a:gd name="T11" fmla="*/ 0 h 156"/>
              <a:gd name="T12" fmla="*/ 45 w 178"/>
              <a:gd name="T13" fmla="*/ 7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6">
                <a:moveTo>
                  <a:pt x="45" y="79"/>
                </a:moveTo>
                <a:lnTo>
                  <a:pt x="0" y="156"/>
                </a:lnTo>
                <a:lnTo>
                  <a:pt x="88" y="156"/>
                </a:lnTo>
                <a:lnTo>
                  <a:pt x="178" y="156"/>
                </a:lnTo>
                <a:lnTo>
                  <a:pt x="133" y="77"/>
                </a:lnTo>
                <a:lnTo>
                  <a:pt x="88" y="0"/>
                </a:lnTo>
                <a:lnTo>
                  <a:pt x="45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8"/>
          <p:cNvSpPr/>
          <p:nvPr/>
        </p:nvSpPr>
        <p:spPr bwMode="auto">
          <a:xfrm>
            <a:off x="2846652" y="0"/>
            <a:ext cx="1844157" cy="1602914"/>
          </a:xfrm>
          <a:custGeom>
            <a:avLst/>
            <a:gdLst>
              <a:gd name="T0" fmla="*/ 171 w 344"/>
              <a:gd name="T1" fmla="*/ 0 h 299"/>
              <a:gd name="T2" fmla="*/ 0 w 344"/>
              <a:gd name="T3" fmla="*/ 0 h 299"/>
              <a:gd name="T4" fmla="*/ 86 w 344"/>
              <a:gd name="T5" fmla="*/ 151 h 299"/>
              <a:gd name="T6" fmla="*/ 171 w 344"/>
              <a:gd name="T7" fmla="*/ 299 h 299"/>
              <a:gd name="T8" fmla="*/ 259 w 344"/>
              <a:gd name="T9" fmla="*/ 151 h 299"/>
              <a:gd name="T10" fmla="*/ 344 w 344"/>
              <a:gd name="T11" fmla="*/ 0 h 299"/>
              <a:gd name="T12" fmla="*/ 171 w 344"/>
              <a:gd name="T13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299">
                <a:moveTo>
                  <a:pt x="171" y="0"/>
                </a:moveTo>
                <a:lnTo>
                  <a:pt x="0" y="0"/>
                </a:lnTo>
                <a:lnTo>
                  <a:pt x="86" y="151"/>
                </a:lnTo>
                <a:lnTo>
                  <a:pt x="171" y="299"/>
                </a:lnTo>
                <a:lnTo>
                  <a:pt x="259" y="151"/>
                </a:lnTo>
                <a:lnTo>
                  <a:pt x="344" y="0"/>
                </a:lnTo>
                <a:lnTo>
                  <a:pt x="171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9"/>
          <p:cNvSpPr/>
          <p:nvPr/>
        </p:nvSpPr>
        <p:spPr bwMode="auto">
          <a:xfrm>
            <a:off x="2" y="0"/>
            <a:ext cx="916719" cy="1602914"/>
          </a:xfrm>
          <a:custGeom>
            <a:avLst/>
            <a:gdLst>
              <a:gd name="T0" fmla="*/ 0 w 171"/>
              <a:gd name="T1" fmla="*/ 0 h 299"/>
              <a:gd name="T2" fmla="*/ 0 w 171"/>
              <a:gd name="T3" fmla="*/ 299 h 299"/>
              <a:gd name="T4" fmla="*/ 86 w 171"/>
              <a:gd name="T5" fmla="*/ 151 h 299"/>
              <a:gd name="T6" fmla="*/ 171 w 171"/>
              <a:gd name="T7" fmla="*/ 0 h 299"/>
              <a:gd name="T8" fmla="*/ 0 w 171"/>
              <a:gd name="T9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99">
                <a:moveTo>
                  <a:pt x="0" y="0"/>
                </a:moveTo>
                <a:lnTo>
                  <a:pt x="0" y="299"/>
                </a:lnTo>
                <a:lnTo>
                  <a:pt x="86" y="151"/>
                </a:lnTo>
                <a:lnTo>
                  <a:pt x="171" y="0"/>
                </a:lnTo>
                <a:lnTo>
                  <a:pt x="0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0"/>
          <p:cNvSpPr/>
          <p:nvPr/>
        </p:nvSpPr>
        <p:spPr bwMode="auto">
          <a:xfrm>
            <a:off x="2401694" y="471763"/>
            <a:ext cx="305575" cy="273405"/>
          </a:xfrm>
          <a:custGeom>
            <a:avLst/>
            <a:gdLst>
              <a:gd name="T0" fmla="*/ 29 w 57"/>
              <a:gd name="T1" fmla="*/ 0 h 51"/>
              <a:gd name="T2" fmla="*/ 0 w 57"/>
              <a:gd name="T3" fmla="*/ 0 h 51"/>
              <a:gd name="T4" fmla="*/ 15 w 57"/>
              <a:gd name="T5" fmla="*/ 24 h 51"/>
              <a:gd name="T6" fmla="*/ 29 w 57"/>
              <a:gd name="T7" fmla="*/ 51 h 51"/>
              <a:gd name="T8" fmla="*/ 43 w 57"/>
              <a:gd name="T9" fmla="*/ 24 h 51"/>
              <a:gd name="T10" fmla="*/ 57 w 57"/>
              <a:gd name="T11" fmla="*/ 0 h 51"/>
              <a:gd name="T12" fmla="*/ 29 w 57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1">
                <a:moveTo>
                  <a:pt x="29" y="0"/>
                </a:moveTo>
                <a:lnTo>
                  <a:pt x="0" y="0"/>
                </a:lnTo>
                <a:lnTo>
                  <a:pt x="15" y="24"/>
                </a:lnTo>
                <a:lnTo>
                  <a:pt x="29" y="51"/>
                </a:lnTo>
                <a:lnTo>
                  <a:pt x="43" y="24"/>
                </a:lnTo>
                <a:lnTo>
                  <a:pt x="57" y="0"/>
                </a:lnTo>
                <a:lnTo>
                  <a:pt x="2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1"/>
          <p:cNvSpPr/>
          <p:nvPr/>
        </p:nvSpPr>
        <p:spPr bwMode="auto">
          <a:xfrm>
            <a:off x="498568" y="1785189"/>
            <a:ext cx="621867" cy="541451"/>
          </a:xfrm>
          <a:custGeom>
            <a:avLst/>
            <a:gdLst>
              <a:gd name="T0" fmla="*/ 59 w 116"/>
              <a:gd name="T1" fmla="*/ 0 h 101"/>
              <a:gd name="T2" fmla="*/ 0 w 116"/>
              <a:gd name="T3" fmla="*/ 0 h 101"/>
              <a:gd name="T4" fmla="*/ 28 w 116"/>
              <a:gd name="T5" fmla="*/ 50 h 101"/>
              <a:gd name="T6" fmla="*/ 59 w 116"/>
              <a:gd name="T7" fmla="*/ 101 h 101"/>
              <a:gd name="T8" fmla="*/ 88 w 116"/>
              <a:gd name="T9" fmla="*/ 50 h 101"/>
              <a:gd name="T10" fmla="*/ 116 w 116"/>
              <a:gd name="T11" fmla="*/ 0 h 101"/>
              <a:gd name="T12" fmla="*/ 59 w 116"/>
              <a:gd name="T1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101">
                <a:moveTo>
                  <a:pt x="59" y="0"/>
                </a:moveTo>
                <a:lnTo>
                  <a:pt x="0" y="0"/>
                </a:lnTo>
                <a:lnTo>
                  <a:pt x="28" y="50"/>
                </a:lnTo>
                <a:lnTo>
                  <a:pt x="59" y="101"/>
                </a:lnTo>
                <a:lnTo>
                  <a:pt x="88" y="50"/>
                </a:lnTo>
                <a:lnTo>
                  <a:pt x="116" y="0"/>
                </a:lnTo>
                <a:lnTo>
                  <a:pt x="5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2"/>
          <p:cNvSpPr/>
          <p:nvPr/>
        </p:nvSpPr>
        <p:spPr bwMode="auto">
          <a:xfrm>
            <a:off x="1147238" y="0"/>
            <a:ext cx="305575" cy="268046"/>
          </a:xfrm>
          <a:custGeom>
            <a:avLst/>
            <a:gdLst>
              <a:gd name="T0" fmla="*/ 28 w 57"/>
              <a:gd name="T1" fmla="*/ 0 h 50"/>
              <a:gd name="T2" fmla="*/ 0 w 57"/>
              <a:gd name="T3" fmla="*/ 0 h 50"/>
              <a:gd name="T4" fmla="*/ 14 w 57"/>
              <a:gd name="T5" fmla="*/ 24 h 50"/>
              <a:gd name="T6" fmla="*/ 28 w 57"/>
              <a:gd name="T7" fmla="*/ 50 h 50"/>
              <a:gd name="T8" fmla="*/ 42 w 57"/>
              <a:gd name="T9" fmla="*/ 24 h 50"/>
              <a:gd name="T10" fmla="*/ 57 w 57"/>
              <a:gd name="T11" fmla="*/ 0 h 50"/>
              <a:gd name="T12" fmla="*/ 28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8" y="0"/>
                </a:moveTo>
                <a:lnTo>
                  <a:pt x="0" y="0"/>
                </a:lnTo>
                <a:lnTo>
                  <a:pt x="14" y="24"/>
                </a:lnTo>
                <a:lnTo>
                  <a:pt x="28" y="50"/>
                </a:lnTo>
                <a:lnTo>
                  <a:pt x="42" y="24"/>
                </a:lnTo>
                <a:lnTo>
                  <a:pt x="57" y="0"/>
                </a:lnTo>
                <a:lnTo>
                  <a:pt x="28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3"/>
          <p:cNvSpPr/>
          <p:nvPr/>
        </p:nvSpPr>
        <p:spPr bwMode="auto">
          <a:xfrm>
            <a:off x="2037152" y="637953"/>
            <a:ext cx="1763745" cy="1560027"/>
          </a:xfrm>
          <a:custGeom>
            <a:avLst/>
            <a:gdLst>
              <a:gd name="T0" fmla="*/ 83 w 329"/>
              <a:gd name="T1" fmla="*/ 144 h 291"/>
              <a:gd name="T2" fmla="*/ 0 w 329"/>
              <a:gd name="T3" fmla="*/ 291 h 291"/>
              <a:gd name="T4" fmla="*/ 166 w 329"/>
              <a:gd name="T5" fmla="*/ 288 h 291"/>
              <a:gd name="T6" fmla="*/ 329 w 329"/>
              <a:gd name="T7" fmla="*/ 288 h 291"/>
              <a:gd name="T8" fmla="*/ 246 w 329"/>
              <a:gd name="T9" fmla="*/ 144 h 291"/>
              <a:gd name="T10" fmla="*/ 163 w 329"/>
              <a:gd name="T11" fmla="*/ 0 h 291"/>
              <a:gd name="T12" fmla="*/ 83 w 329"/>
              <a:gd name="T13" fmla="*/ 144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91">
                <a:moveTo>
                  <a:pt x="83" y="144"/>
                </a:moveTo>
                <a:lnTo>
                  <a:pt x="0" y="291"/>
                </a:lnTo>
                <a:lnTo>
                  <a:pt x="166" y="288"/>
                </a:lnTo>
                <a:lnTo>
                  <a:pt x="329" y="288"/>
                </a:lnTo>
                <a:lnTo>
                  <a:pt x="246" y="144"/>
                </a:lnTo>
                <a:lnTo>
                  <a:pt x="163" y="0"/>
                </a:lnTo>
                <a:lnTo>
                  <a:pt x="83" y="144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4"/>
          <p:cNvSpPr/>
          <p:nvPr/>
        </p:nvSpPr>
        <p:spPr bwMode="auto">
          <a:xfrm>
            <a:off x="1817355" y="0"/>
            <a:ext cx="739807" cy="637948"/>
          </a:xfrm>
          <a:custGeom>
            <a:avLst/>
            <a:gdLst>
              <a:gd name="T0" fmla="*/ 69 w 138"/>
              <a:gd name="T1" fmla="*/ 0 h 119"/>
              <a:gd name="T2" fmla="*/ 0 w 138"/>
              <a:gd name="T3" fmla="*/ 0 h 119"/>
              <a:gd name="T4" fmla="*/ 34 w 138"/>
              <a:gd name="T5" fmla="*/ 59 h 119"/>
              <a:gd name="T6" fmla="*/ 69 w 138"/>
              <a:gd name="T7" fmla="*/ 119 h 119"/>
              <a:gd name="T8" fmla="*/ 102 w 138"/>
              <a:gd name="T9" fmla="*/ 59 h 119"/>
              <a:gd name="T10" fmla="*/ 138 w 138"/>
              <a:gd name="T11" fmla="*/ 0 h 119"/>
              <a:gd name="T12" fmla="*/ 69 w 138"/>
              <a:gd name="T13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9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9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5"/>
          <p:cNvSpPr/>
          <p:nvPr/>
        </p:nvSpPr>
        <p:spPr bwMode="auto">
          <a:xfrm>
            <a:off x="1168682" y="48250"/>
            <a:ext cx="954244" cy="836304"/>
          </a:xfrm>
          <a:custGeom>
            <a:avLst/>
            <a:gdLst>
              <a:gd name="T0" fmla="*/ 45 w 178"/>
              <a:gd name="T1" fmla="*/ 79 h 156"/>
              <a:gd name="T2" fmla="*/ 0 w 178"/>
              <a:gd name="T3" fmla="*/ 156 h 156"/>
              <a:gd name="T4" fmla="*/ 91 w 178"/>
              <a:gd name="T5" fmla="*/ 156 h 156"/>
              <a:gd name="T6" fmla="*/ 178 w 178"/>
              <a:gd name="T7" fmla="*/ 156 h 156"/>
              <a:gd name="T8" fmla="*/ 133 w 178"/>
              <a:gd name="T9" fmla="*/ 77 h 156"/>
              <a:gd name="T10" fmla="*/ 88 w 178"/>
              <a:gd name="T11" fmla="*/ 0 h 156"/>
              <a:gd name="T12" fmla="*/ 45 w 178"/>
              <a:gd name="T13" fmla="*/ 7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6">
                <a:moveTo>
                  <a:pt x="45" y="79"/>
                </a:moveTo>
                <a:lnTo>
                  <a:pt x="0" y="156"/>
                </a:lnTo>
                <a:lnTo>
                  <a:pt x="91" y="156"/>
                </a:lnTo>
                <a:lnTo>
                  <a:pt x="178" y="156"/>
                </a:lnTo>
                <a:lnTo>
                  <a:pt x="133" y="77"/>
                </a:lnTo>
                <a:lnTo>
                  <a:pt x="88" y="0"/>
                </a:lnTo>
                <a:lnTo>
                  <a:pt x="45" y="79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6"/>
          <p:cNvSpPr/>
          <p:nvPr/>
        </p:nvSpPr>
        <p:spPr bwMode="auto">
          <a:xfrm>
            <a:off x="120310" y="2641602"/>
            <a:ext cx="541455" cy="471761"/>
          </a:xfrm>
          <a:custGeom>
            <a:avLst/>
            <a:gdLst>
              <a:gd name="T0" fmla="*/ 26 w 101"/>
              <a:gd name="T1" fmla="*/ 43 h 88"/>
              <a:gd name="T2" fmla="*/ 0 w 101"/>
              <a:gd name="T3" fmla="*/ 88 h 88"/>
              <a:gd name="T4" fmla="*/ 52 w 101"/>
              <a:gd name="T5" fmla="*/ 86 h 88"/>
              <a:gd name="T6" fmla="*/ 101 w 101"/>
              <a:gd name="T7" fmla="*/ 86 h 88"/>
              <a:gd name="T8" fmla="*/ 75 w 101"/>
              <a:gd name="T9" fmla="*/ 43 h 88"/>
              <a:gd name="T10" fmla="*/ 52 w 101"/>
              <a:gd name="T11" fmla="*/ 0 h 88"/>
              <a:gd name="T12" fmla="*/ 26 w 101"/>
              <a:gd name="T13" fmla="*/ 4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" h="88">
                <a:moveTo>
                  <a:pt x="26" y="43"/>
                </a:moveTo>
                <a:lnTo>
                  <a:pt x="0" y="88"/>
                </a:lnTo>
                <a:lnTo>
                  <a:pt x="52" y="86"/>
                </a:lnTo>
                <a:lnTo>
                  <a:pt x="101" y="86"/>
                </a:lnTo>
                <a:lnTo>
                  <a:pt x="75" y="43"/>
                </a:lnTo>
                <a:lnTo>
                  <a:pt x="52" y="0"/>
                </a:lnTo>
                <a:lnTo>
                  <a:pt x="26" y="43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TextBox 55"/>
          <p:cNvSpPr txBox="1"/>
          <p:nvPr/>
        </p:nvSpPr>
        <p:spPr>
          <a:xfrm>
            <a:off x="387350" y="4113530"/>
            <a:ext cx="4303395" cy="951230"/>
          </a:xfrm>
          <a:prstGeom prst="rect">
            <a:avLst/>
          </a:prstGeom>
          <a:noFill/>
        </p:spPr>
        <p:txBody>
          <a:bodyPr wrap="square" lIns="121888" tIns="60944" rIns="121888" bIns="60944" rtlCol="0">
            <a:spAutoFit/>
          </a:bodyPr>
          <a:lstStyle/>
          <a:p>
            <a:pPr algn="ctr" defTabSz="913765">
              <a:defRPr/>
            </a:pPr>
            <a:r>
              <a:rPr lang="en-US" altLang="zh-CN" sz="5400" b="1" spc="600" dirty="0">
                <a:solidFill>
                  <a:srgbClr val="2E75B6"/>
                </a:solidFill>
                <a:latin typeface="Agency FB" panose="020B0503020202020204" pitchFamily="34" charset="0"/>
                <a:ea typeface="腾祥澜黑简" panose="01010104010101010101" pitchFamily="2" charset="-122"/>
              </a:rPr>
              <a:t>CONTENS</a:t>
            </a:r>
            <a:endParaRPr lang="en-US" altLang="zh-CN" sz="5400" b="1" spc="600" dirty="0">
              <a:solidFill>
                <a:srgbClr val="2E75B6"/>
              </a:solidFill>
              <a:latin typeface="Agency FB" panose="020B0503020202020204" pitchFamily="34" charset="0"/>
              <a:ea typeface="腾祥澜黑简" panose="01010104010101010101" pitchFamily="2" charset="-122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149271" y="2647307"/>
            <a:ext cx="1308100" cy="515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方正尚酷简体" panose="03000509000000000000" pitchFamily="65" charset="-122"/>
                <a:ea typeface="方正尚酷简体" panose="03000509000000000000" pitchFamily="65" charset="-122"/>
              </a:rPr>
              <a:t>Part </a:t>
            </a:r>
            <a:r>
              <a:rPr lang="en-US" altLang="zh-CN" sz="2400" dirty="0">
                <a:latin typeface="方正尚酷简体" panose="03000509000000000000" pitchFamily="65" charset="-122"/>
                <a:ea typeface="方正尚酷简体" panose="03000509000000000000" pitchFamily="65" charset="-122"/>
              </a:rPr>
              <a:t>1</a:t>
            </a:r>
            <a:endParaRPr lang="en-US" altLang="zh-CN" sz="2400" dirty="0"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842637" y="2647177"/>
            <a:ext cx="3032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常见的操作系统</a:t>
            </a:r>
            <a:endParaRPr lang="zh-CN" altLang="en-US" sz="3200" b="1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5149271" y="3696962"/>
            <a:ext cx="1308100" cy="515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方正尚酷简体" panose="03000509000000000000" pitchFamily="65" charset="-122"/>
                <a:ea typeface="方正尚酷简体" panose="03000509000000000000" pitchFamily="65" charset="-122"/>
                <a:sym typeface="+mn-ea"/>
              </a:rPr>
              <a:t>Part </a:t>
            </a:r>
            <a:r>
              <a:rPr lang="en-US" altLang="zh-CN" sz="2400" dirty="0">
                <a:latin typeface="方正尚酷简体" panose="03000509000000000000" pitchFamily="65" charset="-122"/>
                <a:ea typeface="方正尚酷简体" panose="03000509000000000000" pitchFamily="65" charset="-122"/>
                <a:sym typeface="+mn-ea"/>
              </a:rPr>
              <a:t>2</a:t>
            </a:r>
            <a:endParaRPr lang="zh-CN" altLang="en-US" sz="2400" dirty="0"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42637" y="3696832"/>
            <a:ext cx="42532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操作系统安全的重要性</a:t>
            </a:r>
            <a:endParaRPr lang="zh-CN" altLang="en-US" sz="3200" b="1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5149271" y="4714232"/>
            <a:ext cx="1308100" cy="515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方正尚酷简体" panose="03000509000000000000" pitchFamily="65" charset="-122"/>
                <a:ea typeface="方正尚酷简体" panose="03000509000000000000" pitchFamily="65" charset="-122"/>
                <a:sym typeface="+mn-ea"/>
              </a:rPr>
              <a:t>Part </a:t>
            </a:r>
            <a:r>
              <a:rPr lang="en-US" altLang="zh-CN" sz="2400" dirty="0">
                <a:latin typeface="方正尚酷简体" panose="03000509000000000000" pitchFamily="65" charset="-122"/>
                <a:ea typeface="方正尚酷简体" panose="03000509000000000000" pitchFamily="65" charset="-122"/>
                <a:sym typeface="+mn-ea"/>
              </a:rPr>
              <a:t>3</a:t>
            </a:r>
            <a:endParaRPr lang="zh-CN" altLang="en-US" sz="2400" dirty="0"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42637" y="4714102"/>
            <a:ext cx="51212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安全安装</a:t>
            </a:r>
            <a:r>
              <a:rPr lang="en-US" altLang="zh-CN" sz="32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Windows</a:t>
            </a:r>
            <a:r>
              <a:rPr lang="zh-CN" altLang="en-US" sz="32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操作系统</a:t>
            </a:r>
            <a:endParaRPr lang="zh-CN" altLang="en-US" sz="3200" b="1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5149271" y="5730232"/>
            <a:ext cx="1308100" cy="515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方正尚酷简体" panose="03000509000000000000" pitchFamily="65" charset="-122"/>
                <a:ea typeface="方正尚酷简体" panose="03000509000000000000" pitchFamily="65" charset="-122"/>
                <a:sym typeface="+mn-ea"/>
              </a:rPr>
              <a:t>Part </a:t>
            </a:r>
            <a:r>
              <a:rPr lang="en-US" altLang="zh-CN" sz="2400" dirty="0">
                <a:latin typeface="方正尚酷简体" panose="03000509000000000000" pitchFamily="65" charset="-122"/>
                <a:ea typeface="方正尚酷简体" panose="03000509000000000000" pitchFamily="65" charset="-122"/>
                <a:sym typeface="+mn-ea"/>
              </a:rPr>
              <a:t>4</a:t>
            </a:r>
            <a:endParaRPr lang="zh-CN" altLang="en-US" sz="2400" dirty="0"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42639" y="5730102"/>
            <a:ext cx="51212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安全配置</a:t>
            </a:r>
            <a:r>
              <a:rPr lang="en-US" altLang="zh-CN" sz="32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Windows</a:t>
            </a:r>
            <a:r>
              <a:rPr lang="zh-CN" altLang="en-US" sz="32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操作系统</a:t>
            </a:r>
            <a:endParaRPr lang="zh-CN" altLang="en-US" sz="3200" b="1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>
        <p:sndAc>
          <p:endSnd/>
        </p:sndAc>
      </p:transition>
    </mc:Choice>
    <mc:Fallback>
      <p:transition spd="slow" advTm="1000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299"/>
                            </p:stCondLst>
                            <p:childTnLst>
                              <p:par>
                                <p:cTn id="1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99"/>
                            </p:stCondLst>
                            <p:childTnLst>
                              <p:par>
                                <p:cTn id="1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250"/>
                            </p:stCondLst>
                            <p:childTnLst>
                              <p:par>
                                <p:cTn id="1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250"/>
                            </p:stCondLst>
                            <p:childTnLst>
                              <p:par>
                                <p:cTn id="1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450"/>
                            </p:stCondLst>
                            <p:childTnLst>
                              <p:par>
                                <p:cTn id="17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450"/>
                            </p:stCondLst>
                            <p:childTnLst>
                              <p:par>
                                <p:cTn id="1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/>
      <p:bldP spid="30" grpId="0" bldLvl="0" animBg="1"/>
      <p:bldP spid="31" grpId="0"/>
      <p:bldP spid="32" grpId="0" bldLvl="0" animBg="1"/>
      <p:bldP spid="33" grpId="0"/>
      <p:bldP spid="34" grpId="0" bldLvl="0" animBg="1"/>
      <p:bldP spid="35" grpId="0"/>
      <p:bldP spid="36" grpId="0" bldLvl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484673" y="229114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5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64285" y="230505"/>
            <a:ext cx="6856730" cy="64516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四、安全配置</a:t>
            </a:r>
            <a:r>
              <a:rPr lang="en-US" altLang="zh-CN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Windows</a:t>
            </a: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操作系统</a:t>
            </a:r>
            <a:endParaRPr lang="zh-CN" altLang="en-US" sz="3600" dirty="0">
              <a:solidFill>
                <a:srgbClr val="2E75B6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2645" y="2571115"/>
            <a:ext cx="1068070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单击开始，进入到控制面板中</a:t>
            </a:r>
            <a:endParaRPr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r>
              <a:rPr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找到WINDOWS防火墙</a:t>
            </a:r>
            <a:endParaRPr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r>
              <a:rPr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点击高级设置</a:t>
            </a:r>
            <a:endParaRPr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r>
              <a:rPr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点击入站规则选择新建规则</a:t>
            </a:r>
            <a:endParaRPr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r>
              <a:rPr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选择端口</a:t>
            </a:r>
            <a:endParaRPr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r>
              <a:rPr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在特定本地端口输入：135,139,445,593,</a:t>
            </a:r>
            <a:r>
              <a:rPr lang="en-US" altLang="zh-CN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3389</a:t>
            </a:r>
            <a:r>
              <a:rPr lang="zh-CN" altLang="en-US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等</a:t>
            </a:r>
            <a:endParaRPr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r>
              <a:rPr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选择阻止连接，下一步直到完成</a:t>
            </a:r>
            <a:endParaRPr lang="zh-CN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endParaRPr lang="zh-CN" altLang="en-US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77520" y="1189355"/>
            <a:ext cx="1022350" cy="1087755"/>
            <a:chOff x="1236675" y="2423160"/>
            <a:chExt cx="1950720" cy="1950720"/>
          </a:xfrm>
        </p:grpSpPr>
        <p:sp>
          <p:nvSpPr>
            <p:cNvPr id="55" name="椭圆 54"/>
            <p:cNvSpPr/>
            <p:nvPr/>
          </p:nvSpPr>
          <p:spPr>
            <a:xfrm>
              <a:off x="1236675" y="2423160"/>
              <a:ext cx="1950720" cy="1950720"/>
            </a:xfrm>
            <a:prstGeom prst="ellipse">
              <a:avLst/>
            </a:pr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426863" y="2613348"/>
              <a:ext cx="1570349" cy="1570349"/>
            </a:xfrm>
            <a:prstGeom prst="ellipse">
              <a:avLst/>
            </a:pr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椭圆 53"/>
          <p:cNvSpPr/>
          <p:nvPr/>
        </p:nvSpPr>
        <p:spPr>
          <a:xfrm>
            <a:off x="641350" y="1363980"/>
            <a:ext cx="694690" cy="739140"/>
          </a:xfrm>
          <a:prstGeom prst="ellipse">
            <a:avLst/>
          </a:prstGeom>
          <a:solidFill>
            <a:srgbClr val="2E75B6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751840" y="1473200"/>
            <a:ext cx="490855" cy="480060"/>
            <a:chOff x="3098700" y="5569159"/>
            <a:chExt cx="642147" cy="605886"/>
          </a:xfrm>
          <a:solidFill>
            <a:schemeClr val="bg1"/>
          </a:solidFill>
        </p:grpSpPr>
        <p:sp>
          <p:nvSpPr>
            <p:cNvPr id="92" name="Freeform 349"/>
            <p:cNvSpPr/>
            <p:nvPr/>
          </p:nvSpPr>
          <p:spPr bwMode="auto">
            <a:xfrm>
              <a:off x="3119543" y="5569159"/>
              <a:ext cx="621304" cy="392027"/>
            </a:xfrm>
            <a:custGeom>
              <a:avLst/>
              <a:gdLst>
                <a:gd name="T0" fmla="*/ 880 w 921"/>
                <a:gd name="T1" fmla="*/ 447 h 581"/>
                <a:gd name="T2" fmla="*/ 879 w 921"/>
                <a:gd name="T3" fmla="*/ 427 h 581"/>
                <a:gd name="T4" fmla="*/ 431 w 921"/>
                <a:gd name="T5" fmla="*/ 0 h 581"/>
                <a:gd name="T6" fmla="*/ 3 w 921"/>
                <a:gd name="T7" fmla="*/ 317 h 581"/>
                <a:gd name="T8" fmla="*/ 0 w 921"/>
                <a:gd name="T9" fmla="*/ 326 h 581"/>
                <a:gd name="T10" fmla="*/ 108 w 921"/>
                <a:gd name="T11" fmla="*/ 326 h 581"/>
                <a:gd name="T12" fmla="*/ 109 w 921"/>
                <a:gd name="T13" fmla="*/ 322 h 581"/>
                <a:gd name="T14" fmla="*/ 431 w 921"/>
                <a:gd name="T15" fmla="*/ 102 h 581"/>
                <a:gd name="T16" fmla="*/ 776 w 921"/>
                <a:gd name="T17" fmla="*/ 424 h 581"/>
                <a:gd name="T18" fmla="*/ 778 w 921"/>
                <a:gd name="T19" fmla="*/ 447 h 581"/>
                <a:gd name="T20" fmla="*/ 729 w 921"/>
                <a:gd name="T21" fmla="*/ 447 h 581"/>
                <a:gd name="T22" fmla="*/ 826 w 921"/>
                <a:gd name="T23" fmla="*/ 581 h 581"/>
                <a:gd name="T24" fmla="*/ 921 w 921"/>
                <a:gd name="T25" fmla="*/ 447 h 581"/>
                <a:gd name="T26" fmla="*/ 880 w 921"/>
                <a:gd name="T27" fmla="*/ 447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1" h="581">
                  <a:moveTo>
                    <a:pt x="880" y="447"/>
                  </a:moveTo>
                  <a:cubicBezTo>
                    <a:pt x="879" y="427"/>
                    <a:pt x="879" y="427"/>
                    <a:pt x="879" y="427"/>
                  </a:cubicBezTo>
                  <a:cubicBezTo>
                    <a:pt x="867" y="187"/>
                    <a:pt x="670" y="0"/>
                    <a:pt x="431" y="0"/>
                  </a:cubicBezTo>
                  <a:cubicBezTo>
                    <a:pt x="236" y="0"/>
                    <a:pt x="60" y="130"/>
                    <a:pt x="3" y="317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108" y="326"/>
                    <a:pt x="108" y="326"/>
                    <a:pt x="108" y="326"/>
                  </a:cubicBezTo>
                  <a:cubicBezTo>
                    <a:pt x="109" y="322"/>
                    <a:pt x="109" y="322"/>
                    <a:pt x="109" y="322"/>
                  </a:cubicBezTo>
                  <a:cubicBezTo>
                    <a:pt x="162" y="188"/>
                    <a:pt x="288" y="102"/>
                    <a:pt x="431" y="102"/>
                  </a:cubicBezTo>
                  <a:cubicBezTo>
                    <a:pt x="612" y="102"/>
                    <a:pt x="763" y="244"/>
                    <a:pt x="776" y="424"/>
                  </a:cubicBezTo>
                  <a:cubicBezTo>
                    <a:pt x="778" y="447"/>
                    <a:pt x="778" y="447"/>
                    <a:pt x="778" y="447"/>
                  </a:cubicBezTo>
                  <a:cubicBezTo>
                    <a:pt x="729" y="447"/>
                    <a:pt x="729" y="447"/>
                    <a:pt x="729" y="447"/>
                  </a:cubicBezTo>
                  <a:cubicBezTo>
                    <a:pt x="826" y="581"/>
                    <a:pt x="826" y="581"/>
                    <a:pt x="826" y="581"/>
                  </a:cubicBezTo>
                  <a:cubicBezTo>
                    <a:pt x="921" y="447"/>
                    <a:pt x="921" y="447"/>
                    <a:pt x="921" y="447"/>
                  </a:cubicBezTo>
                  <a:lnTo>
                    <a:pt x="880" y="4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3" name="Freeform 350"/>
            <p:cNvSpPr/>
            <p:nvPr/>
          </p:nvSpPr>
          <p:spPr bwMode="auto">
            <a:xfrm>
              <a:off x="3098700" y="5880953"/>
              <a:ext cx="565341" cy="294092"/>
            </a:xfrm>
            <a:custGeom>
              <a:avLst/>
              <a:gdLst>
                <a:gd name="T0" fmla="*/ 704 w 838"/>
                <a:gd name="T1" fmla="*/ 235 h 436"/>
                <a:gd name="T2" fmla="*/ 462 w 838"/>
                <a:gd name="T3" fmla="*/ 334 h 436"/>
                <a:gd name="T4" fmla="*/ 166 w 838"/>
                <a:gd name="T5" fmla="*/ 166 h 436"/>
                <a:gd name="T6" fmla="*/ 147 w 838"/>
                <a:gd name="T7" fmla="*/ 134 h 436"/>
                <a:gd name="T8" fmla="*/ 192 w 838"/>
                <a:gd name="T9" fmla="*/ 134 h 436"/>
                <a:gd name="T10" fmla="*/ 95 w 838"/>
                <a:gd name="T11" fmla="*/ 0 h 436"/>
                <a:gd name="T12" fmla="*/ 0 w 838"/>
                <a:gd name="T13" fmla="*/ 134 h 436"/>
                <a:gd name="T14" fmla="*/ 38 w 838"/>
                <a:gd name="T15" fmla="*/ 134 h 436"/>
                <a:gd name="T16" fmla="*/ 43 w 838"/>
                <a:gd name="T17" fmla="*/ 147 h 436"/>
                <a:gd name="T18" fmla="*/ 462 w 838"/>
                <a:gd name="T19" fmla="*/ 436 h 436"/>
                <a:gd name="T20" fmla="*/ 830 w 838"/>
                <a:gd name="T21" fmla="*/ 244 h 436"/>
                <a:gd name="T22" fmla="*/ 838 w 838"/>
                <a:gd name="T23" fmla="*/ 233 h 436"/>
                <a:gd name="T24" fmla="*/ 706 w 838"/>
                <a:gd name="T25" fmla="*/ 233 h 436"/>
                <a:gd name="T26" fmla="*/ 704 w 838"/>
                <a:gd name="T27" fmla="*/ 2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8" h="436">
                  <a:moveTo>
                    <a:pt x="704" y="235"/>
                  </a:moveTo>
                  <a:cubicBezTo>
                    <a:pt x="640" y="298"/>
                    <a:pt x="551" y="334"/>
                    <a:pt x="462" y="334"/>
                  </a:cubicBezTo>
                  <a:cubicBezTo>
                    <a:pt x="342" y="334"/>
                    <a:pt x="228" y="270"/>
                    <a:pt x="166" y="166"/>
                  </a:cubicBezTo>
                  <a:cubicBezTo>
                    <a:pt x="147" y="134"/>
                    <a:pt x="147" y="134"/>
                    <a:pt x="147" y="134"/>
                  </a:cubicBezTo>
                  <a:cubicBezTo>
                    <a:pt x="192" y="134"/>
                    <a:pt x="192" y="134"/>
                    <a:pt x="192" y="13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3" y="147"/>
                    <a:pt x="43" y="147"/>
                    <a:pt x="43" y="147"/>
                  </a:cubicBezTo>
                  <a:cubicBezTo>
                    <a:pt x="109" y="320"/>
                    <a:pt x="278" y="436"/>
                    <a:pt x="462" y="436"/>
                  </a:cubicBezTo>
                  <a:cubicBezTo>
                    <a:pt x="609" y="436"/>
                    <a:pt x="746" y="364"/>
                    <a:pt x="830" y="244"/>
                  </a:cubicBezTo>
                  <a:cubicBezTo>
                    <a:pt x="838" y="233"/>
                    <a:pt x="838" y="233"/>
                    <a:pt x="838" y="233"/>
                  </a:cubicBezTo>
                  <a:cubicBezTo>
                    <a:pt x="706" y="233"/>
                    <a:pt x="706" y="233"/>
                    <a:pt x="706" y="233"/>
                  </a:cubicBezTo>
                  <a:lnTo>
                    <a:pt x="704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4" name="Freeform 351"/>
            <p:cNvSpPr>
              <a:spLocks noEditPoints="1"/>
            </p:cNvSpPr>
            <p:nvPr/>
          </p:nvSpPr>
          <p:spPr bwMode="auto">
            <a:xfrm>
              <a:off x="3217193" y="5689366"/>
              <a:ext cx="380606" cy="371184"/>
            </a:xfrm>
            <a:custGeom>
              <a:avLst/>
              <a:gdLst>
                <a:gd name="T0" fmla="*/ 0 w 564"/>
                <a:gd name="T1" fmla="*/ 227 h 550"/>
                <a:gd name="T2" fmla="*/ 0 w 564"/>
                <a:gd name="T3" fmla="*/ 327 h 550"/>
                <a:gd name="T4" fmla="*/ 46 w 564"/>
                <a:gd name="T5" fmla="*/ 327 h 550"/>
                <a:gd name="T6" fmla="*/ 80 w 564"/>
                <a:gd name="T7" fmla="*/ 407 h 550"/>
                <a:gd name="T8" fmla="*/ 48 w 564"/>
                <a:gd name="T9" fmla="*/ 439 h 550"/>
                <a:gd name="T10" fmla="*/ 119 w 564"/>
                <a:gd name="T11" fmla="*/ 510 h 550"/>
                <a:gd name="T12" fmla="*/ 151 w 564"/>
                <a:gd name="T13" fmla="*/ 478 h 550"/>
                <a:gd name="T14" fmla="*/ 230 w 564"/>
                <a:gd name="T15" fmla="*/ 511 h 550"/>
                <a:gd name="T16" fmla="*/ 230 w 564"/>
                <a:gd name="T17" fmla="*/ 550 h 550"/>
                <a:gd name="T18" fmla="*/ 330 w 564"/>
                <a:gd name="T19" fmla="*/ 550 h 550"/>
                <a:gd name="T20" fmla="*/ 330 w 564"/>
                <a:gd name="T21" fmla="*/ 512 h 550"/>
                <a:gd name="T22" fmla="*/ 414 w 564"/>
                <a:gd name="T23" fmla="*/ 478 h 550"/>
                <a:gd name="T24" fmla="*/ 444 w 564"/>
                <a:gd name="T25" fmla="*/ 509 h 550"/>
                <a:gd name="T26" fmla="*/ 515 w 564"/>
                <a:gd name="T27" fmla="*/ 438 h 550"/>
                <a:gd name="T28" fmla="*/ 485 w 564"/>
                <a:gd name="T29" fmla="*/ 408 h 550"/>
                <a:gd name="T30" fmla="*/ 520 w 564"/>
                <a:gd name="T31" fmla="*/ 327 h 550"/>
                <a:gd name="T32" fmla="*/ 564 w 564"/>
                <a:gd name="T33" fmla="*/ 327 h 550"/>
                <a:gd name="T34" fmla="*/ 564 w 564"/>
                <a:gd name="T35" fmla="*/ 227 h 550"/>
                <a:gd name="T36" fmla="*/ 521 w 564"/>
                <a:gd name="T37" fmla="*/ 227 h 550"/>
                <a:gd name="T38" fmla="*/ 486 w 564"/>
                <a:gd name="T39" fmla="*/ 143 h 550"/>
                <a:gd name="T40" fmla="*/ 518 w 564"/>
                <a:gd name="T41" fmla="*/ 111 h 550"/>
                <a:gd name="T42" fmla="*/ 447 w 564"/>
                <a:gd name="T43" fmla="*/ 40 h 550"/>
                <a:gd name="T44" fmla="*/ 415 w 564"/>
                <a:gd name="T45" fmla="*/ 72 h 550"/>
                <a:gd name="T46" fmla="*/ 330 w 564"/>
                <a:gd name="T47" fmla="*/ 38 h 550"/>
                <a:gd name="T48" fmla="*/ 330 w 564"/>
                <a:gd name="T49" fmla="*/ 0 h 550"/>
                <a:gd name="T50" fmla="*/ 230 w 564"/>
                <a:gd name="T51" fmla="*/ 0 h 550"/>
                <a:gd name="T52" fmla="*/ 230 w 564"/>
                <a:gd name="T53" fmla="*/ 39 h 550"/>
                <a:gd name="T54" fmla="*/ 150 w 564"/>
                <a:gd name="T55" fmla="*/ 73 h 550"/>
                <a:gd name="T56" fmla="*/ 116 w 564"/>
                <a:gd name="T57" fmla="*/ 39 h 550"/>
                <a:gd name="T58" fmla="*/ 45 w 564"/>
                <a:gd name="T59" fmla="*/ 110 h 550"/>
                <a:gd name="T60" fmla="*/ 79 w 564"/>
                <a:gd name="T61" fmla="*/ 144 h 550"/>
                <a:gd name="T62" fmla="*/ 45 w 564"/>
                <a:gd name="T63" fmla="*/ 227 h 550"/>
                <a:gd name="T64" fmla="*/ 0 w 564"/>
                <a:gd name="T65" fmla="*/ 227 h 550"/>
                <a:gd name="T66" fmla="*/ 283 w 564"/>
                <a:gd name="T67" fmla="*/ 104 h 550"/>
                <a:gd name="T68" fmla="*/ 456 w 564"/>
                <a:gd name="T69" fmla="*/ 275 h 550"/>
                <a:gd name="T70" fmla="*/ 283 w 564"/>
                <a:gd name="T71" fmla="*/ 446 h 550"/>
                <a:gd name="T72" fmla="*/ 110 w 564"/>
                <a:gd name="T73" fmla="*/ 275 h 550"/>
                <a:gd name="T74" fmla="*/ 283 w 564"/>
                <a:gd name="T75" fmla="*/ 104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4" h="550">
                  <a:moveTo>
                    <a:pt x="0" y="227"/>
                  </a:moveTo>
                  <a:cubicBezTo>
                    <a:pt x="0" y="327"/>
                    <a:pt x="0" y="327"/>
                    <a:pt x="0" y="327"/>
                  </a:cubicBezTo>
                  <a:cubicBezTo>
                    <a:pt x="46" y="327"/>
                    <a:pt x="46" y="327"/>
                    <a:pt x="46" y="327"/>
                  </a:cubicBezTo>
                  <a:cubicBezTo>
                    <a:pt x="52" y="356"/>
                    <a:pt x="64" y="383"/>
                    <a:pt x="80" y="407"/>
                  </a:cubicBezTo>
                  <a:cubicBezTo>
                    <a:pt x="48" y="439"/>
                    <a:pt x="48" y="439"/>
                    <a:pt x="48" y="439"/>
                  </a:cubicBezTo>
                  <a:cubicBezTo>
                    <a:pt x="119" y="510"/>
                    <a:pt x="119" y="510"/>
                    <a:pt x="119" y="510"/>
                  </a:cubicBezTo>
                  <a:cubicBezTo>
                    <a:pt x="151" y="478"/>
                    <a:pt x="151" y="478"/>
                    <a:pt x="151" y="478"/>
                  </a:cubicBezTo>
                  <a:cubicBezTo>
                    <a:pt x="175" y="493"/>
                    <a:pt x="202" y="504"/>
                    <a:pt x="230" y="511"/>
                  </a:cubicBezTo>
                  <a:cubicBezTo>
                    <a:pt x="230" y="550"/>
                    <a:pt x="230" y="550"/>
                    <a:pt x="230" y="550"/>
                  </a:cubicBezTo>
                  <a:cubicBezTo>
                    <a:pt x="330" y="550"/>
                    <a:pt x="330" y="550"/>
                    <a:pt x="330" y="550"/>
                  </a:cubicBezTo>
                  <a:cubicBezTo>
                    <a:pt x="330" y="512"/>
                    <a:pt x="330" y="512"/>
                    <a:pt x="330" y="512"/>
                  </a:cubicBezTo>
                  <a:cubicBezTo>
                    <a:pt x="360" y="506"/>
                    <a:pt x="389" y="494"/>
                    <a:pt x="414" y="478"/>
                  </a:cubicBezTo>
                  <a:cubicBezTo>
                    <a:pt x="444" y="509"/>
                    <a:pt x="444" y="509"/>
                    <a:pt x="444" y="509"/>
                  </a:cubicBezTo>
                  <a:cubicBezTo>
                    <a:pt x="515" y="438"/>
                    <a:pt x="515" y="438"/>
                    <a:pt x="515" y="438"/>
                  </a:cubicBezTo>
                  <a:cubicBezTo>
                    <a:pt x="485" y="408"/>
                    <a:pt x="485" y="408"/>
                    <a:pt x="485" y="408"/>
                  </a:cubicBezTo>
                  <a:cubicBezTo>
                    <a:pt x="502" y="384"/>
                    <a:pt x="514" y="356"/>
                    <a:pt x="520" y="327"/>
                  </a:cubicBezTo>
                  <a:cubicBezTo>
                    <a:pt x="564" y="327"/>
                    <a:pt x="564" y="327"/>
                    <a:pt x="564" y="327"/>
                  </a:cubicBezTo>
                  <a:cubicBezTo>
                    <a:pt x="564" y="227"/>
                    <a:pt x="564" y="227"/>
                    <a:pt x="564" y="227"/>
                  </a:cubicBezTo>
                  <a:cubicBezTo>
                    <a:pt x="521" y="227"/>
                    <a:pt x="521" y="227"/>
                    <a:pt x="521" y="227"/>
                  </a:cubicBezTo>
                  <a:cubicBezTo>
                    <a:pt x="515" y="196"/>
                    <a:pt x="503" y="168"/>
                    <a:pt x="486" y="143"/>
                  </a:cubicBezTo>
                  <a:cubicBezTo>
                    <a:pt x="518" y="111"/>
                    <a:pt x="518" y="111"/>
                    <a:pt x="518" y="111"/>
                  </a:cubicBezTo>
                  <a:cubicBezTo>
                    <a:pt x="447" y="40"/>
                    <a:pt x="447" y="40"/>
                    <a:pt x="447" y="40"/>
                  </a:cubicBezTo>
                  <a:cubicBezTo>
                    <a:pt x="415" y="72"/>
                    <a:pt x="415" y="72"/>
                    <a:pt x="415" y="72"/>
                  </a:cubicBezTo>
                  <a:cubicBezTo>
                    <a:pt x="389" y="56"/>
                    <a:pt x="361" y="44"/>
                    <a:pt x="330" y="38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0" y="39"/>
                    <a:pt x="230" y="39"/>
                    <a:pt x="230" y="39"/>
                  </a:cubicBezTo>
                  <a:cubicBezTo>
                    <a:pt x="201" y="46"/>
                    <a:pt x="174" y="57"/>
                    <a:pt x="150" y="73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63" y="169"/>
                    <a:pt x="51" y="197"/>
                    <a:pt x="45" y="227"/>
                  </a:cubicBezTo>
                  <a:lnTo>
                    <a:pt x="0" y="227"/>
                  </a:lnTo>
                  <a:close/>
                  <a:moveTo>
                    <a:pt x="283" y="104"/>
                  </a:moveTo>
                  <a:cubicBezTo>
                    <a:pt x="378" y="104"/>
                    <a:pt x="456" y="181"/>
                    <a:pt x="456" y="275"/>
                  </a:cubicBezTo>
                  <a:cubicBezTo>
                    <a:pt x="456" y="369"/>
                    <a:pt x="378" y="446"/>
                    <a:pt x="283" y="446"/>
                  </a:cubicBezTo>
                  <a:cubicBezTo>
                    <a:pt x="188" y="446"/>
                    <a:pt x="110" y="369"/>
                    <a:pt x="110" y="275"/>
                  </a:cubicBezTo>
                  <a:cubicBezTo>
                    <a:pt x="110" y="181"/>
                    <a:pt x="188" y="104"/>
                    <a:pt x="283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5" name="Freeform 352"/>
            <p:cNvSpPr>
              <a:spLocks noEditPoints="1"/>
            </p:cNvSpPr>
            <p:nvPr/>
          </p:nvSpPr>
          <p:spPr bwMode="auto">
            <a:xfrm>
              <a:off x="3319126" y="5787872"/>
              <a:ext cx="176170" cy="174742"/>
            </a:xfrm>
            <a:custGeom>
              <a:avLst/>
              <a:gdLst>
                <a:gd name="T0" fmla="*/ 131 w 261"/>
                <a:gd name="T1" fmla="*/ 259 h 259"/>
                <a:gd name="T2" fmla="*/ 261 w 261"/>
                <a:gd name="T3" fmla="*/ 129 h 259"/>
                <a:gd name="T4" fmla="*/ 131 w 261"/>
                <a:gd name="T5" fmla="*/ 0 h 259"/>
                <a:gd name="T6" fmla="*/ 0 w 261"/>
                <a:gd name="T7" fmla="*/ 129 h 259"/>
                <a:gd name="T8" fmla="*/ 131 w 261"/>
                <a:gd name="T9" fmla="*/ 259 h 259"/>
                <a:gd name="T10" fmla="*/ 131 w 261"/>
                <a:gd name="T11" fmla="*/ 42 h 259"/>
                <a:gd name="T12" fmla="*/ 219 w 261"/>
                <a:gd name="T13" fmla="*/ 129 h 259"/>
                <a:gd name="T14" fmla="*/ 131 w 261"/>
                <a:gd name="T15" fmla="*/ 217 h 259"/>
                <a:gd name="T16" fmla="*/ 42 w 261"/>
                <a:gd name="T17" fmla="*/ 129 h 259"/>
                <a:gd name="T18" fmla="*/ 131 w 261"/>
                <a:gd name="T19" fmla="*/ 4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59">
                  <a:moveTo>
                    <a:pt x="131" y="259"/>
                  </a:moveTo>
                  <a:cubicBezTo>
                    <a:pt x="203" y="259"/>
                    <a:pt x="261" y="201"/>
                    <a:pt x="261" y="129"/>
                  </a:cubicBezTo>
                  <a:cubicBezTo>
                    <a:pt x="261" y="58"/>
                    <a:pt x="203" y="0"/>
                    <a:pt x="131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31" y="259"/>
                  </a:cubicBezTo>
                  <a:close/>
                  <a:moveTo>
                    <a:pt x="131" y="42"/>
                  </a:moveTo>
                  <a:cubicBezTo>
                    <a:pt x="179" y="42"/>
                    <a:pt x="219" y="81"/>
                    <a:pt x="219" y="129"/>
                  </a:cubicBezTo>
                  <a:cubicBezTo>
                    <a:pt x="219" y="177"/>
                    <a:pt x="179" y="217"/>
                    <a:pt x="131" y="217"/>
                  </a:cubicBezTo>
                  <a:cubicBezTo>
                    <a:pt x="82" y="217"/>
                    <a:pt x="42" y="177"/>
                    <a:pt x="42" y="129"/>
                  </a:cubicBezTo>
                  <a:cubicBezTo>
                    <a:pt x="42" y="81"/>
                    <a:pt x="82" y="42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Oval 353"/>
            <p:cNvSpPr>
              <a:spLocks noChangeArrowheads="1"/>
            </p:cNvSpPr>
            <p:nvPr/>
          </p:nvSpPr>
          <p:spPr bwMode="auto">
            <a:xfrm>
              <a:off x="3375945" y="5844406"/>
              <a:ext cx="62530" cy="608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Box 6"/>
          <p:cNvSpPr txBox="1"/>
          <p:nvPr/>
        </p:nvSpPr>
        <p:spPr>
          <a:xfrm>
            <a:off x="1713865" y="1457960"/>
            <a:ext cx="6856730" cy="64516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如何关闭不必要的端口</a:t>
            </a:r>
            <a:endParaRPr lang="zh-CN" altLang="en-US" sz="3600" b="1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4" grpId="0" animBg="1"/>
      <p:bldP spid="1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屏幕截图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6615" y="884555"/>
            <a:ext cx="7534275" cy="597217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 rot="19829320">
            <a:off x="484673" y="229114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5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64285" y="230505"/>
            <a:ext cx="6856730" cy="64516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四、安全配置</a:t>
            </a:r>
            <a:r>
              <a:rPr lang="en-US" altLang="zh-CN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Windows</a:t>
            </a: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操作系统</a:t>
            </a:r>
            <a:endParaRPr lang="zh-CN" altLang="en-US" sz="3600" dirty="0">
              <a:solidFill>
                <a:srgbClr val="2E75B6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2645" y="2571115"/>
            <a:ext cx="382397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6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进入设置，点击更新与安全，检查是否有可用更新，如有可用更新，建议立即更新。</a:t>
            </a:r>
            <a:endParaRPr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endParaRPr lang="zh-CN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indent="0"/>
            <a:endParaRPr lang="zh-CN" altLang="en-US" sz="36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77520" y="1189355"/>
            <a:ext cx="1022350" cy="1087755"/>
            <a:chOff x="1236675" y="2423160"/>
            <a:chExt cx="1950720" cy="1950720"/>
          </a:xfrm>
        </p:grpSpPr>
        <p:sp>
          <p:nvSpPr>
            <p:cNvPr id="55" name="椭圆 54"/>
            <p:cNvSpPr/>
            <p:nvPr/>
          </p:nvSpPr>
          <p:spPr>
            <a:xfrm>
              <a:off x="1236675" y="2423160"/>
              <a:ext cx="1950720" cy="1950720"/>
            </a:xfrm>
            <a:prstGeom prst="ellipse">
              <a:avLst/>
            </a:pr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426863" y="2613348"/>
              <a:ext cx="1570349" cy="1570349"/>
            </a:xfrm>
            <a:prstGeom prst="ellipse">
              <a:avLst/>
            </a:pr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椭圆 53"/>
          <p:cNvSpPr/>
          <p:nvPr/>
        </p:nvSpPr>
        <p:spPr>
          <a:xfrm>
            <a:off x="641350" y="1363980"/>
            <a:ext cx="694690" cy="739140"/>
          </a:xfrm>
          <a:prstGeom prst="ellipse">
            <a:avLst/>
          </a:prstGeom>
          <a:solidFill>
            <a:srgbClr val="2E75B6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751840" y="1473200"/>
            <a:ext cx="490855" cy="480060"/>
            <a:chOff x="3098700" y="5569159"/>
            <a:chExt cx="642147" cy="605886"/>
          </a:xfrm>
          <a:solidFill>
            <a:schemeClr val="bg1"/>
          </a:solidFill>
        </p:grpSpPr>
        <p:sp>
          <p:nvSpPr>
            <p:cNvPr id="92" name="Freeform 349"/>
            <p:cNvSpPr/>
            <p:nvPr/>
          </p:nvSpPr>
          <p:spPr bwMode="auto">
            <a:xfrm>
              <a:off x="3119543" y="5569159"/>
              <a:ext cx="621304" cy="392027"/>
            </a:xfrm>
            <a:custGeom>
              <a:avLst/>
              <a:gdLst>
                <a:gd name="T0" fmla="*/ 880 w 921"/>
                <a:gd name="T1" fmla="*/ 447 h 581"/>
                <a:gd name="T2" fmla="*/ 879 w 921"/>
                <a:gd name="T3" fmla="*/ 427 h 581"/>
                <a:gd name="T4" fmla="*/ 431 w 921"/>
                <a:gd name="T5" fmla="*/ 0 h 581"/>
                <a:gd name="T6" fmla="*/ 3 w 921"/>
                <a:gd name="T7" fmla="*/ 317 h 581"/>
                <a:gd name="T8" fmla="*/ 0 w 921"/>
                <a:gd name="T9" fmla="*/ 326 h 581"/>
                <a:gd name="T10" fmla="*/ 108 w 921"/>
                <a:gd name="T11" fmla="*/ 326 h 581"/>
                <a:gd name="T12" fmla="*/ 109 w 921"/>
                <a:gd name="T13" fmla="*/ 322 h 581"/>
                <a:gd name="T14" fmla="*/ 431 w 921"/>
                <a:gd name="T15" fmla="*/ 102 h 581"/>
                <a:gd name="T16" fmla="*/ 776 w 921"/>
                <a:gd name="T17" fmla="*/ 424 h 581"/>
                <a:gd name="T18" fmla="*/ 778 w 921"/>
                <a:gd name="T19" fmla="*/ 447 h 581"/>
                <a:gd name="T20" fmla="*/ 729 w 921"/>
                <a:gd name="T21" fmla="*/ 447 h 581"/>
                <a:gd name="T22" fmla="*/ 826 w 921"/>
                <a:gd name="T23" fmla="*/ 581 h 581"/>
                <a:gd name="T24" fmla="*/ 921 w 921"/>
                <a:gd name="T25" fmla="*/ 447 h 581"/>
                <a:gd name="T26" fmla="*/ 880 w 921"/>
                <a:gd name="T27" fmla="*/ 447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1" h="581">
                  <a:moveTo>
                    <a:pt x="880" y="447"/>
                  </a:moveTo>
                  <a:cubicBezTo>
                    <a:pt x="879" y="427"/>
                    <a:pt x="879" y="427"/>
                    <a:pt x="879" y="427"/>
                  </a:cubicBezTo>
                  <a:cubicBezTo>
                    <a:pt x="867" y="187"/>
                    <a:pt x="670" y="0"/>
                    <a:pt x="431" y="0"/>
                  </a:cubicBezTo>
                  <a:cubicBezTo>
                    <a:pt x="236" y="0"/>
                    <a:pt x="60" y="130"/>
                    <a:pt x="3" y="317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108" y="326"/>
                    <a:pt x="108" y="326"/>
                    <a:pt x="108" y="326"/>
                  </a:cubicBezTo>
                  <a:cubicBezTo>
                    <a:pt x="109" y="322"/>
                    <a:pt x="109" y="322"/>
                    <a:pt x="109" y="322"/>
                  </a:cubicBezTo>
                  <a:cubicBezTo>
                    <a:pt x="162" y="188"/>
                    <a:pt x="288" y="102"/>
                    <a:pt x="431" y="102"/>
                  </a:cubicBezTo>
                  <a:cubicBezTo>
                    <a:pt x="612" y="102"/>
                    <a:pt x="763" y="244"/>
                    <a:pt x="776" y="424"/>
                  </a:cubicBezTo>
                  <a:cubicBezTo>
                    <a:pt x="778" y="447"/>
                    <a:pt x="778" y="447"/>
                    <a:pt x="778" y="447"/>
                  </a:cubicBezTo>
                  <a:cubicBezTo>
                    <a:pt x="729" y="447"/>
                    <a:pt x="729" y="447"/>
                    <a:pt x="729" y="447"/>
                  </a:cubicBezTo>
                  <a:cubicBezTo>
                    <a:pt x="826" y="581"/>
                    <a:pt x="826" y="581"/>
                    <a:pt x="826" y="581"/>
                  </a:cubicBezTo>
                  <a:cubicBezTo>
                    <a:pt x="921" y="447"/>
                    <a:pt x="921" y="447"/>
                    <a:pt x="921" y="447"/>
                  </a:cubicBezTo>
                  <a:lnTo>
                    <a:pt x="880" y="4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3" name="Freeform 350"/>
            <p:cNvSpPr/>
            <p:nvPr/>
          </p:nvSpPr>
          <p:spPr bwMode="auto">
            <a:xfrm>
              <a:off x="3098700" y="5880953"/>
              <a:ext cx="565341" cy="294092"/>
            </a:xfrm>
            <a:custGeom>
              <a:avLst/>
              <a:gdLst>
                <a:gd name="T0" fmla="*/ 704 w 838"/>
                <a:gd name="T1" fmla="*/ 235 h 436"/>
                <a:gd name="T2" fmla="*/ 462 w 838"/>
                <a:gd name="T3" fmla="*/ 334 h 436"/>
                <a:gd name="T4" fmla="*/ 166 w 838"/>
                <a:gd name="T5" fmla="*/ 166 h 436"/>
                <a:gd name="T6" fmla="*/ 147 w 838"/>
                <a:gd name="T7" fmla="*/ 134 h 436"/>
                <a:gd name="T8" fmla="*/ 192 w 838"/>
                <a:gd name="T9" fmla="*/ 134 h 436"/>
                <a:gd name="T10" fmla="*/ 95 w 838"/>
                <a:gd name="T11" fmla="*/ 0 h 436"/>
                <a:gd name="T12" fmla="*/ 0 w 838"/>
                <a:gd name="T13" fmla="*/ 134 h 436"/>
                <a:gd name="T14" fmla="*/ 38 w 838"/>
                <a:gd name="T15" fmla="*/ 134 h 436"/>
                <a:gd name="T16" fmla="*/ 43 w 838"/>
                <a:gd name="T17" fmla="*/ 147 h 436"/>
                <a:gd name="T18" fmla="*/ 462 w 838"/>
                <a:gd name="T19" fmla="*/ 436 h 436"/>
                <a:gd name="T20" fmla="*/ 830 w 838"/>
                <a:gd name="T21" fmla="*/ 244 h 436"/>
                <a:gd name="T22" fmla="*/ 838 w 838"/>
                <a:gd name="T23" fmla="*/ 233 h 436"/>
                <a:gd name="T24" fmla="*/ 706 w 838"/>
                <a:gd name="T25" fmla="*/ 233 h 436"/>
                <a:gd name="T26" fmla="*/ 704 w 838"/>
                <a:gd name="T27" fmla="*/ 2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8" h="436">
                  <a:moveTo>
                    <a:pt x="704" y="235"/>
                  </a:moveTo>
                  <a:cubicBezTo>
                    <a:pt x="640" y="298"/>
                    <a:pt x="551" y="334"/>
                    <a:pt x="462" y="334"/>
                  </a:cubicBezTo>
                  <a:cubicBezTo>
                    <a:pt x="342" y="334"/>
                    <a:pt x="228" y="270"/>
                    <a:pt x="166" y="166"/>
                  </a:cubicBezTo>
                  <a:cubicBezTo>
                    <a:pt x="147" y="134"/>
                    <a:pt x="147" y="134"/>
                    <a:pt x="147" y="134"/>
                  </a:cubicBezTo>
                  <a:cubicBezTo>
                    <a:pt x="192" y="134"/>
                    <a:pt x="192" y="134"/>
                    <a:pt x="192" y="13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3" y="147"/>
                    <a:pt x="43" y="147"/>
                    <a:pt x="43" y="147"/>
                  </a:cubicBezTo>
                  <a:cubicBezTo>
                    <a:pt x="109" y="320"/>
                    <a:pt x="278" y="436"/>
                    <a:pt x="462" y="436"/>
                  </a:cubicBezTo>
                  <a:cubicBezTo>
                    <a:pt x="609" y="436"/>
                    <a:pt x="746" y="364"/>
                    <a:pt x="830" y="244"/>
                  </a:cubicBezTo>
                  <a:cubicBezTo>
                    <a:pt x="838" y="233"/>
                    <a:pt x="838" y="233"/>
                    <a:pt x="838" y="233"/>
                  </a:cubicBezTo>
                  <a:cubicBezTo>
                    <a:pt x="706" y="233"/>
                    <a:pt x="706" y="233"/>
                    <a:pt x="706" y="233"/>
                  </a:cubicBezTo>
                  <a:lnTo>
                    <a:pt x="704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4" name="Freeform 351"/>
            <p:cNvSpPr>
              <a:spLocks noEditPoints="1"/>
            </p:cNvSpPr>
            <p:nvPr/>
          </p:nvSpPr>
          <p:spPr bwMode="auto">
            <a:xfrm>
              <a:off x="3217193" y="5689366"/>
              <a:ext cx="380606" cy="371184"/>
            </a:xfrm>
            <a:custGeom>
              <a:avLst/>
              <a:gdLst>
                <a:gd name="T0" fmla="*/ 0 w 564"/>
                <a:gd name="T1" fmla="*/ 227 h 550"/>
                <a:gd name="T2" fmla="*/ 0 w 564"/>
                <a:gd name="T3" fmla="*/ 327 h 550"/>
                <a:gd name="T4" fmla="*/ 46 w 564"/>
                <a:gd name="T5" fmla="*/ 327 h 550"/>
                <a:gd name="T6" fmla="*/ 80 w 564"/>
                <a:gd name="T7" fmla="*/ 407 h 550"/>
                <a:gd name="T8" fmla="*/ 48 w 564"/>
                <a:gd name="T9" fmla="*/ 439 h 550"/>
                <a:gd name="T10" fmla="*/ 119 w 564"/>
                <a:gd name="T11" fmla="*/ 510 h 550"/>
                <a:gd name="T12" fmla="*/ 151 w 564"/>
                <a:gd name="T13" fmla="*/ 478 h 550"/>
                <a:gd name="T14" fmla="*/ 230 w 564"/>
                <a:gd name="T15" fmla="*/ 511 h 550"/>
                <a:gd name="T16" fmla="*/ 230 w 564"/>
                <a:gd name="T17" fmla="*/ 550 h 550"/>
                <a:gd name="T18" fmla="*/ 330 w 564"/>
                <a:gd name="T19" fmla="*/ 550 h 550"/>
                <a:gd name="T20" fmla="*/ 330 w 564"/>
                <a:gd name="T21" fmla="*/ 512 h 550"/>
                <a:gd name="T22" fmla="*/ 414 w 564"/>
                <a:gd name="T23" fmla="*/ 478 h 550"/>
                <a:gd name="T24" fmla="*/ 444 w 564"/>
                <a:gd name="T25" fmla="*/ 509 h 550"/>
                <a:gd name="T26" fmla="*/ 515 w 564"/>
                <a:gd name="T27" fmla="*/ 438 h 550"/>
                <a:gd name="T28" fmla="*/ 485 w 564"/>
                <a:gd name="T29" fmla="*/ 408 h 550"/>
                <a:gd name="T30" fmla="*/ 520 w 564"/>
                <a:gd name="T31" fmla="*/ 327 h 550"/>
                <a:gd name="T32" fmla="*/ 564 w 564"/>
                <a:gd name="T33" fmla="*/ 327 h 550"/>
                <a:gd name="T34" fmla="*/ 564 w 564"/>
                <a:gd name="T35" fmla="*/ 227 h 550"/>
                <a:gd name="T36" fmla="*/ 521 w 564"/>
                <a:gd name="T37" fmla="*/ 227 h 550"/>
                <a:gd name="T38" fmla="*/ 486 w 564"/>
                <a:gd name="T39" fmla="*/ 143 h 550"/>
                <a:gd name="T40" fmla="*/ 518 w 564"/>
                <a:gd name="T41" fmla="*/ 111 h 550"/>
                <a:gd name="T42" fmla="*/ 447 w 564"/>
                <a:gd name="T43" fmla="*/ 40 h 550"/>
                <a:gd name="T44" fmla="*/ 415 w 564"/>
                <a:gd name="T45" fmla="*/ 72 h 550"/>
                <a:gd name="T46" fmla="*/ 330 w 564"/>
                <a:gd name="T47" fmla="*/ 38 h 550"/>
                <a:gd name="T48" fmla="*/ 330 w 564"/>
                <a:gd name="T49" fmla="*/ 0 h 550"/>
                <a:gd name="T50" fmla="*/ 230 w 564"/>
                <a:gd name="T51" fmla="*/ 0 h 550"/>
                <a:gd name="T52" fmla="*/ 230 w 564"/>
                <a:gd name="T53" fmla="*/ 39 h 550"/>
                <a:gd name="T54" fmla="*/ 150 w 564"/>
                <a:gd name="T55" fmla="*/ 73 h 550"/>
                <a:gd name="T56" fmla="*/ 116 w 564"/>
                <a:gd name="T57" fmla="*/ 39 h 550"/>
                <a:gd name="T58" fmla="*/ 45 w 564"/>
                <a:gd name="T59" fmla="*/ 110 h 550"/>
                <a:gd name="T60" fmla="*/ 79 w 564"/>
                <a:gd name="T61" fmla="*/ 144 h 550"/>
                <a:gd name="T62" fmla="*/ 45 w 564"/>
                <a:gd name="T63" fmla="*/ 227 h 550"/>
                <a:gd name="T64" fmla="*/ 0 w 564"/>
                <a:gd name="T65" fmla="*/ 227 h 550"/>
                <a:gd name="T66" fmla="*/ 283 w 564"/>
                <a:gd name="T67" fmla="*/ 104 h 550"/>
                <a:gd name="T68" fmla="*/ 456 w 564"/>
                <a:gd name="T69" fmla="*/ 275 h 550"/>
                <a:gd name="T70" fmla="*/ 283 w 564"/>
                <a:gd name="T71" fmla="*/ 446 h 550"/>
                <a:gd name="T72" fmla="*/ 110 w 564"/>
                <a:gd name="T73" fmla="*/ 275 h 550"/>
                <a:gd name="T74" fmla="*/ 283 w 564"/>
                <a:gd name="T75" fmla="*/ 104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4" h="550">
                  <a:moveTo>
                    <a:pt x="0" y="227"/>
                  </a:moveTo>
                  <a:cubicBezTo>
                    <a:pt x="0" y="327"/>
                    <a:pt x="0" y="327"/>
                    <a:pt x="0" y="327"/>
                  </a:cubicBezTo>
                  <a:cubicBezTo>
                    <a:pt x="46" y="327"/>
                    <a:pt x="46" y="327"/>
                    <a:pt x="46" y="327"/>
                  </a:cubicBezTo>
                  <a:cubicBezTo>
                    <a:pt x="52" y="356"/>
                    <a:pt x="64" y="383"/>
                    <a:pt x="80" y="407"/>
                  </a:cubicBezTo>
                  <a:cubicBezTo>
                    <a:pt x="48" y="439"/>
                    <a:pt x="48" y="439"/>
                    <a:pt x="48" y="439"/>
                  </a:cubicBezTo>
                  <a:cubicBezTo>
                    <a:pt x="119" y="510"/>
                    <a:pt x="119" y="510"/>
                    <a:pt x="119" y="510"/>
                  </a:cubicBezTo>
                  <a:cubicBezTo>
                    <a:pt x="151" y="478"/>
                    <a:pt x="151" y="478"/>
                    <a:pt x="151" y="478"/>
                  </a:cubicBezTo>
                  <a:cubicBezTo>
                    <a:pt x="175" y="493"/>
                    <a:pt x="202" y="504"/>
                    <a:pt x="230" y="511"/>
                  </a:cubicBezTo>
                  <a:cubicBezTo>
                    <a:pt x="230" y="550"/>
                    <a:pt x="230" y="550"/>
                    <a:pt x="230" y="550"/>
                  </a:cubicBezTo>
                  <a:cubicBezTo>
                    <a:pt x="330" y="550"/>
                    <a:pt x="330" y="550"/>
                    <a:pt x="330" y="550"/>
                  </a:cubicBezTo>
                  <a:cubicBezTo>
                    <a:pt x="330" y="512"/>
                    <a:pt x="330" y="512"/>
                    <a:pt x="330" y="512"/>
                  </a:cubicBezTo>
                  <a:cubicBezTo>
                    <a:pt x="360" y="506"/>
                    <a:pt x="389" y="494"/>
                    <a:pt x="414" y="478"/>
                  </a:cubicBezTo>
                  <a:cubicBezTo>
                    <a:pt x="444" y="509"/>
                    <a:pt x="444" y="509"/>
                    <a:pt x="444" y="509"/>
                  </a:cubicBezTo>
                  <a:cubicBezTo>
                    <a:pt x="515" y="438"/>
                    <a:pt x="515" y="438"/>
                    <a:pt x="515" y="438"/>
                  </a:cubicBezTo>
                  <a:cubicBezTo>
                    <a:pt x="485" y="408"/>
                    <a:pt x="485" y="408"/>
                    <a:pt x="485" y="408"/>
                  </a:cubicBezTo>
                  <a:cubicBezTo>
                    <a:pt x="502" y="384"/>
                    <a:pt x="514" y="356"/>
                    <a:pt x="520" y="327"/>
                  </a:cubicBezTo>
                  <a:cubicBezTo>
                    <a:pt x="564" y="327"/>
                    <a:pt x="564" y="327"/>
                    <a:pt x="564" y="327"/>
                  </a:cubicBezTo>
                  <a:cubicBezTo>
                    <a:pt x="564" y="227"/>
                    <a:pt x="564" y="227"/>
                    <a:pt x="564" y="227"/>
                  </a:cubicBezTo>
                  <a:cubicBezTo>
                    <a:pt x="521" y="227"/>
                    <a:pt x="521" y="227"/>
                    <a:pt x="521" y="227"/>
                  </a:cubicBezTo>
                  <a:cubicBezTo>
                    <a:pt x="515" y="196"/>
                    <a:pt x="503" y="168"/>
                    <a:pt x="486" y="143"/>
                  </a:cubicBezTo>
                  <a:cubicBezTo>
                    <a:pt x="518" y="111"/>
                    <a:pt x="518" y="111"/>
                    <a:pt x="518" y="111"/>
                  </a:cubicBezTo>
                  <a:cubicBezTo>
                    <a:pt x="447" y="40"/>
                    <a:pt x="447" y="40"/>
                    <a:pt x="447" y="40"/>
                  </a:cubicBezTo>
                  <a:cubicBezTo>
                    <a:pt x="415" y="72"/>
                    <a:pt x="415" y="72"/>
                    <a:pt x="415" y="72"/>
                  </a:cubicBezTo>
                  <a:cubicBezTo>
                    <a:pt x="389" y="56"/>
                    <a:pt x="361" y="44"/>
                    <a:pt x="330" y="38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0" y="39"/>
                    <a:pt x="230" y="39"/>
                    <a:pt x="230" y="39"/>
                  </a:cubicBezTo>
                  <a:cubicBezTo>
                    <a:pt x="201" y="46"/>
                    <a:pt x="174" y="57"/>
                    <a:pt x="150" y="73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63" y="169"/>
                    <a:pt x="51" y="197"/>
                    <a:pt x="45" y="227"/>
                  </a:cubicBezTo>
                  <a:lnTo>
                    <a:pt x="0" y="227"/>
                  </a:lnTo>
                  <a:close/>
                  <a:moveTo>
                    <a:pt x="283" y="104"/>
                  </a:moveTo>
                  <a:cubicBezTo>
                    <a:pt x="378" y="104"/>
                    <a:pt x="456" y="181"/>
                    <a:pt x="456" y="275"/>
                  </a:cubicBezTo>
                  <a:cubicBezTo>
                    <a:pt x="456" y="369"/>
                    <a:pt x="378" y="446"/>
                    <a:pt x="283" y="446"/>
                  </a:cubicBezTo>
                  <a:cubicBezTo>
                    <a:pt x="188" y="446"/>
                    <a:pt x="110" y="369"/>
                    <a:pt x="110" y="275"/>
                  </a:cubicBezTo>
                  <a:cubicBezTo>
                    <a:pt x="110" y="181"/>
                    <a:pt x="188" y="104"/>
                    <a:pt x="283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5" name="Freeform 352"/>
            <p:cNvSpPr>
              <a:spLocks noEditPoints="1"/>
            </p:cNvSpPr>
            <p:nvPr/>
          </p:nvSpPr>
          <p:spPr bwMode="auto">
            <a:xfrm>
              <a:off x="3319126" y="5787872"/>
              <a:ext cx="176170" cy="174742"/>
            </a:xfrm>
            <a:custGeom>
              <a:avLst/>
              <a:gdLst>
                <a:gd name="T0" fmla="*/ 131 w 261"/>
                <a:gd name="T1" fmla="*/ 259 h 259"/>
                <a:gd name="T2" fmla="*/ 261 w 261"/>
                <a:gd name="T3" fmla="*/ 129 h 259"/>
                <a:gd name="T4" fmla="*/ 131 w 261"/>
                <a:gd name="T5" fmla="*/ 0 h 259"/>
                <a:gd name="T6" fmla="*/ 0 w 261"/>
                <a:gd name="T7" fmla="*/ 129 h 259"/>
                <a:gd name="T8" fmla="*/ 131 w 261"/>
                <a:gd name="T9" fmla="*/ 259 h 259"/>
                <a:gd name="T10" fmla="*/ 131 w 261"/>
                <a:gd name="T11" fmla="*/ 42 h 259"/>
                <a:gd name="T12" fmla="*/ 219 w 261"/>
                <a:gd name="T13" fmla="*/ 129 h 259"/>
                <a:gd name="T14" fmla="*/ 131 w 261"/>
                <a:gd name="T15" fmla="*/ 217 h 259"/>
                <a:gd name="T16" fmla="*/ 42 w 261"/>
                <a:gd name="T17" fmla="*/ 129 h 259"/>
                <a:gd name="T18" fmla="*/ 131 w 261"/>
                <a:gd name="T19" fmla="*/ 4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59">
                  <a:moveTo>
                    <a:pt x="131" y="259"/>
                  </a:moveTo>
                  <a:cubicBezTo>
                    <a:pt x="203" y="259"/>
                    <a:pt x="261" y="201"/>
                    <a:pt x="261" y="129"/>
                  </a:cubicBezTo>
                  <a:cubicBezTo>
                    <a:pt x="261" y="58"/>
                    <a:pt x="203" y="0"/>
                    <a:pt x="131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31" y="259"/>
                  </a:cubicBezTo>
                  <a:close/>
                  <a:moveTo>
                    <a:pt x="131" y="42"/>
                  </a:moveTo>
                  <a:cubicBezTo>
                    <a:pt x="179" y="42"/>
                    <a:pt x="219" y="81"/>
                    <a:pt x="219" y="129"/>
                  </a:cubicBezTo>
                  <a:cubicBezTo>
                    <a:pt x="219" y="177"/>
                    <a:pt x="179" y="217"/>
                    <a:pt x="131" y="217"/>
                  </a:cubicBezTo>
                  <a:cubicBezTo>
                    <a:pt x="82" y="217"/>
                    <a:pt x="42" y="177"/>
                    <a:pt x="42" y="129"/>
                  </a:cubicBezTo>
                  <a:cubicBezTo>
                    <a:pt x="42" y="81"/>
                    <a:pt x="82" y="42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Oval 353"/>
            <p:cNvSpPr>
              <a:spLocks noChangeArrowheads="1"/>
            </p:cNvSpPr>
            <p:nvPr/>
          </p:nvSpPr>
          <p:spPr bwMode="auto">
            <a:xfrm>
              <a:off x="3375945" y="5844406"/>
              <a:ext cx="62530" cy="608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Box 6"/>
          <p:cNvSpPr txBox="1"/>
          <p:nvPr/>
        </p:nvSpPr>
        <p:spPr>
          <a:xfrm>
            <a:off x="1713865" y="1457960"/>
            <a:ext cx="6856730" cy="64516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定期更新操作系统</a:t>
            </a:r>
            <a:endParaRPr lang="zh-CN" altLang="en-US" sz="3600" b="1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4" grpId="0" animBg="1"/>
      <p:bldP spid="17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5973592" y="4169"/>
            <a:ext cx="1134735" cy="926498"/>
          </a:xfrm>
          <a:custGeom>
            <a:avLst/>
            <a:gdLst>
              <a:gd name="T0" fmla="*/ 114 w 227"/>
              <a:gd name="T1" fmla="*/ 0 h 194"/>
              <a:gd name="T2" fmla="*/ 0 w 227"/>
              <a:gd name="T3" fmla="*/ 0 h 194"/>
              <a:gd name="T4" fmla="*/ 57 w 227"/>
              <a:gd name="T5" fmla="*/ 97 h 194"/>
              <a:gd name="T6" fmla="*/ 114 w 227"/>
              <a:gd name="T7" fmla="*/ 194 h 194"/>
              <a:gd name="T8" fmla="*/ 171 w 227"/>
              <a:gd name="T9" fmla="*/ 97 h 194"/>
              <a:gd name="T10" fmla="*/ 227 w 227"/>
              <a:gd name="T11" fmla="*/ 0 h 194"/>
              <a:gd name="T12" fmla="*/ 114 w 227"/>
              <a:gd name="T13" fmla="*/ 0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194">
                <a:moveTo>
                  <a:pt x="114" y="0"/>
                </a:moveTo>
                <a:lnTo>
                  <a:pt x="0" y="0"/>
                </a:lnTo>
                <a:lnTo>
                  <a:pt x="57" y="97"/>
                </a:lnTo>
                <a:lnTo>
                  <a:pt x="114" y="194"/>
                </a:lnTo>
                <a:lnTo>
                  <a:pt x="171" y="97"/>
                </a:lnTo>
                <a:lnTo>
                  <a:pt x="227" y="0"/>
                </a:lnTo>
                <a:lnTo>
                  <a:pt x="114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8517992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7713184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9727707" y="4169"/>
            <a:ext cx="294932" cy="234014"/>
          </a:xfrm>
          <a:custGeom>
            <a:avLst/>
            <a:gdLst>
              <a:gd name="T0" fmla="*/ 29 w 59"/>
              <a:gd name="T1" fmla="*/ 0 h 49"/>
              <a:gd name="T2" fmla="*/ 0 w 59"/>
              <a:gd name="T3" fmla="*/ 0 h 49"/>
              <a:gd name="T4" fmla="*/ 14 w 59"/>
              <a:gd name="T5" fmla="*/ 23 h 49"/>
              <a:gd name="T6" fmla="*/ 29 w 59"/>
              <a:gd name="T7" fmla="*/ 49 h 49"/>
              <a:gd name="T8" fmla="*/ 43 w 59"/>
              <a:gd name="T9" fmla="*/ 23 h 49"/>
              <a:gd name="T10" fmla="*/ 59 w 59"/>
              <a:gd name="T11" fmla="*/ 0 h 49"/>
              <a:gd name="T12" fmla="*/ 29 w 5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49">
                <a:moveTo>
                  <a:pt x="29" y="0"/>
                </a:moveTo>
                <a:lnTo>
                  <a:pt x="0" y="0"/>
                </a:lnTo>
                <a:lnTo>
                  <a:pt x="14" y="23"/>
                </a:lnTo>
                <a:lnTo>
                  <a:pt x="29" y="49"/>
                </a:lnTo>
                <a:lnTo>
                  <a:pt x="43" y="23"/>
                </a:lnTo>
                <a:lnTo>
                  <a:pt x="59" y="0"/>
                </a:lnTo>
                <a:lnTo>
                  <a:pt x="2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>
            <a:off x="8318039" y="419659"/>
            <a:ext cx="284935" cy="238788"/>
          </a:xfrm>
          <a:custGeom>
            <a:avLst/>
            <a:gdLst>
              <a:gd name="T0" fmla="*/ 29 w 57"/>
              <a:gd name="T1" fmla="*/ 0 h 50"/>
              <a:gd name="T2" fmla="*/ 0 w 57"/>
              <a:gd name="T3" fmla="*/ 0 h 50"/>
              <a:gd name="T4" fmla="*/ 14 w 57"/>
              <a:gd name="T5" fmla="*/ 24 h 50"/>
              <a:gd name="T6" fmla="*/ 29 w 57"/>
              <a:gd name="T7" fmla="*/ 50 h 50"/>
              <a:gd name="T8" fmla="*/ 43 w 57"/>
              <a:gd name="T9" fmla="*/ 24 h 50"/>
              <a:gd name="T10" fmla="*/ 57 w 57"/>
              <a:gd name="T11" fmla="*/ 0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lnTo>
                  <a:pt x="0" y="0"/>
                </a:lnTo>
                <a:lnTo>
                  <a:pt x="14" y="24"/>
                </a:lnTo>
                <a:lnTo>
                  <a:pt x="29" y="50"/>
                </a:lnTo>
                <a:lnTo>
                  <a:pt x="43" y="24"/>
                </a:lnTo>
                <a:lnTo>
                  <a:pt x="57" y="0"/>
                </a:lnTo>
                <a:lnTo>
                  <a:pt x="2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0"/>
          <p:cNvSpPr/>
          <p:nvPr/>
        </p:nvSpPr>
        <p:spPr bwMode="auto">
          <a:xfrm>
            <a:off x="5263761" y="419659"/>
            <a:ext cx="294932" cy="238788"/>
          </a:xfrm>
          <a:custGeom>
            <a:avLst/>
            <a:gdLst>
              <a:gd name="T0" fmla="*/ 31 w 59"/>
              <a:gd name="T1" fmla="*/ 0 h 50"/>
              <a:gd name="T2" fmla="*/ 0 w 59"/>
              <a:gd name="T3" fmla="*/ 0 h 50"/>
              <a:gd name="T4" fmla="*/ 14 w 59"/>
              <a:gd name="T5" fmla="*/ 24 h 50"/>
              <a:gd name="T6" fmla="*/ 31 w 59"/>
              <a:gd name="T7" fmla="*/ 50 h 50"/>
              <a:gd name="T8" fmla="*/ 45 w 59"/>
              <a:gd name="T9" fmla="*/ 24 h 50"/>
              <a:gd name="T10" fmla="*/ 59 w 59"/>
              <a:gd name="T11" fmla="*/ 0 h 50"/>
              <a:gd name="T12" fmla="*/ 31 w 59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0">
                <a:moveTo>
                  <a:pt x="31" y="0"/>
                </a:moveTo>
                <a:lnTo>
                  <a:pt x="0" y="0"/>
                </a:lnTo>
                <a:lnTo>
                  <a:pt x="14" y="24"/>
                </a:lnTo>
                <a:lnTo>
                  <a:pt x="31" y="50"/>
                </a:lnTo>
                <a:lnTo>
                  <a:pt x="45" y="24"/>
                </a:lnTo>
                <a:lnTo>
                  <a:pt x="59" y="0"/>
                </a:lnTo>
                <a:lnTo>
                  <a:pt x="31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>
            <a:off x="10627496" y="4169"/>
            <a:ext cx="299929" cy="234014"/>
          </a:xfrm>
          <a:custGeom>
            <a:avLst/>
            <a:gdLst>
              <a:gd name="T0" fmla="*/ 29 w 60"/>
              <a:gd name="T1" fmla="*/ 0 h 49"/>
              <a:gd name="T2" fmla="*/ 0 w 60"/>
              <a:gd name="T3" fmla="*/ 0 h 49"/>
              <a:gd name="T4" fmla="*/ 15 w 60"/>
              <a:gd name="T5" fmla="*/ 23 h 49"/>
              <a:gd name="T6" fmla="*/ 29 w 60"/>
              <a:gd name="T7" fmla="*/ 49 h 49"/>
              <a:gd name="T8" fmla="*/ 43 w 60"/>
              <a:gd name="T9" fmla="*/ 23 h 49"/>
              <a:gd name="T10" fmla="*/ 60 w 60"/>
              <a:gd name="T11" fmla="*/ 0 h 49"/>
              <a:gd name="T12" fmla="*/ 29 w 60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49">
                <a:moveTo>
                  <a:pt x="29" y="0"/>
                </a:moveTo>
                <a:lnTo>
                  <a:pt x="0" y="0"/>
                </a:lnTo>
                <a:lnTo>
                  <a:pt x="15" y="23"/>
                </a:lnTo>
                <a:lnTo>
                  <a:pt x="29" y="49"/>
                </a:lnTo>
                <a:lnTo>
                  <a:pt x="43" y="23"/>
                </a:lnTo>
                <a:lnTo>
                  <a:pt x="60" y="0"/>
                </a:lnTo>
                <a:lnTo>
                  <a:pt x="29" y="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2"/>
          <p:cNvSpPr/>
          <p:nvPr/>
        </p:nvSpPr>
        <p:spPr bwMode="auto">
          <a:xfrm>
            <a:off x="5298751" y="419661"/>
            <a:ext cx="874795" cy="740245"/>
          </a:xfrm>
          <a:custGeom>
            <a:avLst/>
            <a:gdLst>
              <a:gd name="T0" fmla="*/ 42 w 175"/>
              <a:gd name="T1" fmla="*/ 76 h 155"/>
              <a:gd name="T2" fmla="*/ 0 w 175"/>
              <a:gd name="T3" fmla="*/ 155 h 155"/>
              <a:gd name="T4" fmla="*/ 88 w 175"/>
              <a:gd name="T5" fmla="*/ 152 h 155"/>
              <a:gd name="T6" fmla="*/ 175 w 175"/>
              <a:gd name="T7" fmla="*/ 152 h 155"/>
              <a:gd name="T8" fmla="*/ 133 w 175"/>
              <a:gd name="T9" fmla="*/ 76 h 155"/>
              <a:gd name="T10" fmla="*/ 88 w 175"/>
              <a:gd name="T11" fmla="*/ 0 h 155"/>
              <a:gd name="T12" fmla="*/ 42 w 175"/>
              <a:gd name="T13" fmla="*/ 7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" h="155">
                <a:moveTo>
                  <a:pt x="42" y="76"/>
                </a:moveTo>
                <a:lnTo>
                  <a:pt x="0" y="155"/>
                </a:lnTo>
                <a:lnTo>
                  <a:pt x="88" y="152"/>
                </a:lnTo>
                <a:lnTo>
                  <a:pt x="175" y="152"/>
                </a:lnTo>
                <a:lnTo>
                  <a:pt x="133" y="76"/>
                </a:lnTo>
                <a:lnTo>
                  <a:pt x="88" y="0"/>
                </a:lnTo>
                <a:lnTo>
                  <a:pt x="42" y="76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3"/>
          <p:cNvSpPr/>
          <p:nvPr/>
        </p:nvSpPr>
        <p:spPr bwMode="auto">
          <a:xfrm>
            <a:off x="9967649" y="-10160"/>
            <a:ext cx="399907" cy="353407"/>
          </a:xfrm>
          <a:custGeom>
            <a:avLst/>
            <a:gdLst>
              <a:gd name="T0" fmla="*/ 19 w 80"/>
              <a:gd name="T1" fmla="*/ 38 h 74"/>
              <a:gd name="T2" fmla="*/ 0 w 80"/>
              <a:gd name="T3" fmla="*/ 74 h 74"/>
              <a:gd name="T4" fmla="*/ 40 w 80"/>
              <a:gd name="T5" fmla="*/ 71 h 74"/>
              <a:gd name="T6" fmla="*/ 80 w 80"/>
              <a:gd name="T7" fmla="*/ 71 h 74"/>
              <a:gd name="T8" fmla="*/ 61 w 80"/>
              <a:gd name="T9" fmla="*/ 36 h 74"/>
              <a:gd name="T10" fmla="*/ 40 w 80"/>
              <a:gd name="T11" fmla="*/ 0 h 74"/>
              <a:gd name="T12" fmla="*/ 19 w 80"/>
              <a:gd name="T13" fmla="*/ 3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74">
                <a:moveTo>
                  <a:pt x="19" y="38"/>
                </a:moveTo>
                <a:lnTo>
                  <a:pt x="0" y="74"/>
                </a:lnTo>
                <a:lnTo>
                  <a:pt x="40" y="71"/>
                </a:lnTo>
                <a:lnTo>
                  <a:pt x="80" y="71"/>
                </a:lnTo>
                <a:lnTo>
                  <a:pt x="61" y="36"/>
                </a:lnTo>
                <a:lnTo>
                  <a:pt x="40" y="0"/>
                </a:lnTo>
                <a:lnTo>
                  <a:pt x="19" y="38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4"/>
          <p:cNvSpPr/>
          <p:nvPr/>
        </p:nvSpPr>
        <p:spPr bwMode="auto">
          <a:xfrm>
            <a:off x="7108325" y="47149"/>
            <a:ext cx="889791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91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91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5"/>
          <p:cNvSpPr/>
          <p:nvPr/>
        </p:nvSpPr>
        <p:spPr bwMode="auto">
          <a:xfrm>
            <a:off x="4728886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3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3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6"/>
          <p:cNvSpPr/>
          <p:nvPr/>
        </p:nvSpPr>
        <p:spPr bwMode="auto">
          <a:xfrm>
            <a:off x="1354949" y="1141329"/>
            <a:ext cx="684840" cy="563540"/>
          </a:xfrm>
          <a:custGeom>
            <a:avLst/>
            <a:gdLst>
              <a:gd name="T0" fmla="*/ 69 w 137"/>
              <a:gd name="T1" fmla="*/ 0 h 118"/>
              <a:gd name="T2" fmla="*/ 0 w 137"/>
              <a:gd name="T3" fmla="*/ 0 h 118"/>
              <a:gd name="T4" fmla="*/ 33 w 137"/>
              <a:gd name="T5" fmla="*/ 59 h 118"/>
              <a:gd name="T6" fmla="*/ 69 w 137"/>
              <a:gd name="T7" fmla="*/ 118 h 118"/>
              <a:gd name="T8" fmla="*/ 102 w 137"/>
              <a:gd name="T9" fmla="*/ 59 h 118"/>
              <a:gd name="T10" fmla="*/ 137 w 137"/>
              <a:gd name="T11" fmla="*/ 0 h 118"/>
              <a:gd name="T12" fmla="*/ 69 w 137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8">
                <a:moveTo>
                  <a:pt x="69" y="0"/>
                </a:moveTo>
                <a:lnTo>
                  <a:pt x="0" y="0"/>
                </a:lnTo>
                <a:lnTo>
                  <a:pt x="33" y="59"/>
                </a:lnTo>
                <a:lnTo>
                  <a:pt x="69" y="118"/>
                </a:lnTo>
                <a:lnTo>
                  <a:pt x="102" y="59"/>
                </a:lnTo>
                <a:lnTo>
                  <a:pt x="137" y="0"/>
                </a:lnTo>
                <a:lnTo>
                  <a:pt x="6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7"/>
          <p:cNvSpPr/>
          <p:nvPr/>
        </p:nvSpPr>
        <p:spPr bwMode="auto">
          <a:xfrm>
            <a:off x="4124030" y="47149"/>
            <a:ext cx="889791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88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88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8"/>
          <p:cNvSpPr/>
          <p:nvPr/>
        </p:nvSpPr>
        <p:spPr bwMode="auto">
          <a:xfrm>
            <a:off x="2654376" y="4169"/>
            <a:ext cx="1719595" cy="1413626"/>
          </a:xfrm>
          <a:custGeom>
            <a:avLst/>
            <a:gdLst>
              <a:gd name="T0" fmla="*/ 171 w 344"/>
              <a:gd name="T1" fmla="*/ 0 h 296"/>
              <a:gd name="T2" fmla="*/ 0 w 344"/>
              <a:gd name="T3" fmla="*/ 0 h 296"/>
              <a:gd name="T4" fmla="*/ 86 w 344"/>
              <a:gd name="T5" fmla="*/ 149 h 296"/>
              <a:gd name="T6" fmla="*/ 171 w 344"/>
              <a:gd name="T7" fmla="*/ 296 h 296"/>
              <a:gd name="T8" fmla="*/ 259 w 344"/>
              <a:gd name="T9" fmla="*/ 149 h 296"/>
              <a:gd name="T10" fmla="*/ 344 w 344"/>
              <a:gd name="T11" fmla="*/ 0 h 296"/>
              <a:gd name="T12" fmla="*/ 171 w 344"/>
              <a:gd name="T13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296">
                <a:moveTo>
                  <a:pt x="171" y="0"/>
                </a:moveTo>
                <a:lnTo>
                  <a:pt x="0" y="0"/>
                </a:lnTo>
                <a:lnTo>
                  <a:pt x="86" y="149"/>
                </a:lnTo>
                <a:lnTo>
                  <a:pt x="171" y="296"/>
                </a:lnTo>
                <a:lnTo>
                  <a:pt x="259" y="149"/>
                </a:lnTo>
                <a:lnTo>
                  <a:pt x="344" y="0"/>
                </a:lnTo>
                <a:lnTo>
                  <a:pt x="171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9"/>
          <p:cNvSpPr/>
          <p:nvPr/>
        </p:nvSpPr>
        <p:spPr bwMode="auto">
          <a:xfrm>
            <a:off x="0" y="4169"/>
            <a:ext cx="854800" cy="1413626"/>
          </a:xfrm>
          <a:custGeom>
            <a:avLst/>
            <a:gdLst>
              <a:gd name="T0" fmla="*/ 0 w 171"/>
              <a:gd name="T1" fmla="*/ 0 h 296"/>
              <a:gd name="T2" fmla="*/ 0 w 171"/>
              <a:gd name="T3" fmla="*/ 296 h 296"/>
              <a:gd name="T4" fmla="*/ 86 w 171"/>
              <a:gd name="T5" fmla="*/ 149 h 296"/>
              <a:gd name="T6" fmla="*/ 171 w 171"/>
              <a:gd name="T7" fmla="*/ 0 h 296"/>
              <a:gd name="T8" fmla="*/ 0 w 171"/>
              <a:gd name="T9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96">
                <a:moveTo>
                  <a:pt x="0" y="0"/>
                </a:moveTo>
                <a:lnTo>
                  <a:pt x="0" y="296"/>
                </a:lnTo>
                <a:lnTo>
                  <a:pt x="86" y="149"/>
                </a:lnTo>
                <a:lnTo>
                  <a:pt x="171" y="0"/>
                </a:lnTo>
                <a:lnTo>
                  <a:pt x="0" y="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0"/>
          <p:cNvSpPr/>
          <p:nvPr/>
        </p:nvSpPr>
        <p:spPr bwMode="auto">
          <a:xfrm>
            <a:off x="2239473" y="419659"/>
            <a:ext cx="284935" cy="238788"/>
          </a:xfrm>
          <a:custGeom>
            <a:avLst/>
            <a:gdLst>
              <a:gd name="T0" fmla="*/ 29 w 57"/>
              <a:gd name="T1" fmla="*/ 0 h 50"/>
              <a:gd name="T2" fmla="*/ 0 w 57"/>
              <a:gd name="T3" fmla="*/ 0 h 50"/>
              <a:gd name="T4" fmla="*/ 15 w 57"/>
              <a:gd name="T5" fmla="*/ 24 h 50"/>
              <a:gd name="T6" fmla="*/ 29 w 57"/>
              <a:gd name="T7" fmla="*/ 50 h 50"/>
              <a:gd name="T8" fmla="*/ 43 w 57"/>
              <a:gd name="T9" fmla="*/ 24 h 50"/>
              <a:gd name="T10" fmla="*/ 57 w 57"/>
              <a:gd name="T11" fmla="*/ 0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lnTo>
                  <a:pt x="0" y="0"/>
                </a:lnTo>
                <a:lnTo>
                  <a:pt x="15" y="24"/>
                </a:lnTo>
                <a:lnTo>
                  <a:pt x="29" y="50"/>
                </a:lnTo>
                <a:lnTo>
                  <a:pt x="43" y="24"/>
                </a:lnTo>
                <a:lnTo>
                  <a:pt x="57" y="0"/>
                </a:lnTo>
                <a:lnTo>
                  <a:pt x="2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1"/>
          <p:cNvSpPr/>
          <p:nvPr/>
        </p:nvSpPr>
        <p:spPr bwMode="auto">
          <a:xfrm>
            <a:off x="464894" y="1575394"/>
            <a:ext cx="579863" cy="477576"/>
          </a:xfrm>
          <a:custGeom>
            <a:avLst/>
            <a:gdLst>
              <a:gd name="T0" fmla="*/ 59 w 116"/>
              <a:gd name="T1" fmla="*/ 0 h 100"/>
              <a:gd name="T2" fmla="*/ 0 w 116"/>
              <a:gd name="T3" fmla="*/ 0 h 100"/>
              <a:gd name="T4" fmla="*/ 28 w 116"/>
              <a:gd name="T5" fmla="*/ 50 h 100"/>
              <a:gd name="T6" fmla="*/ 59 w 116"/>
              <a:gd name="T7" fmla="*/ 100 h 100"/>
              <a:gd name="T8" fmla="*/ 88 w 116"/>
              <a:gd name="T9" fmla="*/ 50 h 100"/>
              <a:gd name="T10" fmla="*/ 116 w 116"/>
              <a:gd name="T11" fmla="*/ 0 h 100"/>
              <a:gd name="T12" fmla="*/ 59 w 116"/>
              <a:gd name="T13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100">
                <a:moveTo>
                  <a:pt x="59" y="0"/>
                </a:moveTo>
                <a:lnTo>
                  <a:pt x="0" y="0"/>
                </a:lnTo>
                <a:lnTo>
                  <a:pt x="28" y="50"/>
                </a:lnTo>
                <a:lnTo>
                  <a:pt x="59" y="100"/>
                </a:lnTo>
                <a:lnTo>
                  <a:pt x="88" y="50"/>
                </a:lnTo>
                <a:lnTo>
                  <a:pt x="116" y="0"/>
                </a:lnTo>
                <a:lnTo>
                  <a:pt x="59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2"/>
          <p:cNvSpPr/>
          <p:nvPr/>
        </p:nvSpPr>
        <p:spPr bwMode="auto">
          <a:xfrm>
            <a:off x="1069749" y="4169"/>
            <a:ext cx="284935" cy="234014"/>
          </a:xfrm>
          <a:custGeom>
            <a:avLst/>
            <a:gdLst>
              <a:gd name="T0" fmla="*/ 28 w 57"/>
              <a:gd name="T1" fmla="*/ 0 h 49"/>
              <a:gd name="T2" fmla="*/ 0 w 57"/>
              <a:gd name="T3" fmla="*/ 0 h 49"/>
              <a:gd name="T4" fmla="*/ 14 w 57"/>
              <a:gd name="T5" fmla="*/ 23 h 49"/>
              <a:gd name="T6" fmla="*/ 28 w 57"/>
              <a:gd name="T7" fmla="*/ 49 h 49"/>
              <a:gd name="T8" fmla="*/ 42 w 57"/>
              <a:gd name="T9" fmla="*/ 23 h 49"/>
              <a:gd name="T10" fmla="*/ 57 w 57"/>
              <a:gd name="T11" fmla="*/ 0 h 49"/>
              <a:gd name="T12" fmla="*/ 28 w 57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49">
                <a:moveTo>
                  <a:pt x="28" y="0"/>
                </a:moveTo>
                <a:lnTo>
                  <a:pt x="0" y="0"/>
                </a:lnTo>
                <a:lnTo>
                  <a:pt x="14" y="23"/>
                </a:lnTo>
                <a:lnTo>
                  <a:pt x="28" y="49"/>
                </a:lnTo>
                <a:lnTo>
                  <a:pt x="42" y="23"/>
                </a:lnTo>
                <a:lnTo>
                  <a:pt x="57" y="0"/>
                </a:lnTo>
                <a:lnTo>
                  <a:pt x="28" y="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3"/>
          <p:cNvSpPr/>
          <p:nvPr/>
        </p:nvSpPr>
        <p:spPr bwMode="auto">
          <a:xfrm>
            <a:off x="1823988" y="343554"/>
            <a:ext cx="1644615" cy="136109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4"/>
          <p:cNvSpPr/>
          <p:nvPr/>
        </p:nvSpPr>
        <p:spPr bwMode="auto">
          <a:xfrm>
            <a:off x="1694603" y="4169"/>
            <a:ext cx="689837" cy="563540"/>
          </a:xfrm>
          <a:custGeom>
            <a:avLst/>
            <a:gdLst>
              <a:gd name="T0" fmla="*/ 69 w 138"/>
              <a:gd name="T1" fmla="*/ 0 h 118"/>
              <a:gd name="T2" fmla="*/ 0 w 138"/>
              <a:gd name="T3" fmla="*/ 0 h 118"/>
              <a:gd name="T4" fmla="*/ 34 w 138"/>
              <a:gd name="T5" fmla="*/ 59 h 118"/>
              <a:gd name="T6" fmla="*/ 69 w 138"/>
              <a:gd name="T7" fmla="*/ 118 h 118"/>
              <a:gd name="T8" fmla="*/ 102 w 138"/>
              <a:gd name="T9" fmla="*/ 59 h 118"/>
              <a:gd name="T10" fmla="*/ 138 w 138"/>
              <a:gd name="T11" fmla="*/ 0 h 118"/>
              <a:gd name="T12" fmla="*/ 69 w 138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8">
                <a:moveTo>
                  <a:pt x="69" y="0"/>
                </a:moveTo>
                <a:lnTo>
                  <a:pt x="0" y="0"/>
                </a:lnTo>
                <a:lnTo>
                  <a:pt x="34" y="59"/>
                </a:lnTo>
                <a:lnTo>
                  <a:pt x="69" y="118"/>
                </a:lnTo>
                <a:lnTo>
                  <a:pt x="102" y="59"/>
                </a:lnTo>
                <a:lnTo>
                  <a:pt x="138" y="0"/>
                </a:lnTo>
                <a:lnTo>
                  <a:pt x="69" y="0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5"/>
          <p:cNvSpPr/>
          <p:nvPr/>
        </p:nvSpPr>
        <p:spPr bwMode="auto">
          <a:xfrm>
            <a:off x="1089743" y="47149"/>
            <a:ext cx="889791" cy="735468"/>
          </a:xfrm>
          <a:custGeom>
            <a:avLst/>
            <a:gdLst>
              <a:gd name="T0" fmla="*/ 45 w 178"/>
              <a:gd name="T1" fmla="*/ 78 h 154"/>
              <a:gd name="T2" fmla="*/ 0 w 178"/>
              <a:gd name="T3" fmla="*/ 154 h 154"/>
              <a:gd name="T4" fmla="*/ 91 w 178"/>
              <a:gd name="T5" fmla="*/ 154 h 154"/>
              <a:gd name="T6" fmla="*/ 178 w 178"/>
              <a:gd name="T7" fmla="*/ 154 h 154"/>
              <a:gd name="T8" fmla="*/ 133 w 178"/>
              <a:gd name="T9" fmla="*/ 76 h 154"/>
              <a:gd name="T10" fmla="*/ 88 w 178"/>
              <a:gd name="T11" fmla="*/ 0 h 154"/>
              <a:gd name="T12" fmla="*/ 45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45" y="78"/>
                </a:moveTo>
                <a:lnTo>
                  <a:pt x="0" y="154"/>
                </a:lnTo>
                <a:lnTo>
                  <a:pt x="91" y="154"/>
                </a:lnTo>
                <a:lnTo>
                  <a:pt x="178" y="154"/>
                </a:lnTo>
                <a:lnTo>
                  <a:pt x="133" y="76"/>
                </a:lnTo>
                <a:lnTo>
                  <a:pt x="88" y="0"/>
                </a:lnTo>
                <a:lnTo>
                  <a:pt x="45" y="78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6"/>
          <p:cNvSpPr/>
          <p:nvPr/>
        </p:nvSpPr>
        <p:spPr bwMode="auto">
          <a:xfrm>
            <a:off x="9157840" y="-10160"/>
            <a:ext cx="509880" cy="429819"/>
          </a:xfrm>
          <a:custGeom>
            <a:avLst/>
            <a:gdLst>
              <a:gd name="T0" fmla="*/ 27 w 102"/>
              <a:gd name="T1" fmla="*/ 45 h 90"/>
              <a:gd name="T2" fmla="*/ 0 w 102"/>
              <a:gd name="T3" fmla="*/ 90 h 90"/>
              <a:gd name="T4" fmla="*/ 53 w 102"/>
              <a:gd name="T5" fmla="*/ 88 h 90"/>
              <a:gd name="T6" fmla="*/ 102 w 102"/>
              <a:gd name="T7" fmla="*/ 88 h 90"/>
              <a:gd name="T8" fmla="*/ 76 w 102"/>
              <a:gd name="T9" fmla="*/ 45 h 90"/>
              <a:gd name="T10" fmla="*/ 53 w 102"/>
              <a:gd name="T11" fmla="*/ 0 h 90"/>
              <a:gd name="T12" fmla="*/ 27 w 102"/>
              <a:gd name="T1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" h="90">
                <a:moveTo>
                  <a:pt x="27" y="45"/>
                </a:moveTo>
                <a:lnTo>
                  <a:pt x="0" y="90"/>
                </a:lnTo>
                <a:lnTo>
                  <a:pt x="53" y="88"/>
                </a:lnTo>
                <a:lnTo>
                  <a:pt x="102" y="88"/>
                </a:lnTo>
                <a:lnTo>
                  <a:pt x="76" y="45"/>
                </a:lnTo>
                <a:lnTo>
                  <a:pt x="53" y="0"/>
                </a:lnTo>
                <a:lnTo>
                  <a:pt x="27" y="45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7"/>
          <p:cNvSpPr/>
          <p:nvPr/>
        </p:nvSpPr>
        <p:spPr bwMode="auto">
          <a:xfrm>
            <a:off x="4678329" y="5917175"/>
            <a:ext cx="1124736" cy="940827"/>
          </a:xfrm>
          <a:custGeom>
            <a:avLst/>
            <a:gdLst>
              <a:gd name="T0" fmla="*/ 114 w 225"/>
              <a:gd name="T1" fmla="*/ 197 h 197"/>
              <a:gd name="T2" fmla="*/ 225 w 225"/>
              <a:gd name="T3" fmla="*/ 197 h 197"/>
              <a:gd name="T4" fmla="*/ 168 w 225"/>
              <a:gd name="T5" fmla="*/ 99 h 197"/>
              <a:gd name="T6" fmla="*/ 114 w 225"/>
              <a:gd name="T7" fmla="*/ 0 h 197"/>
              <a:gd name="T8" fmla="*/ 57 w 225"/>
              <a:gd name="T9" fmla="*/ 99 h 197"/>
              <a:gd name="T10" fmla="*/ 0 w 225"/>
              <a:gd name="T11" fmla="*/ 197 h 197"/>
              <a:gd name="T12" fmla="*/ 114 w 225"/>
              <a:gd name="T13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" h="197">
                <a:moveTo>
                  <a:pt x="114" y="197"/>
                </a:moveTo>
                <a:lnTo>
                  <a:pt x="225" y="197"/>
                </a:lnTo>
                <a:lnTo>
                  <a:pt x="168" y="99"/>
                </a:lnTo>
                <a:lnTo>
                  <a:pt x="114" y="0"/>
                </a:lnTo>
                <a:lnTo>
                  <a:pt x="57" y="99"/>
                </a:lnTo>
                <a:lnTo>
                  <a:pt x="0" y="197"/>
                </a:lnTo>
                <a:lnTo>
                  <a:pt x="114" y="197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8"/>
          <p:cNvSpPr/>
          <p:nvPr/>
        </p:nvSpPr>
        <p:spPr bwMode="auto">
          <a:xfrm>
            <a:off x="2578824" y="6289685"/>
            <a:ext cx="689837" cy="568317"/>
          </a:xfrm>
          <a:custGeom>
            <a:avLst/>
            <a:gdLst>
              <a:gd name="T0" fmla="*/ 69 w 138"/>
              <a:gd name="T1" fmla="*/ 119 h 119"/>
              <a:gd name="T2" fmla="*/ 138 w 138"/>
              <a:gd name="T3" fmla="*/ 119 h 119"/>
              <a:gd name="T4" fmla="*/ 102 w 138"/>
              <a:gd name="T5" fmla="*/ 59 h 119"/>
              <a:gd name="T6" fmla="*/ 69 w 138"/>
              <a:gd name="T7" fmla="*/ 0 h 119"/>
              <a:gd name="T8" fmla="*/ 34 w 138"/>
              <a:gd name="T9" fmla="*/ 59 h 119"/>
              <a:gd name="T10" fmla="*/ 0 w 138"/>
              <a:gd name="T11" fmla="*/ 119 h 119"/>
              <a:gd name="T12" fmla="*/ 69 w 138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8" h="119">
                <a:moveTo>
                  <a:pt x="69" y="119"/>
                </a:moveTo>
                <a:lnTo>
                  <a:pt x="138" y="119"/>
                </a:lnTo>
                <a:lnTo>
                  <a:pt x="102" y="59"/>
                </a:lnTo>
                <a:lnTo>
                  <a:pt x="69" y="0"/>
                </a:lnTo>
                <a:lnTo>
                  <a:pt x="34" y="59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9"/>
          <p:cNvSpPr/>
          <p:nvPr/>
        </p:nvSpPr>
        <p:spPr bwMode="auto">
          <a:xfrm>
            <a:off x="3388633" y="6289685"/>
            <a:ext cx="684840" cy="568317"/>
          </a:xfrm>
          <a:custGeom>
            <a:avLst/>
            <a:gdLst>
              <a:gd name="T0" fmla="*/ 68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8 w 137"/>
              <a:gd name="T7" fmla="*/ 0 h 119"/>
              <a:gd name="T8" fmla="*/ 33 w 137"/>
              <a:gd name="T9" fmla="*/ 59 h 119"/>
              <a:gd name="T10" fmla="*/ 0 w 137"/>
              <a:gd name="T11" fmla="*/ 119 h 119"/>
              <a:gd name="T12" fmla="*/ 68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8" y="119"/>
                </a:moveTo>
                <a:lnTo>
                  <a:pt x="137" y="119"/>
                </a:lnTo>
                <a:lnTo>
                  <a:pt x="102" y="59"/>
                </a:lnTo>
                <a:lnTo>
                  <a:pt x="68" y="0"/>
                </a:lnTo>
                <a:lnTo>
                  <a:pt x="33" y="59"/>
                </a:lnTo>
                <a:lnTo>
                  <a:pt x="0" y="119"/>
                </a:lnTo>
                <a:lnTo>
                  <a:pt x="68" y="119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30"/>
          <p:cNvSpPr/>
          <p:nvPr/>
        </p:nvSpPr>
        <p:spPr bwMode="auto">
          <a:xfrm>
            <a:off x="1764015" y="6619209"/>
            <a:ext cx="284935" cy="238788"/>
          </a:xfrm>
          <a:custGeom>
            <a:avLst/>
            <a:gdLst>
              <a:gd name="T0" fmla="*/ 28 w 57"/>
              <a:gd name="T1" fmla="*/ 50 h 50"/>
              <a:gd name="T2" fmla="*/ 57 w 57"/>
              <a:gd name="T3" fmla="*/ 50 h 50"/>
              <a:gd name="T4" fmla="*/ 43 w 57"/>
              <a:gd name="T5" fmla="*/ 24 h 50"/>
              <a:gd name="T6" fmla="*/ 28 w 57"/>
              <a:gd name="T7" fmla="*/ 0 h 50"/>
              <a:gd name="T8" fmla="*/ 14 w 57"/>
              <a:gd name="T9" fmla="*/ 24 h 50"/>
              <a:gd name="T10" fmla="*/ 0 w 57"/>
              <a:gd name="T11" fmla="*/ 50 h 50"/>
              <a:gd name="T12" fmla="*/ 28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8" y="50"/>
                </a:moveTo>
                <a:lnTo>
                  <a:pt x="57" y="50"/>
                </a:lnTo>
                <a:lnTo>
                  <a:pt x="43" y="24"/>
                </a:lnTo>
                <a:lnTo>
                  <a:pt x="28" y="0"/>
                </a:lnTo>
                <a:lnTo>
                  <a:pt x="14" y="24"/>
                </a:lnTo>
                <a:lnTo>
                  <a:pt x="0" y="50"/>
                </a:lnTo>
                <a:lnTo>
                  <a:pt x="28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31"/>
          <p:cNvSpPr/>
          <p:nvPr/>
        </p:nvSpPr>
        <p:spPr bwMode="auto">
          <a:xfrm>
            <a:off x="3173683" y="6198942"/>
            <a:ext cx="294932" cy="238788"/>
          </a:xfrm>
          <a:custGeom>
            <a:avLst/>
            <a:gdLst>
              <a:gd name="T0" fmla="*/ 31 w 59"/>
              <a:gd name="T1" fmla="*/ 50 h 50"/>
              <a:gd name="T2" fmla="*/ 59 w 59"/>
              <a:gd name="T3" fmla="*/ 50 h 50"/>
              <a:gd name="T4" fmla="*/ 45 w 59"/>
              <a:gd name="T5" fmla="*/ 26 h 50"/>
              <a:gd name="T6" fmla="*/ 31 w 59"/>
              <a:gd name="T7" fmla="*/ 0 h 50"/>
              <a:gd name="T8" fmla="*/ 14 w 59"/>
              <a:gd name="T9" fmla="*/ 26 h 50"/>
              <a:gd name="T10" fmla="*/ 0 w 59"/>
              <a:gd name="T11" fmla="*/ 50 h 50"/>
              <a:gd name="T12" fmla="*/ 31 w 59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0">
                <a:moveTo>
                  <a:pt x="31" y="50"/>
                </a:moveTo>
                <a:lnTo>
                  <a:pt x="59" y="50"/>
                </a:lnTo>
                <a:lnTo>
                  <a:pt x="45" y="26"/>
                </a:lnTo>
                <a:lnTo>
                  <a:pt x="31" y="0"/>
                </a:lnTo>
                <a:lnTo>
                  <a:pt x="14" y="26"/>
                </a:lnTo>
                <a:lnTo>
                  <a:pt x="0" y="50"/>
                </a:lnTo>
                <a:lnTo>
                  <a:pt x="31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32"/>
          <p:cNvSpPr/>
          <p:nvPr/>
        </p:nvSpPr>
        <p:spPr bwMode="auto">
          <a:xfrm>
            <a:off x="6227965" y="6198942"/>
            <a:ext cx="284935" cy="238788"/>
          </a:xfrm>
          <a:custGeom>
            <a:avLst/>
            <a:gdLst>
              <a:gd name="T0" fmla="*/ 29 w 57"/>
              <a:gd name="T1" fmla="*/ 50 h 50"/>
              <a:gd name="T2" fmla="*/ 57 w 57"/>
              <a:gd name="T3" fmla="*/ 50 h 50"/>
              <a:gd name="T4" fmla="*/ 43 w 57"/>
              <a:gd name="T5" fmla="*/ 26 h 50"/>
              <a:gd name="T6" fmla="*/ 29 w 57"/>
              <a:gd name="T7" fmla="*/ 0 h 50"/>
              <a:gd name="T8" fmla="*/ 15 w 57"/>
              <a:gd name="T9" fmla="*/ 26 h 50"/>
              <a:gd name="T10" fmla="*/ 0 w 57"/>
              <a:gd name="T11" fmla="*/ 50 h 50"/>
              <a:gd name="T12" fmla="*/ 29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50"/>
                </a:moveTo>
                <a:lnTo>
                  <a:pt x="57" y="50"/>
                </a:lnTo>
                <a:lnTo>
                  <a:pt x="43" y="26"/>
                </a:lnTo>
                <a:lnTo>
                  <a:pt x="29" y="0"/>
                </a:lnTo>
                <a:lnTo>
                  <a:pt x="15" y="26"/>
                </a:lnTo>
                <a:lnTo>
                  <a:pt x="0" y="50"/>
                </a:lnTo>
                <a:lnTo>
                  <a:pt x="29" y="5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33"/>
          <p:cNvSpPr/>
          <p:nvPr/>
        </p:nvSpPr>
        <p:spPr bwMode="auto">
          <a:xfrm>
            <a:off x="864227" y="6619209"/>
            <a:ext cx="284935" cy="238788"/>
          </a:xfrm>
          <a:custGeom>
            <a:avLst/>
            <a:gdLst>
              <a:gd name="T0" fmla="*/ 28 w 57"/>
              <a:gd name="T1" fmla="*/ 50 h 50"/>
              <a:gd name="T2" fmla="*/ 57 w 57"/>
              <a:gd name="T3" fmla="*/ 50 h 50"/>
              <a:gd name="T4" fmla="*/ 42 w 57"/>
              <a:gd name="T5" fmla="*/ 24 h 50"/>
              <a:gd name="T6" fmla="*/ 28 w 57"/>
              <a:gd name="T7" fmla="*/ 0 h 50"/>
              <a:gd name="T8" fmla="*/ 14 w 57"/>
              <a:gd name="T9" fmla="*/ 24 h 50"/>
              <a:gd name="T10" fmla="*/ 0 w 57"/>
              <a:gd name="T11" fmla="*/ 50 h 50"/>
              <a:gd name="T12" fmla="*/ 28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8" y="50"/>
                </a:moveTo>
                <a:lnTo>
                  <a:pt x="57" y="50"/>
                </a:lnTo>
                <a:lnTo>
                  <a:pt x="42" y="24"/>
                </a:lnTo>
                <a:lnTo>
                  <a:pt x="28" y="0"/>
                </a:lnTo>
                <a:lnTo>
                  <a:pt x="14" y="24"/>
                </a:lnTo>
                <a:lnTo>
                  <a:pt x="0" y="50"/>
                </a:lnTo>
                <a:lnTo>
                  <a:pt x="28" y="50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4"/>
          <p:cNvSpPr/>
          <p:nvPr/>
        </p:nvSpPr>
        <p:spPr bwMode="auto">
          <a:xfrm>
            <a:off x="5603110" y="5702262"/>
            <a:ext cx="889791" cy="735468"/>
          </a:xfrm>
          <a:custGeom>
            <a:avLst/>
            <a:gdLst>
              <a:gd name="T0" fmla="*/ 133 w 178"/>
              <a:gd name="T1" fmla="*/ 78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8 h 154"/>
              <a:gd name="T10" fmla="*/ 90 w 178"/>
              <a:gd name="T11" fmla="*/ 154 h 154"/>
              <a:gd name="T12" fmla="*/ 133 w 178"/>
              <a:gd name="T13" fmla="*/ 7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3" y="78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8"/>
                </a:lnTo>
                <a:lnTo>
                  <a:pt x="90" y="154"/>
                </a:lnTo>
                <a:lnTo>
                  <a:pt x="133" y="78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5"/>
          <p:cNvSpPr/>
          <p:nvPr/>
        </p:nvSpPr>
        <p:spPr bwMode="auto">
          <a:xfrm>
            <a:off x="1409100" y="6514144"/>
            <a:ext cx="414904" cy="343855"/>
          </a:xfrm>
          <a:custGeom>
            <a:avLst/>
            <a:gdLst>
              <a:gd name="T0" fmla="*/ 61 w 83"/>
              <a:gd name="T1" fmla="*/ 36 h 72"/>
              <a:gd name="T2" fmla="*/ 83 w 83"/>
              <a:gd name="T3" fmla="*/ 0 h 72"/>
              <a:gd name="T4" fmla="*/ 42 w 83"/>
              <a:gd name="T5" fmla="*/ 0 h 72"/>
              <a:gd name="T6" fmla="*/ 0 w 83"/>
              <a:gd name="T7" fmla="*/ 0 h 72"/>
              <a:gd name="T8" fmla="*/ 21 w 83"/>
              <a:gd name="T9" fmla="*/ 36 h 72"/>
              <a:gd name="T10" fmla="*/ 42 w 83"/>
              <a:gd name="T11" fmla="*/ 72 h 72"/>
              <a:gd name="T12" fmla="*/ 61 w 83"/>
              <a:gd name="T13" fmla="*/ 3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" h="72">
                <a:moveTo>
                  <a:pt x="61" y="36"/>
                </a:moveTo>
                <a:lnTo>
                  <a:pt x="83" y="0"/>
                </a:lnTo>
                <a:lnTo>
                  <a:pt x="42" y="0"/>
                </a:lnTo>
                <a:lnTo>
                  <a:pt x="0" y="0"/>
                </a:lnTo>
                <a:lnTo>
                  <a:pt x="21" y="36"/>
                </a:lnTo>
                <a:lnTo>
                  <a:pt x="42" y="72"/>
                </a:lnTo>
                <a:lnTo>
                  <a:pt x="61" y="36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6"/>
          <p:cNvSpPr/>
          <p:nvPr/>
        </p:nvSpPr>
        <p:spPr bwMode="auto">
          <a:xfrm>
            <a:off x="3778542" y="6074772"/>
            <a:ext cx="889791" cy="735468"/>
          </a:xfrm>
          <a:custGeom>
            <a:avLst/>
            <a:gdLst>
              <a:gd name="T0" fmla="*/ 135 w 178"/>
              <a:gd name="T1" fmla="*/ 76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6 h 154"/>
              <a:gd name="T10" fmla="*/ 90 w 178"/>
              <a:gd name="T11" fmla="*/ 154 h 154"/>
              <a:gd name="T12" fmla="*/ 135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5" y="76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6"/>
                </a:lnTo>
                <a:lnTo>
                  <a:pt x="90" y="154"/>
                </a:lnTo>
                <a:lnTo>
                  <a:pt x="135" y="76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7"/>
          <p:cNvSpPr/>
          <p:nvPr/>
        </p:nvSpPr>
        <p:spPr bwMode="auto">
          <a:xfrm>
            <a:off x="6372928" y="6289685"/>
            <a:ext cx="684840" cy="568317"/>
          </a:xfrm>
          <a:custGeom>
            <a:avLst/>
            <a:gdLst>
              <a:gd name="T0" fmla="*/ 69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9 w 137"/>
              <a:gd name="T7" fmla="*/ 0 h 119"/>
              <a:gd name="T8" fmla="*/ 35 w 137"/>
              <a:gd name="T9" fmla="*/ 59 h 119"/>
              <a:gd name="T10" fmla="*/ 0 w 137"/>
              <a:gd name="T11" fmla="*/ 119 h 119"/>
              <a:gd name="T12" fmla="*/ 69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9" y="119"/>
                </a:moveTo>
                <a:lnTo>
                  <a:pt x="137" y="119"/>
                </a:lnTo>
                <a:lnTo>
                  <a:pt x="102" y="59"/>
                </a:lnTo>
                <a:lnTo>
                  <a:pt x="69" y="0"/>
                </a:lnTo>
                <a:lnTo>
                  <a:pt x="35" y="59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8"/>
          <p:cNvSpPr/>
          <p:nvPr/>
        </p:nvSpPr>
        <p:spPr bwMode="auto">
          <a:xfrm>
            <a:off x="9607167" y="5176930"/>
            <a:ext cx="684840" cy="568317"/>
          </a:xfrm>
          <a:custGeom>
            <a:avLst/>
            <a:gdLst>
              <a:gd name="T0" fmla="*/ 69 w 137"/>
              <a:gd name="T1" fmla="*/ 119 h 119"/>
              <a:gd name="T2" fmla="*/ 137 w 137"/>
              <a:gd name="T3" fmla="*/ 119 h 119"/>
              <a:gd name="T4" fmla="*/ 102 w 137"/>
              <a:gd name="T5" fmla="*/ 60 h 119"/>
              <a:gd name="T6" fmla="*/ 69 w 137"/>
              <a:gd name="T7" fmla="*/ 0 h 119"/>
              <a:gd name="T8" fmla="*/ 33 w 137"/>
              <a:gd name="T9" fmla="*/ 60 h 119"/>
              <a:gd name="T10" fmla="*/ 0 w 137"/>
              <a:gd name="T11" fmla="*/ 119 h 119"/>
              <a:gd name="T12" fmla="*/ 69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9" y="119"/>
                </a:moveTo>
                <a:lnTo>
                  <a:pt x="137" y="119"/>
                </a:lnTo>
                <a:lnTo>
                  <a:pt x="102" y="60"/>
                </a:lnTo>
                <a:lnTo>
                  <a:pt x="69" y="0"/>
                </a:lnTo>
                <a:lnTo>
                  <a:pt x="33" y="60"/>
                </a:lnTo>
                <a:lnTo>
                  <a:pt x="0" y="119"/>
                </a:lnTo>
                <a:lnTo>
                  <a:pt x="69" y="11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39"/>
          <p:cNvSpPr/>
          <p:nvPr/>
        </p:nvSpPr>
        <p:spPr bwMode="auto">
          <a:xfrm>
            <a:off x="6772834" y="6074772"/>
            <a:ext cx="889791" cy="735468"/>
          </a:xfrm>
          <a:custGeom>
            <a:avLst/>
            <a:gdLst>
              <a:gd name="T0" fmla="*/ 133 w 178"/>
              <a:gd name="T1" fmla="*/ 76 h 154"/>
              <a:gd name="T2" fmla="*/ 178 w 178"/>
              <a:gd name="T3" fmla="*/ 0 h 154"/>
              <a:gd name="T4" fmla="*/ 88 w 178"/>
              <a:gd name="T5" fmla="*/ 0 h 154"/>
              <a:gd name="T6" fmla="*/ 0 w 178"/>
              <a:gd name="T7" fmla="*/ 0 h 154"/>
              <a:gd name="T8" fmla="*/ 46 w 178"/>
              <a:gd name="T9" fmla="*/ 76 h 154"/>
              <a:gd name="T10" fmla="*/ 91 w 178"/>
              <a:gd name="T11" fmla="*/ 154 h 154"/>
              <a:gd name="T12" fmla="*/ 133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3" y="76"/>
                </a:moveTo>
                <a:lnTo>
                  <a:pt x="178" y="0"/>
                </a:lnTo>
                <a:lnTo>
                  <a:pt x="88" y="0"/>
                </a:lnTo>
                <a:lnTo>
                  <a:pt x="0" y="0"/>
                </a:lnTo>
                <a:lnTo>
                  <a:pt x="46" y="76"/>
                </a:lnTo>
                <a:lnTo>
                  <a:pt x="91" y="154"/>
                </a:lnTo>
                <a:lnTo>
                  <a:pt x="133" y="76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40"/>
          <p:cNvSpPr/>
          <p:nvPr/>
        </p:nvSpPr>
        <p:spPr bwMode="auto">
          <a:xfrm>
            <a:off x="7412683" y="5430047"/>
            <a:ext cx="1719595" cy="1427955"/>
          </a:xfrm>
          <a:custGeom>
            <a:avLst/>
            <a:gdLst>
              <a:gd name="T0" fmla="*/ 171 w 344"/>
              <a:gd name="T1" fmla="*/ 299 h 299"/>
              <a:gd name="T2" fmla="*/ 344 w 344"/>
              <a:gd name="T3" fmla="*/ 299 h 299"/>
              <a:gd name="T4" fmla="*/ 259 w 344"/>
              <a:gd name="T5" fmla="*/ 149 h 299"/>
              <a:gd name="T6" fmla="*/ 171 w 344"/>
              <a:gd name="T7" fmla="*/ 0 h 299"/>
              <a:gd name="T8" fmla="*/ 86 w 344"/>
              <a:gd name="T9" fmla="*/ 149 h 299"/>
              <a:gd name="T10" fmla="*/ 0 w 344"/>
              <a:gd name="T11" fmla="*/ 299 h 299"/>
              <a:gd name="T12" fmla="*/ 171 w 344"/>
              <a:gd name="T13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" h="299">
                <a:moveTo>
                  <a:pt x="171" y="299"/>
                </a:moveTo>
                <a:lnTo>
                  <a:pt x="344" y="299"/>
                </a:lnTo>
                <a:lnTo>
                  <a:pt x="259" y="149"/>
                </a:lnTo>
                <a:lnTo>
                  <a:pt x="171" y="0"/>
                </a:lnTo>
                <a:lnTo>
                  <a:pt x="86" y="149"/>
                </a:lnTo>
                <a:lnTo>
                  <a:pt x="0" y="299"/>
                </a:lnTo>
                <a:lnTo>
                  <a:pt x="171" y="29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41"/>
          <p:cNvSpPr/>
          <p:nvPr/>
        </p:nvSpPr>
        <p:spPr bwMode="auto">
          <a:xfrm>
            <a:off x="9262247" y="6198942"/>
            <a:ext cx="284935" cy="238788"/>
          </a:xfrm>
          <a:custGeom>
            <a:avLst/>
            <a:gdLst>
              <a:gd name="T0" fmla="*/ 29 w 57"/>
              <a:gd name="T1" fmla="*/ 50 h 50"/>
              <a:gd name="T2" fmla="*/ 57 w 57"/>
              <a:gd name="T3" fmla="*/ 50 h 50"/>
              <a:gd name="T4" fmla="*/ 43 w 57"/>
              <a:gd name="T5" fmla="*/ 26 h 50"/>
              <a:gd name="T6" fmla="*/ 29 w 57"/>
              <a:gd name="T7" fmla="*/ 0 h 50"/>
              <a:gd name="T8" fmla="*/ 14 w 57"/>
              <a:gd name="T9" fmla="*/ 26 h 50"/>
              <a:gd name="T10" fmla="*/ 0 w 57"/>
              <a:gd name="T11" fmla="*/ 50 h 50"/>
              <a:gd name="T12" fmla="*/ 29 w 57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50"/>
                </a:moveTo>
                <a:lnTo>
                  <a:pt x="57" y="50"/>
                </a:lnTo>
                <a:lnTo>
                  <a:pt x="43" y="26"/>
                </a:lnTo>
                <a:lnTo>
                  <a:pt x="29" y="0"/>
                </a:lnTo>
                <a:lnTo>
                  <a:pt x="14" y="26"/>
                </a:lnTo>
                <a:lnTo>
                  <a:pt x="0" y="50"/>
                </a:lnTo>
                <a:lnTo>
                  <a:pt x="29" y="50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42"/>
          <p:cNvSpPr/>
          <p:nvPr/>
        </p:nvSpPr>
        <p:spPr bwMode="auto">
          <a:xfrm>
            <a:off x="10731900" y="4794867"/>
            <a:ext cx="594861" cy="487128"/>
          </a:xfrm>
          <a:custGeom>
            <a:avLst/>
            <a:gdLst>
              <a:gd name="T0" fmla="*/ 59 w 119"/>
              <a:gd name="T1" fmla="*/ 102 h 102"/>
              <a:gd name="T2" fmla="*/ 119 w 119"/>
              <a:gd name="T3" fmla="*/ 102 h 102"/>
              <a:gd name="T4" fmla="*/ 88 w 119"/>
              <a:gd name="T5" fmla="*/ 52 h 102"/>
              <a:gd name="T6" fmla="*/ 59 w 119"/>
              <a:gd name="T7" fmla="*/ 0 h 102"/>
              <a:gd name="T8" fmla="*/ 31 w 119"/>
              <a:gd name="T9" fmla="*/ 52 h 102"/>
              <a:gd name="T10" fmla="*/ 0 w 119"/>
              <a:gd name="T11" fmla="*/ 102 h 102"/>
              <a:gd name="T12" fmla="*/ 59 w 119"/>
              <a:gd name="T13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" h="102">
                <a:moveTo>
                  <a:pt x="59" y="102"/>
                </a:moveTo>
                <a:lnTo>
                  <a:pt x="119" y="102"/>
                </a:lnTo>
                <a:lnTo>
                  <a:pt x="88" y="52"/>
                </a:lnTo>
                <a:lnTo>
                  <a:pt x="59" y="0"/>
                </a:lnTo>
                <a:lnTo>
                  <a:pt x="31" y="52"/>
                </a:lnTo>
                <a:lnTo>
                  <a:pt x="0" y="102"/>
                </a:lnTo>
                <a:lnTo>
                  <a:pt x="59" y="102"/>
                </a:lnTo>
                <a:close/>
              </a:path>
            </a:pathLst>
          </a:custGeom>
          <a:solidFill>
            <a:srgbClr val="A3B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3"/>
          <p:cNvSpPr/>
          <p:nvPr/>
        </p:nvSpPr>
        <p:spPr bwMode="auto">
          <a:xfrm>
            <a:off x="10421974" y="6619209"/>
            <a:ext cx="299929" cy="238788"/>
          </a:xfrm>
          <a:custGeom>
            <a:avLst/>
            <a:gdLst>
              <a:gd name="T0" fmla="*/ 31 w 60"/>
              <a:gd name="T1" fmla="*/ 50 h 50"/>
              <a:gd name="T2" fmla="*/ 60 w 60"/>
              <a:gd name="T3" fmla="*/ 50 h 50"/>
              <a:gd name="T4" fmla="*/ 45 w 60"/>
              <a:gd name="T5" fmla="*/ 24 h 50"/>
              <a:gd name="T6" fmla="*/ 31 w 60"/>
              <a:gd name="T7" fmla="*/ 0 h 50"/>
              <a:gd name="T8" fmla="*/ 15 w 60"/>
              <a:gd name="T9" fmla="*/ 24 h 50"/>
              <a:gd name="T10" fmla="*/ 0 w 60"/>
              <a:gd name="T11" fmla="*/ 50 h 50"/>
              <a:gd name="T12" fmla="*/ 31 w 60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50">
                <a:moveTo>
                  <a:pt x="31" y="50"/>
                </a:moveTo>
                <a:lnTo>
                  <a:pt x="60" y="50"/>
                </a:lnTo>
                <a:lnTo>
                  <a:pt x="45" y="24"/>
                </a:lnTo>
                <a:lnTo>
                  <a:pt x="31" y="0"/>
                </a:lnTo>
                <a:lnTo>
                  <a:pt x="15" y="24"/>
                </a:lnTo>
                <a:lnTo>
                  <a:pt x="0" y="50"/>
                </a:lnTo>
                <a:lnTo>
                  <a:pt x="31" y="50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4"/>
          <p:cNvSpPr/>
          <p:nvPr/>
        </p:nvSpPr>
        <p:spPr bwMode="auto">
          <a:xfrm>
            <a:off x="8232490" y="4919037"/>
            <a:ext cx="1644615" cy="1370646"/>
          </a:xfrm>
          <a:custGeom>
            <a:avLst/>
            <a:gdLst>
              <a:gd name="T0" fmla="*/ 249 w 329"/>
              <a:gd name="T1" fmla="*/ 145 h 287"/>
              <a:gd name="T2" fmla="*/ 329 w 329"/>
              <a:gd name="T3" fmla="*/ 0 h 287"/>
              <a:gd name="T4" fmla="*/ 166 w 329"/>
              <a:gd name="T5" fmla="*/ 2 h 287"/>
              <a:gd name="T6" fmla="*/ 0 w 329"/>
              <a:gd name="T7" fmla="*/ 2 h 287"/>
              <a:gd name="T8" fmla="*/ 83 w 329"/>
              <a:gd name="T9" fmla="*/ 145 h 287"/>
              <a:gd name="T10" fmla="*/ 168 w 329"/>
              <a:gd name="T11" fmla="*/ 287 h 287"/>
              <a:gd name="T12" fmla="*/ 249 w 329"/>
              <a:gd name="T13" fmla="*/ 145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7">
                <a:moveTo>
                  <a:pt x="249" y="145"/>
                </a:moveTo>
                <a:lnTo>
                  <a:pt x="329" y="0"/>
                </a:lnTo>
                <a:lnTo>
                  <a:pt x="166" y="2"/>
                </a:lnTo>
                <a:lnTo>
                  <a:pt x="0" y="2"/>
                </a:lnTo>
                <a:lnTo>
                  <a:pt x="83" y="145"/>
                </a:lnTo>
                <a:lnTo>
                  <a:pt x="168" y="287"/>
                </a:lnTo>
                <a:lnTo>
                  <a:pt x="249" y="145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45"/>
          <p:cNvSpPr/>
          <p:nvPr/>
        </p:nvSpPr>
        <p:spPr bwMode="auto">
          <a:xfrm>
            <a:off x="9407215" y="6289685"/>
            <a:ext cx="684840" cy="568317"/>
          </a:xfrm>
          <a:custGeom>
            <a:avLst/>
            <a:gdLst>
              <a:gd name="T0" fmla="*/ 68 w 137"/>
              <a:gd name="T1" fmla="*/ 119 h 119"/>
              <a:gd name="T2" fmla="*/ 137 w 137"/>
              <a:gd name="T3" fmla="*/ 119 h 119"/>
              <a:gd name="T4" fmla="*/ 102 w 137"/>
              <a:gd name="T5" fmla="*/ 59 h 119"/>
              <a:gd name="T6" fmla="*/ 68 w 137"/>
              <a:gd name="T7" fmla="*/ 0 h 119"/>
              <a:gd name="T8" fmla="*/ 33 w 137"/>
              <a:gd name="T9" fmla="*/ 59 h 119"/>
              <a:gd name="T10" fmla="*/ 0 w 137"/>
              <a:gd name="T11" fmla="*/ 119 h 119"/>
              <a:gd name="T12" fmla="*/ 68 w 137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19">
                <a:moveTo>
                  <a:pt x="68" y="119"/>
                </a:moveTo>
                <a:lnTo>
                  <a:pt x="137" y="119"/>
                </a:lnTo>
                <a:lnTo>
                  <a:pt x="102" y="59"/>
                </a:lnTo>
                <a:lnTo>
                  <a:pt x="68" y="0"/>
                </a:lnTo>
                <a:lnTo>
                  <a:pt x="33" y="59"/>
                </a:lnTo>
                <a:lnTo>
                  <a:pt x="0" y="119"/>
                </a:lnTo>
                <a:lnTo>
                  <a:pt x="68" y="119"/>
                </a:lnTo>
                <a:close/>
              </a:path>
            </a:pathLst>
          </a:custGeom>
          <a:solidFill>
            <a:srgbClr val="D4E3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46"/>
          <p:cNvSpPr/>
          <p:nvPr/>
        </p:nvSpPr>
        <p:spPr bwMode="auto">
          <a:xfrm>
            <a:off x="9797122" y="6074772"/>
            <a:ext cx="889791" cy="735468"/>
          </a:xfrm>
          <a:custGeom>
            <a:avLst/>
            <a:gdLst>
              <a:gd name="T0" fmla="*/ 135 w 178"/>
              <a:gd name="T1" fmla="*/ 76 h 154"/>
              <a:gd name="T2" fmla="*/ 178 w 178"/>
              <a:gd name="T3" fmla="*/ 0 h 154"/>
              <a:gd name="T4" fmla="*/ 90 w 178"/>
              <a:gd name="T5" fmla="*/ 0 h 154"/>
              <a:gd name="T6" fmla="*/ 0 w 178"/>
              <a:gd name="T7" fmla="*/ 0 h 154"/>
              <a:gd name="T8" fmla="*/ 45 w 178"/>
              <a:gd name="T9" fmla="*/ 76 h 154"/>
              <a:gd name="T10" fmla="*/ 90 w 178"/>
              <a:gd name="T11" fmla="*/ 154 h 154"/>
              <a:gd name="T12" fmla="*/ 135 w 17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4">
                <a:moveTo>
                  <a:pt x="135" y="76"/>
                </a:moveTo>
                <a:lnTo>
                  <a:pt x="178" y="0"/>
                </a:lnTo>
                <a:lnTo>
                  <a:pt x="90" y="0"/>
                </a:lnTo>
                <a:lnTo>
                  <a:pt x="0" y="0"/>
                </a:lnTo>
                <a:lnTo>
                  <a:pt x="45" y="76"/>
                </a:lnTo>
                <a:lnTo>
                  <a:pt x="90" y="154"/>
                </a:lnTo>
                <a:lnTo>
                  <a:pt x="135" y="76"/>
                </a:lnTo>
                <a:close/>
              </a:path>
            </a:pathLst>
          </a:custGeom>
          <a:solidFill>
            <a:srgbClr val="CBD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47"/>
          <p:cNvSpPr/>
          <p:nvPr/>
        </p:nvSpPr>
        <p:spPr bwMode="auto">
          <a:xfrm>
            <a:off x="2118933" y="6437732"/>
            <a:ext cx="499883" cy="420267"/>
          </a:xfrm>
          <a:custGeom>
            <a:avLst/>
            <a:gdLst>
              <a:gd name="T0" fmla="*/ 76 w 100"/>
              <a:gd name="T1" fmla="*/ 45 h 88"/>
              <a:gd name="T2" fmla="*/ 100 w 100"/>
              <a:gd name="T3" fmla="*/ 0 h 88"/>
              <a:gd name="T4" fmla="*/ 50 w 100"/>
              <a:gd name="T5" fmla="*/ 0 h 88"/>
              <a:gd name="T6" fmla="*/ 0 w 100"/>
              <a:gd name="T7" fmla="*/ 0 h 88"/>
              <a:gd name="T8" fmla="*/ 24 w 100"/>
              <a:gd name="T9" fmla="*/ 45 h 88"/>
              <a:gd name="T10" fmla="*/ 50 w 100"/>
              <a:gd name="T11" fmla="*/ 88 h 88"/>
              <a:gd name="T12" fmla="*/ 76 w 100"/>
              <a:gd name="T13" fmla="*/ 4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88">
                <a:moveTo>
                  <a:pt x="76" y="45"/>
                </a:moveTo>
                <a:lnTo>
                  <a:pt x="100" y="0"/>
                </a:lnTo>
                <a:lnTo>
                  <a:pt x="50" y="0"/>
                </a:lnTo>
                <a:lnTo>
                  <a:pt x="0" y="0"/>
                </a:lnTo>
                <a:lnTo>
                  <a:pt x="24" y="45"/>
                </a:lnTo>
                <a:lnTo>
                  <a:pt x="50" y="88"/>
                </a:lnTo>
                <a:lnTo>
                  <a:pt x="76" y="45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48"/>
          <p:cNvSpPr/>
          <p:nvPr/>
        </p:nvSpPr>
        <p:spPr bwMode="auto">
          <a:xfrm>
            <a:off x="10886866" y="5430047"/>
            <a:ext cx="1304695" cy="1427955"/>
          </a:xfrm>
          <a:custGeom>
            <a:avLst/>
            <a:gdLst>
              <a:gd name="T0" fmla="*/ 85 w 261"/>
              <a:gd name="T1" fmla="*/ 149 h 299"/>
              <a:gd name="T2" fmla="*/ 0 w 261"/>
              <a:gd name="T3" fmla="*/ 299 h 299"/>
              <a:gd name="T4" fmla="*/ 173 w 261"/>
              <a:gd name="T5" fmla="*/ 299 h 299"/>
              <a:gd name="T6" fmla="*/ 261 w 261"/>
              <a:gd name="T7" fmla="*/ 299 h 299"/>
              <a:gd name="T8" fmla="*/ 261 w 261"/>
              <a:gd name="T9" fmla="*/ 154 h 299"/>
              <a:gd name="T10" fmla="*/ 258 w 261"/>
              <a:gd name="T11" fmla="*/ 149 h 299"/>
              <a:gd name="T12" fmla="*/ 173 w 261"/>
              <a:gd name="T13" fmla="*/ 0 h 299"/>
              <a:gd name="T14" fmla="*/ 85 w 261"/>
              <a:gd name="T15" fmla="*/ 14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" h="299">
                <a:moveTo>
                  <a:pt x="85" y="149"/>
                </a:moveTo>
                <a:lnTo>
                  <a:pt x="0" y="299"/>
                </a:lnTo>
                <a:lnTo>
                  <a:pt x="173" y="299"/>
                </a:lnTo>
                <a:lnTo>
                  <a:pt x="261" y="299"/>
                </a:lnTo>
                <a:lnTo>
                  <a:pt x="261" y="154"/>
                </a:lnTo>
                <a:lnTo>
                  <a:pt x="258" y="149"/>
                </a:lnTo>
                <a:lnTo>
                  <a:pt x="173" y="0"/>
                </a:lnTo>
                <a:lnTo>
                  <a:pt x="85" y="149"/>
                </a:lnTo>
                <a:close/>
              </a:path>
            </a:pathLst>
          </a:custGeom>
          <a:solidFill>
            <a:srgbClr val="87C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2450815" y="1947021"/>
            <a:ext cx="7193280" cy="2214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谢谢大家</a:t>
            </a:r>
            <a:endParaRPr kumimoji="0" lang="zh-CN" sz="13800" b="0" i="0" u="none" strike="noStrike" kern="1200" cap="none" spc="0" normalizeH="0" baseline="0" noProof="0" dirty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654077" y="4760038"/>
            <a:ext cx="36068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官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51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/>
          <p:nvPr/>
        </p:nvSpPr>
        <p:spPr bwMode="auto">
          <a:xfrm flipV="1">
            <a:off x="4165600" y="104256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noFill/>
          <a:ln w="38100">
            <a:solidFill>
              <a:srgbClr val="2E75B6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7" name="Freeform 23"/>
          <p:cNvSpPr/>
          <p:nvPr/>
        </p:nvSpPr>
        <p:spPr bwMode="auto">
          <a:xfrm>
            <a:off x="4165600" y="45328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2E75B6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058478" y="4633882"/>
            <a:ext cx="605472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常见的操作系统</a:t>
            </a:r>
            <a:endParaRPr lang="zh-CN" altLang="en-US" sz="6600" b="1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882140" y="5765825"/>
            <a:ext cx="84074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sz="28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Common </a:t>
            </a:r>
            <a:r>
              <a:rPr sz="28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Operating System </a:t>
            </a:r>
            <a:endParaRPr sz="28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60" name="任意多边形: 形状 8"/>
          <p:cNvSpPr/>
          <p:nvPr/>
        </p:nvSpPr>
        <p:spPr>
          <a:xfrm>
            <a:off x="5007430" y="1438656"/>
            <a:ext cx="2177143" cy="1990344"/>
          </a:xfrm>
          <a:custGeom>
            <a:avLst/>
            <a:gdLst>
              <a:gd name="connsiteX0" fmla="*/ 0 w 4318004"/>
              <a:gd name="connsiteY0" fmla="*/ 3405519 h 3947521"/>
              <a:gd name="connsiteX1" fmla="*/ 4318004 w 4318004"/>
              <a:gd name="connsiteY1" fmla="*/ 3405519 h 3947521"/>
              <a:gd name="connsiteX2" fmla="*/ 2159002 w 4318004"/>
              <a:gd name="connsiteY2" fmla="*/ 3947521 h 3947521"/>
              <a:gd name="connsiteX3" fmla="*/ 0 w 4318004"/>
              <a:gd name="connsiteY3" fmla="*/ 0 h 3947521"/>
              <a:gd name="connsiteX4" fmla="*/ 4318004 w 4318004"/>
              <a:gd name="connsiteY4" fmla="*/ 0 h 3947521"/>
              <a:gd name="connsiteX5" fmla="*/ 4318004 w 4318004"/>
              <a:gd name="connsiteY5" fmla="*/ 1339228 h 3947521"/>
              <a:gd name="connsiteX6" fmla="*/ 4318004 w 4318004"/>
              <a:gd name="connsiteY6" fmla="*/ 2122339 h 3947521"/>
              <a:gd name="connsiteX7" fmla="*/ 4318004 w 4318004"/>
              <a:gd name="connsiteY7" fmla="*/ 3405518 h 3947521"/>
              <a:gd name="connsiteX8" fmla="*/ 0 w 4318004"/>
              <a:gd name="connsiteY8" fmla="*/ 3405518 h 3947521"/>
              <a:gd name="connsiteX9" fmla="*/ 0 w 4318004"/>
              <a:gd name="connsiteY9" fmla="*/ 2122339 h 3947521"/>
              <a:gd name="connsiteX10" fmla="*/ 0 w 4318004"/>
              <a:gd name="connsiteY10" fmla="*/ 1339228 h 394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004" h="3947521">
                <a:moveTo>
                  <a:pt x="0" y="3405519"/>
                </a:moveTo>
                <a:lnTo>
                  <a:pt x="4318004" y="3405519"/>
                </a:lnTo>
                <a:lnTo>
                  <a:pt x="2159002" y="3947521"/>
                </a:lnTo>
                <a:close/>
                <a:moveTo>
                  <a:pt x="0" y="0"/>
                </a:moveTo>
                <a:lnTo>
                  <a:pt x="4318004" y="0"/>
                </a:lnTo>
                <a:lnTo>
                  <a:pt x="4318004" y="1339228"/>
                </a:lnTo>
                <a:lnTo>
                  <a:pt x="4318004" y="2122339"/>
                </a:lnTo>
                <a:lnTo>
                  <a:pt x="4318004" y="3405518"/>
                </a:lnTo>
                <a:lnTo>
                  <a:pt x="0" y="3405518"/>
                </a:lnTo>
                <a:lnTo>
                  <a:pt x="0" y="2122339"/>
                </a:lnTo>
                <a:lnTo>
                  <a:pt x="0" y="1339228"/>
                </a:lnTo>
                <a:close/>
              </a:path>
            </a:pathLst>
          </a:custGeom>
          <a:noFill/>
          <a:ln>
            <a:noFill/>
          </a:ln>
          <a:effectLst>
            <a:outerShdw blurRad="254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prstClr val="white"/>
                </a:solidFill>
                <a:latin typeface="Agency FB" panose="020B0503020202020204" pitchFamily="34" charset="0"/>
              </a:rPr>
              <a:t>01</a:t>
            </a:r>
            <a:endParaRPr lang="zh-CN" altLang="en-US" sz="9600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49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7" grpId="0" animBg="1"/>
      <p:bldP spid="58" grpId="0"/>
      <p:bldP spid="59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484673" y="229114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5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64199" y="230241"/>
            <a:ext cx="5194475" cy="64516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ln w="6350">
                  <a:noFill/>
                </a:ln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一、</a:t>
            </a: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常见的操作系统</a:t>
            </a:r>
            <a:endParaRPr lang="zh-CN" altLang="en-US" sz="3600" b="1" dirty="0">
              <a:ln w="6350">
                <a:noFill/>
              </a:ln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30557" y="1170890"/>
            <a:ext cx="261355" cy="213921"/>
            <a:chOff x="4600191" y="3776105"/>
            <a:chExt cx="390272" cy="319440"/>
          </a:xfrm>
          <a:solidFill>
            <a:schemeClr val="bg1"/>
          </a:solidFill>
        </p:grpSpPr>
        <p:sp>
          <p:nvSpPr>
            <p:cNvPr id="11" name="Freeform 139"/>
            <p:cNvSpPr/>
            <p:nvPr/>
          </p:nvSpPr>
          <p:spPr bwMode="auto">
            <a:xfrm>
              <a:off x="4600191" y="3833049"/>
              <a:ext cx="390272" cy="262496"/>
            </a:xfrm>
            <a:custGeom>
              <a:avLst/>
              <a:gdLst>
                <a:gd name="T0" fmla="*/ 156 w 156"/>
                <a:gd name="T1" fmla="*/ 8 h 105"/>
                <a:gd name="T2" fmla="*/ 148 w 156"/>
                <a:gd name="T3" fmla="*/ 0 h 105"/>
                <a:gd name="T4" fmla="*/ 8 w 156"/>
                <a:gd name="T5" fmla="*/ 0 h 105"/>
                <a:gd name="T6" fmla="*/ 0 w 156"/>
                <a:gd name="T7" fmla="*/ 8 h 105"/>
                <a:gd name="T8" fmla="*/ 0 w 156"/>
                <a:gd name="T9" fmla="*/ 97 h 105"/>
                <a:gd name="T10" fmla="*/ 8 w 156"/>
                <a:gd name="T11" fmla="*/ 105 h 105"/>
                <a:gd name="T12" fmla="*/ 148 w 156"/>
                <a:gd name="T13" fmla="*/ 105 h 105"/>
                <a:gd name="T14" fmla="*/ 156 w 156"/>
                <a:gd name="T15" fmla="*/ 97 h 105"/>
                <a:gd name="T16" fmla="*/ 156 w 156"/>
                <a:gd name="T17" fmla="*/ 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05">
                  <a:moveTo>
                    <a:pt x="156" y="8"/>
                  </a:moveTo>
                  <a:cubicBezTo>
                    <a:pt x="156" y="3"/>
                    <a:pt x="152" y="0"/>
                    <a:pt x="14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1"/>
                    <a:pt x="4" y="105"/>
                    <a:pt x="8" y="105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52" y="105"/>
                    <a:pt x="156" y="101"/>
                    <a:pt x="156" y="97"/>
                  </a:cubicBezTo>
                  <a:lnTo>
                    <a:pt x="156" y="8"/>
                  </a:lnTo>
                  <a:close/>
                </a:path>
              </a:pathLst>
            </a:custGeom>
            <a:grpFill/>
            <a:ln w="25400" cap="rnd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Freeform 140"/>
            <p:cNvSpPr/>
            <p:nvPr/>
          </p:nvSpPr>
          <p:spPr bwMode="auto">
            <a:xfrm>
              <a:off x="4690467" y="3776105"/>
              <a:ext cx="209719" cy="44444"/>
            </a:xfrm>
            <a:custGeom>
              <a:avLst/>
              <a:gdLst>
                <a:gd name="T0" fmla="*/ 84 w 84"/>
                <a:gd name="T1" fmla="*/ 18 h 18"/>
                <a:gd name="T2" fmla="*/ 84 w 84"/>
                <a:gd name="T3" fmla="*/ 8 h 18"/>
                <a:gd name="T4" fmla="*/ 76 w 84"/>
                <a:gd name="T5" fmla="*/ 0 h 18"/>
                <a:gd name="T6" fmla="*/ 8 w 84"/>
                <a:gd name="T7" fmla="*/ 0 h 18"/>
                <a:gd name="T8" fmla="*/ 0 w 84"/>
                <a:gd name="T9" fmla="*/ 8 h 18"/>
                <a:gd name="T10" fmla="*/ 0 w 84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8">
                  <a:moveTo>
                    <a:pt x="84" y="1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3"/>
                    <a:pt x="81" y="0"/>
                    <a:pt x="7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8"/>
                    <a:pt x="0" y="18"/>
                    <a:pt x="0" y="18"/>
                  </a:cubicBezTo>
                </a:path>
              </a:pathLst>
            </a:custGeom>
            <a:grpFill/>
            <a:ln w="25400" cap="rnd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Line 141"/>
            <p:cNvSpPr>
              <a:spLocks noChangeShapeType="1"/>
            </p:cNvSpPr>
            <p:nvPr/>
          </p:nvSpPr>
          <p:spPr bwMode="auto">
            <a:xfrm>
              <a:off x="4600191" y="4008046"/>
              <a:ext cx="390272" cy="0"/>
            </a:xfrm>
            <a:prstGeom prst="line">
              <a:avLst/>
            </a:prstGeom>
            <a:grpFill/>
            <a:ln w="25400" cap="rnd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Line 307"/>
            <p:cNvSpPr>
              <a:spLocks noChangeShapeType="1"/>
            </p:cNvSpPr>
            <p:nvPr/>
          </p:nvSpPr>
          <p:spPr bwMode="auto">
            <a:xfrm flipH="1">
              <a:off x="4736300" y="3776105"/>
              <a:ext cx="119443" cy="0"/>
            </a:xfrm>
            <a:prstGeom prst="line">
              <a:avLst/>
            </a:prstGeom>
            <a:grpFill/>
            <a:ln w="25400" cap="rnd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335780" y="986155"/>
            <a:ext cx="18649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endParaRPr lang="en-US" altLang="zh-CN" sz="3200" b="1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35780" y="2768600"/>
            <a:ext cx="9798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Unix</a:t>
            </a:r>
            <a:endParaRPr lang="en-US" altLang="zh-CN" sz="3200" b="1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35780" y="4696460"/>
            <a:ext cx="11322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endParaRPr lang="en-US" altLang="zh-CN" sz="3200" b="1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730625" y="2953385"/>
            <a:ext cx="260985" cy="213995"/>
            <a:chOff x="4600191" y="3776105"/>
            <a:chExt cx="390272" cy="319440"/>
          </a:xfrm>
          <a:solidFill>
            <a:schemeClr val="bg1"/>
          </a:solidFill>
        </p:grpSpPr>
        <p:sp>
          <p:nvSpPr>
            <p:cNvPr id="25" name="Freeform 139"/>
            <p:cNvSpPr/>
            <p:nvPr/>
          </p:nvSpPr>
          <p:spPr bwMode="auto">
            <a:xfrm>
              <a:off x="4600191" y="3833049"/>
              <a:ext cx="390272" cy="262496"/>
            </a:xfrm>
            <a:custGeom>
              <a:avLst/>
              <a:gdLst>
                <a:gd name="T0" fmla="*/ 156 w 156"/>
                <a:gd name="T1" fmla="*/ 8 h 105"/>
                <a:gd name="T2" fmla="*/ 148 w 156"/>
                <a:gd name="T3" fmla="*/ 0 h 105"/>
                <a:gd name="T4" fmla="*/ 8 w 156"/>
                <a:gd name="T5" fmla="*/ 0 h 105"/>
                <a:gd name="T6" fmla="*/ 0 w 156"/>
                <a:gd name="T7" fmla="*/ 8 h 105"/>
                <a:gd name="T8" fmla="*/ 0 w 156"/>
                <a:gd name="T9" fmla="*/ 97 h 105"/>
                <a:gd name="T10" fmla="*/ 8 w 156"/>
                <a:gd name="T11" fmla="*/ 105 h 105"/>
                <a:gd name="T12" fmla="*/ 148 w 156"/>
                <a:gd name="T13" fmla="*/ 105 h 105"/>
                <a:gd name="T14" fmla="*/ 156 w 156"/>
                <a:gd name="T15" fmla="*/ 97 h 105"/>
                <a:gd name="T16" fmla="*/ 156 w 156"/>
                <a:gd name="T17" fmla="*/ 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05">
                  <a:moveTo>
                    <a:pt x="156" y="8"/>
                  </a:moveTo>
                  <a:cubicBezTo>
                    <a:pt x="156" y="3"/>
                    <a:pt x="152" y="0"/>
                    <a:pt x="14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1"/>
                    <a:pt x="4" y="105"/>
                    <a:pt x="8" y="105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52" y="105"/>
                    <a:pt x="156" y="101"/>
                    <a:pt x="156" y="97"/>
                  </a:cubicBezTo>
                  <a:lnTo>
                    <a:pt x="156" y="8"/>
                  </a:lnTo>
                  <a:close/>
                </a:path>
              </a:pathLst>
            </a:custGeom>
            <a:grpFill/>
            <a:ln w="25400" cap="rnd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140"/>
            <p:cNvSpPr/>
            <p:nvPr/>
          </p:nvSpPr>
          <p:spPr bwMode="auto">
            <a:xfrm>
              <a:off x="4690467" y="3776105"/>
              <a:ext cx="209719" cy="44444"/>
            </a:xfrm>
            <a:custGeom>
              <a:avLst/>
              <a:gdLst>
                <a:gd name="T0" fmla="*/ 84 w 84"/>
                <a:gd name="T1" fmla="*/ 18 h 18"/>
                <a:gd name="T2" fmla="*/ 84 w 84"/>
                <a:gd name="T3" fmla="*/ 8 h 18"/>
                <a:gd name="T4" fmla="*/ 76 w 84"/>
                <a:gd name="T5" fmla="*/ 0 h 18"/>
                <a:gd name="T6" fmla="*/ 8 w 84"/>
                <a:gd name="T7" fmla="*/ 0 h 18"/>
                <a:gd name="T8" fmla="*/ 0 w 84"/>
                <a:gd name="T9" fmla="*/ 8 h 18"/>
                <a:gd name="T10" fmla="*/ 0 w 84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8">
                  <a:moveTo>
                    <a:pt x="84" y="1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3"/>
                    <a:pt x="81" y="0"/>
                    <a:pt x="7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8"/>
                    <a:pt x="0" y="18"/>
                    <a:pt x="0" y="18"/>
                  </a:cubicBezTo>
                </a:path>
              </a:pathLst>
            </a:custGeom>
            <a:grpFill/>
            <a:ln w="25400" cap="rnd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Line 141"/>
            <p:cNvSpPr>
              <a:spLocks noChangeShapeType="1"/>
            </p:cNvSpPr>
            <p:nvPr/>
          </p:nvSpPr>
          <p:spPr bwMode="auto">
            <a:xfrm>
              <a:off x="4600191" y="4008046"/>
              <a:ext cx="390272" cy="0"/>
            </a:xfrm>
            <a:prstGeom prst="line">
              <a:avLst/>
            </a:prstGeom>
            <a:grpFill/>
            <a:ln w="25400" cap="rnd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Line 307"/>
            <p:cNvSpPr>
              <a:spLocks noChangeShapeType="1"/>
            </p:cNvSpPr>
            <p:nvPr/>
          </p:nvSpPr>
          <p:spPr bwMode="auto">
            <a:xfrm flipH="1">
              <a:off x="4736300" y="3776105"/>
              <a:ext cx="119443" cy="0"/>
            </a:xfrm>
            <a:prstGeom prst="line">
              <a:avLst/>
            </a:prstGeom>
            <a:grpFill/>
            <a:ln w="25400" cap="rnd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30314" y="4880977"/>
            <a:ext cx="261355" cy="213921"/>
            <a:chOff x="4600191" y="3776105"/>
            <a:chExt cx="390272" cy="319440"/>
          </a:xfrm>
          <a:solidFill>
            <a:schemeClr val="bg1"/>
          </a:solidFill>
        </p:grpSpPr>
        <p:sp>
          <p:nvSpPr>
            <p:cNvPr id="30" name="Freeform 139"/>
            <p:cNvSpPr/>
            <p:nvPr/>
          </p:nvSpPr>
          <p:spPr bwMode="auto">
            <a:xfrm>
              <a:off x="4600191" y="3833049"/>
              <a:ext cx="390272" cy="262496"/>
            </a:xfrm>
            <a:custGeom>
              <a:avLst/>
              <a:gdLst>
                <a:gd name="T0" fmla="*/ 156 w 156"/>
                <a:gd name="T1" fmla="*/ 8 h 105"/>
                <a:gd name="T2" fmla="*/ 148 w 156"/>
                <a:gd name="T3" fmla="*/ 0 h 105"/>
                <a:gd name="T4" fmla="*/ 8 w 156"/>
                <a:gd name="T5" fmla="*/ 0 h 105"/>
                <a:gd name="T6" fmla="*/ 0 w 156"/>
                <a:gd name="T7" fmla="*/ 8 h 105"/>
                <a:gd name="T8" fmla="*/ 0 w 156"/>
                <a:gd name="T9" fmla="*/ 97 h 105"/>
                <a:gd name="T10" fmla="*/ 8 w 156"/>
                <a:gd name="T11" fmla="*/ 105 h 105"/>
                <a:gd name="T12" fmla="*/ 148 w 156"/>
                <a:gd name="T13" fmla="*/ 105 h 105"/>
                <a:gd name="T14" fmla="*/ 156 w 156"/>
                <a:gd name="T15" fmla="*/ 97 h 105"/>
                <a:gd name="T16" fmla="*/ 156 w 156"/>
                <a:gd name="T17" fmla="*/ 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05">
                  <a:moveTo>
                    <a:pt x="156" y="8"/>
                  </a:moveTo>
                  <a:cubicBezTo>
                    <a:pt x="156" y="3"/>
                    <a:pt x="152" y="0"/>
                    <a:pt x="14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1"/>
                    <a:pt x="4" y="105"/>
                    <a:pt x="8" y="105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52" y="105"/>
                    <a:pt x="156" y="101"/>
                    <a:pt x="156" y="97"/>
                  </a:cubicBezTo>
                  <a:lnTo>
                    <a:pt x="156" y="8"/>
                  </a:lnTo>
                  <a:close/>
                </a:path>
              </a:pathLst>
            </a:custGeom>
            <a:grpFill/>
            <a:ln w="25400" cap="rnd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140"/>
            <p:cNvSpPr/>
            <p:nvPr/>
          </p:nvSpPr>
          <p:spPr bwMode="auto">
            <a:xfrm>
              <a:off x="4690467" y="3776105"/>
              <a:ext cx="209719" cy="44444"/>
            </a:xfrm>
            <a:custGeom>
              <a:avLst/>
              <a:gdLst>
                <a:gd name="T0" fmla="*/ 84 w 84"/>
                <a:gd name="T1" fmla="*/ 18 h 18"/>
                <a:gd name="T2" fmla="*/ 84 w 84"/>
                <a:gd name="T3" fmla="*/ 8 h 18"/>
                <a:gd name="T4" fmla="*/ 76 w 84"/>
                <a:gd name="T5" fmla="*/ 0 h 18"/>
                <a:gd name="T6" fmla="*/ 8 w 84"/>
                <a:gd name="T7" fmla="*/ 0 h 18"/>
                <a:gd name="T8" fmla="*/ 0 w 84"/>
                <a:gd name="T9" fmla="*/ 8 h 18"/>
                <a:gd name="T10" fmla="*/ 0 w 84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8">
                  <a:moveTo>
                    <a:pt x="84" y="1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3"/>
                    <a:pt x="81" y="0"/>
                    <a:pt x="7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8"/>
                    <a:pt x="0" y="18"/>
                    <a:pt x="0" y="18"/>
                  </a:cubicBezTo>
                </a:path>
              </a:pathLst>
            </a:custGeom>
            <a:grpFill/>
            <a:ln w="25400" cap="rnd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Line 141"/>
            <p:cNvSpPr>
              <a:spLocks noChangeShapeType="1"/>
            </p:cNvSpPr>
            <p:nvPr/>
          </p:nvSpPr>
          <p:spPr bwMode="auto">
            <a:xfrm>
              <a:off x="4600191" y="4008046"/>
              <a:ext cx="390272" cy="0"/>
            </a:xfrm>
            <a:prstGeom prst="line">
              <a:avLst/>
            </a:prstGeom>
            <a:grpFill/>
            <a:ln w="25400" cap="rnd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Line 307"/>
            <p:cNvSpPr>
              <a:spLocks noChangeShapeType="1"/>
            </p:cNvSpPr>
            <p:nvPr/>
          </p:nvSpPr>
          <p:spPr bwMode="auto">
            <a:xfrm flipH="1">
              <a:off x="4736300" y="3776105"/>
              <a:ext cx="119443" cy="0"/>
            </a:xfrm>
            <a:prstGeom prst="line">
              <a:avLst/>
            </a:prstGeom>
            <a:grpFill/>
            <a:ln w="25400" cap="rnd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 flipH="1">
            <a:off x="1139829" y="2458791"/>
            <a:ext cx="1726008" cy="3445895"/>
            <a:chOff x="3897313" y="806450"/>
            <a:chExt cx="895350" cy="1787525"/>
          </a:xfrm>
          <a:solidFill>
            <a:srgbClr val="53A80F"/>
          </a:solidFill>
        </p:grpSpPr>
        <p:sp>
          <p:nvSpPr>
            <p:cNvPr id="35" name="Freeform 34"/>
            <p:cNvSpPr/>
            <p:nvPr/>
          </p:nvSpPr>
          <p:spPr bwMode="auto">
            <a:xfrm>
              <a:off x="3897313" y="1778000"/>
              <a:ext cx="517525" cy="195263"/>
            </a:xfrm>
            <a:custGeom>
              <a:avLst/>
              <a:gdLst>
                <a:gd name="T0" fmla="*/ 326 w 326"/>
                <a:gd name="T1" fmla="*/ 79 h 123"/>
                <a:gd name="T2" fmla="*/ 326 w 326"/>
                <a:gd name="T3" fmla="*/ 79 h 123"/>
                <a:gd name="T4" fmla="*/ 324 w 326"/>
                <a:gd name="T5" fmla="*/ 71 h 123"/>
                <a:gd name="T6" fmla="*/ 322 w 326"/>
                <a:gd name="T7" fmla="*/ 65 h 123"/>
                <a:gd name="T8" fmla="*/ 318 w 326"/>
                <a:gd name="T9" fmla="*/ 57 h 123"/>
                <a:gd name="T10" fmla="*/ 314 w 326"/>
                <a:gd name="T11" fmla="*/ 53 h 123"/>
                <a:gd name="T12" fmla="*/ 308 w 326"/>
                <a:gd name="T13" fmla="*/ 47 h 123"/>
                <a:gd name="T14" fmla="*/ 302 w 326"/>
                <a:gd name="T15" fmla="*/ 43 h 123"/>
                <a:gd name="T16" fmla="*/ 294 w 326"/>
                <a:gd name="T17" fmla="*/ 41 h 123"/>
                <a:gd name="T18" fmla="*/ 286 w 326"/>
                <a:gd name="T19" fmla="*/ 41 h 123"/>
                <a:gd name="T20" fmla="*/ 282 w 326"/>
                <a:gd name="T21" fmla="*/ 41 h 123"/>
                <a:gd name="T22" fmla="*/ 282 w 326"/>
                <a:gd name="T23" fmla="*/ 41 h 123"/>
                <a:gd name="T24" fmla="*/ 272 w 326"/>
                <a:gd name="T25" fmla="*/ 39 h 123"/>
                <a:gd name="T26" fmla="*/ 235 w 326"/>
                <a:gd name="T27" fmla="*/ 39 h 123"/>
                <a:gd name="T28" fmla="*/ 221 w 326"/>
                <a:gd name="T29" fmla="*/ 12 h 123"/>
                <a:gd name="T30" fmla="*/ 221 w 326"/>
                <a:gd name="T31" fmla="*/ 12 h 123"/>
                <a:gd name="T32" fmla="*/ 219 w 326"/>
                <a:gd name="T33" fmla="*/ 8 h 123"/>
                <a:gd name="T34" fmla="*/ 215 w 326"/>
                <a:gd name="T35" fmla="*/ 4 h 123"/>
                <a:gd name="T36" fmla="*/ 209 w 326"/>
                <a:gd name="T37" fmla="*/ 2 h 123"/>
                <a:gd name="T38" fmla="*/ 203 w 326"/>
                <a:gd name="T39" fmla="*/ 0 h 123"/>
                <a:gd name="T40" fmla="*/ 121 w 326"/>
                <a:gd name="T41" fmla="*/ 0 h 123"/>
                <a:gd name="T42" fmla="*/ 121 w 326"/>
                <a:gd name="T43" fmla="*/ 0 h 123"/>
                <a:gd name="T44" fmla="*/ 116 w 326"/>
                <a:gd name="T45" fmla="*/ 2 h 123"/>
                <a:gd name="T46" fmla="*/ 112 w 326"/>
                <a:gd name="T47" fmla="*/ 4 h 123"/>
                <a:gd name="T48" fmla="*/ 106 w 326"/>
                <a:gd name="T49" fmla="*/ 8 h 123"/>
                <a:gd name="T50" fmla="*/ 104 w 326"/>
                <a:gd name="T51" fmla="*/ 12 h 123"/>
                <a:gd name="T52" fmla="*/ 90 w 326"/>
                <a:gd name="T53" fmla="*/ 39 h 123"/>
                <a:gd name="T54" fmla="*/ 52 w 326"/>
                <a:gd name="T55" fmla="*/ 39 h 123"/>
                <a:gd name="T56" fmla="*/ 52 w 326"/>
                <a:gd name="T57" fmla="*/ 39 h 123"/>
                <a:gd name="T58" fmla="*/ 42 w 326"/>
                <a:gd name="T59" fmla="*/ 41 h 123"/>
                <a:gd name="T60" fmla="*/ 38 w 326"/>
                <a:gd name="T61" fmla="*/ 41 h 123"/>
                <a:gd name="T62" fmla="*/ 38 w 326"/>
                <a:gd name="T63" fmla="*/ 41 h 123"/>
                <a:gd name="T64" fmla="*/ 30 w 326"/>
                <a:gd name="T65" fmla="*/ 41 h 123"/>
                <a:gd name="T66" fmla="*/ 24 w 326"/>
                <a:gd name="T67" fmla="*/ 43 h 123"/>
                <a:gd name="T68" fmla="*/ 16 w 326"/>
                <a:gd name="T69" fmla="*/ 47 h 123"/>
                <a:gd name="T70" fmla="*/ 10 w 326"/>
                <a:gd name="T71" fmla="*/ 53 h 123"/>
                <a:gd name="T72" fmla="*/ 6 w 326"/>
                <a:gd name="T73" fmla="*/ 57 h 123"/>
                <a:gd name="T74" fmla="*/ 2 w 326"/>
                <a:gd name="T75" fmla="*/ 65 h 123"/>
                <a:gd name="T76" fmla="*/ 0 w 326"/>
                <a:gd name="T77" fmla="*/ 71 h 123"/>
                <a:gd name="T78" fmla="*/ 0 w 326"/>
                <a:gd name="T79" fmla="*/ 79 h 123"/>
                <a:gd name="T80" fmla="*/ 0 w 326"/>
                <a:gd name="T81" fmla="*/ 123 h 123"/>
                <a:gd name="T82" fmla="*/ 133 w 326"/>
                <a:gd name="T83" fmla="*/ 123 h 123"/>
                <a:gd name="T84" fmla="*/ 133 w 326"/>
                <a:gd name="T85" fmla="*/ 123 h 123"/>
                <a:gd name="T86" fmla="*/ 137 w 326"/>
                <a:gd name="T87" fmla="*/ 115 h 123"/>
                <a:gd name="T88" fmla="*/ 145 w 326"/>
                <a:gd name="T89" fmla="*/ 109 h 123"/>
                <a:gd name="T90" fmla="*/ 153 w 326"/>
                <a:gd name="T91" fmla="*/ 103 h 123"/>
                <a:gd name="T92" fmla="*/ 163 w 326"/>
                <a:gd name="T93" fmla="*/ 103 h 123"/>
                <a:gd name="T94" fmla="*/ 163 w 326"/>
                <a:gd name="T95" fmla="*/ 103 h 123"/>
                <a:gd name="T96" fmla="*/ 173 w 326"/>
                <a:gd name="T97" fmla="*/ 103 h 123"/>
                <a:gd name="T98" fmla="*/ 181 w 326"/>
                <a:gd name="T99" fmla="*/ 109 h 123"/>
                <a:gd name="T100" fmla="*/ 187 w 326"/>
                <a:gd name="T101" fmla="*/ 115 h 123"/>
                <a:gd name="T102" fmla="*/ 191 w 326"/>
                <a:gd name="T103" fmla="*/ 123 h 123"/>
                <a:gd name="T104" fmla="*/ 326 w 326"/>
                <a:gd name="T105" fmla="*/ 123 h 123"/>
                <a:gd name="T106" fmla="*/ 326 w 326"/>
                <a:gd name="T107" fmla="*/ 7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6" h="123">
                  <a:moveTo>
                    <a:pt x="326" y="79"/>
                  </a:moveTo>
                  <a:lnTo>
                    <a:pt x="326" y="79"/>
                  </a:lnTo>
                  <a:lnTo>
                    <a:pt x="324" y="71"/>
                  </a:lnTo>
                  <a:lnTo>
                    <a:pt x="322" y="65"/>
                  </a:lnTo>
                  <a:lnTo>
                    <a:pt x="318" y="57"/>
                  </a:lnTo>
                  <a:lnTo>
                    <a:pt x="314" y="53"/>
                  </a:lnTo>
                  <a:lnTo>
                    <a:pt x="308" y="47"/>
                  </a:lnTo>
                  <a:lnTo>
                    <a:pt x="302" y="43"/>
                  </a:lnTo>
                  <a:lnTo>
                    <a:pt x="294" y="41"/>
                  </a:lnTo>
                  <a:lnTo>
                    <a:pt x="286" y="41"/>
                  </a:lnTo>
                  <a:lnTo>
                    <a:pt x="282" y="41"/>
                  </a:lnTo>
                  <a:lnTo>
                    <a:pt x="282" y="41"/>
                  </a:lnTo>
                  <a:lnTo>
                    <a:pt x="272" y="39"/>
                  </a:lnTo>
                  <a:lnTo>
                    <a:pt x="235" y="39"/>
                  </a:lnTo>
                  <a:lnTo>
                    <a:pt x="221" y="12"/>
                  </a:lnTo>
                  <a:lnTo>
                    <a:pt x="221" y="12"/>
                  </a:lnTo>
                  <a:lnTo>
                    <a:pt x="219" y="8"/>
                  </a:lnTo>
                  <a:lnTo>
                    <a:pt x="215" y="4"/>
                  </a:lnTo>
                  <a:lnTo>
                    <a:pt x="209" y="2"/>
                  </a:lnTo>
                  <a:lnTo>
                    <a:pt x="203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16" y="2"/>
                  </a:lnTo>
                  <a:lnTo>
                    <a:pt x="112" y="4"/>
                  </a:lnTo>
                  <a:lnTo>
                    <a:pt x="106" y="8"/>
                  </a:lnTo>
                  <a:lnTo>
                    <a:pt x="104" y="12"/>
                  </a:lnTo>
                  <a:lnTo>
                    <a:pt x="90" y="39"/>
                  </a:lnTo>
                  <a:lnTo>
                    <a:pt x="52" y="39"/>
                  </a:lnTo>
                  <a:lnTo>
                    <a:pt x="52" y="39"/>
                  </a:lnTo>
                  <a:lnTo>
                    <a:pt x="42" y="41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0" y="41"/>
                  </a:lnTo>
                  <a:lnTo>
                    <a:pt x="24" y="43"/>
                  </a:lnTo>
                  <a:lnTo>
                    <a:pt x="16" y="47"/>
                  </a:lnTo>
                  <a:lnTo>
                    <a:pt x="10" y="53"/>
                  </a:lnTo>
                  <a:lnTo>
                    <a:pt x="6" y="57"/>
                  </a:lnTo>
                  <a:lnTo>
                    <a:pt x="2" y="65"/>
                  </a:lnTo>
                  <a:lnTo>
                    <a:pt x="0" y="71"/>
                  </a:lnTo>
                  <a:lnTo>
                    <a:pt x="0" y="79"/>
                  </a:lnTo>
                  <a:lnTo>
                    <a:pt x="0" y="123"/>
                  </a:lnTo>
                  <a:lnTo>
                    <a:pt x="133" y="123"/>
                  </a:lnTo>
                  <a:lnTo>
                    <a:pt x="133" y="123"/>
                  </a:lnTo>
                  <a:lnTo>
                    <a:pt x="137" y="115"/>
                  </a:lnTo>
                  <a:lnTo>
                    <a:pt x="145" y="109"/>
                  </a:lnTo>
                  <a:lnTo>
                    <a:pt x="153" y="103"/>
                  </a:lnTo>
                  <a:lnTo>
                    <a:pt x="163" y="103"/>
                  </a:lnTo>
                  <a:lnTo>
                    <a:pt x="163" y="103"/>
                  </a:lnTo>
                  <a:lnTo>
                    <a:pt x="173" y="103"/>
                  </a:lnTo>
                  <a:lnTo>
                    <a:pt x="181" y="109"/>
                  </a:lnTo>
                  <a:lnTo>
                    <a:pt x="187" y="115"/>
                  </a:lnTo>
                  <a:lnTo>
                    <a:pt x="191" y="123"/>
                  </a:lnTo>
                  <a:lnTo>
                    <a:pt x="326" y="123"/>
                  </a:lnTo>
                  <a:lnTo>
                    <a:pt x="326" y="79"/>
                  </a:lnTo>
                  <a:close/>
                </a:path>
              </a:pathLst>
            </a:cu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3897313" y="2005013"/>
              <a:ext cx="517525" cy="227013"/>
            </a:xfrm>
            <a:custGeom>
              <a:avLst/>
              <a:gdLst>
                <a:gd name="T0" fmla="*/ 163 w 326"/>
                <a:gd name="T1" fmla="*/ 41 h 143"/>
                <a:gd name="T2" fmla="*/ 163 w 326"/>
                <a:gd name="T3" fmla="*/ 41 h 143"/>
                <a:gd name="T4" fmla="*/ 157 w 326"/>
                <a:gd name="T5" fmla="*/ 39 h 143"/>
                <a:gd name="T6" fmla="*/ 151 w 326"/>
                <a:gd name="T7" fmla="*/ 37 h 143"/>
                <a:gd name="T8" fmla="*/ 141 w 326"/>
                <a:gd name="T9" fmla="*/ 31 h 143"/>
                <a:gd name="T10" fmla="*/ 135 w 326"/>
                <a:gd name="T11" fmla="*/ 22 h 143"/>
                <a:gd name="T12" fmla="*/ 133 w 326"/>
                <a:gd name="T13" fmla="*/ 16 h 143"/>
                <a:gd name="T14" fmla="*/ 131 w 326"/>
                <a:gd name="T15" fmla="*/ 10 h 143"/>
                <a:gd name="T16" fmla="*/ 131 w 326"/>
                <a:gd name="T17" fmla="*/ 0 h 143"/>
                <a:gd name="T18" fmla="*/ 0 w 326"/>
                <a:gd name="T19" fmla="*/ 0 h 143"/>
                <a:gd name="T20" fmla="*/ 0 w 326"/>
                <a:gd name="T21" fmla="*/ 105 h 143"/>
                <a:gd name="T22" fmla="*/ 0 w 326"/>
                <a:gd name="T23" fmla="*/ 105 h 143"/>
                <a:gd name="T24" fmla="*/ 0 w 326"/>
                <a:gd name="T25" fmla="*/ 111 h 143"/>
                <a:gd name="T26" fmla="*/ 2 w 326"/>
                <a:gd name="T27" fmla="*/ 119 h 143"/>
                <a:gd name="T28" fmla="*/ 6 w 326"/>
                <a:gd name="T29" fmla="*/ 125 h 143"/>
                <a:gd name="T30" fmla="*/ 10 w 326"/>
                <a:gd name="T31" fmla="*/ 131 h 143"/>
                <a:gd name="T32" fmla="*/ 16 w 326"/>
                <a:gd name="T33" fmla="*/ 137 h 143"/>
                <a:gd name="T34" fmla="*/ 24 w 326"/>
                <a:gd name="T35" fmla="*/ 139 h 143"/>
                <a:gd name="T36" fmla="*/ 30 w 326"/>
                <a:gd name="T37" fmla="*/ 141 h 143"/>
                <a:gd name="T38" fmla="*/ 38 w 326"/>
                <a:gd name="T39" fmla="*/ 143 h 143"/>
                <a:gd name="T40" fmla="*/ 286 w 326"/>
                <a:gd name="T41" fmla="*/ 143 h 143"/>
                <a:gd name="T42" fmla="*/ 286 w 326"/>
                <a:gd name="T43" fmla="*/ 143 h 143"/>
                <a:gd name="T44" fmla="*/ 294 w 326"/>
                <a:gd name="T45" fmla="*/ 141 h 143"/>
                <a:gd name="T46" fmla="*/ 302 w 326"/>
                <a:gd name="T47" fmla="*/ 139 h 143"/>
                <a:gd name="T48" fmla="*/ 308 w 326"/>
                <a:gd name="T49" fmla="*/ 137 h 143"/>
                <a:gd name="T50" fmla="*/ 314 w 326"/>
                <a:gd name="T51" fmla="*/ 131 h 143"/>
                <a:gd name="T52" fmla="*/ 318 w 326"/>
                <a:gd name="T53" fmla="*/ 125 h 143"/>
                <a:gd name="T54" fmla="*/ 322 w 326"/>
                <a:gd name="T55" fmla="*/ 119 h 143"/>
                <a:gd name="T56" fmla="*/ 324 w 326"/>
                <a:gd name="T57" fmla="*/ 111 h 143"/>
                <a:gd name="T58" fmla="*/ 326 w 326"/>
                <a:gd name="T59" fmla="*/ 105 h 143"/>
                <a:gd name="T60" fmla="*/ 326 w 326"/>
                <a:gd name="T61" fmla="*/ 0 h 143"/>
                <a:gd name="T62" fmla="*/ 193 w 326"/>
                <a:gd name="T63" fmla="*/ 0 h 143"/>
                <a:gd name="T64" fmla="*/ 193 w 326"/>
                <a:gd name="T65" fmla="*/ 10 h 143"/>
                <a:gd name="T66" fmla="*/ 193 w 326"/>
                <a:gd name="T67" fmla="*/ 10 h 143"/>
                <a:gd name="T68" fmla="*/ 193 w 326"/>
                <a:gd name="T69" fmla="*/ 16 h 143"/>
                <a:gd name="T70" fmla="*/ 191 w 326"/>
                <a:gd name="T71" fmla="*/ 22 h 143"/>
                <a:gd name="T72" fmla="*/ 185 w 326"/>
                <a:gd name="T73" fmla="*/ 31 h 143"/>
                <a:gd name="T74" fmla="*/ 175 w 326"/>
                <a:gd name="T75" fmla="*/ 37 h 143"/>
                <a:gd name="T76" fmla="*/ 169 w 326"/>
                <a:gd name="T77" fmla="*/ 39 h 143"/>
                <a:gd name="T78" fmla="*/ 163 w 326"/>
                <a:gd name="T79" fmla="*/ 41 h 143"/>
                <a:gd name="T80" fmla="*/ 163 w 326"/>
                <a:gd name="T81" fmla="*/ 4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43">
                  <a:moveTo>
                    <a:pt x="163" y="41"/>
                  </a:moveTo>
                  <a:lnTo>
                    <a:pt x="163" y="41"/>
                  </a:lnTo>
                  <a:lnTo>
                    <a:pt x="157" y="39"/>
                  </a:lnTo>
                  <a:lnTo>
                    <a:pt x="151" y="37"/>
                  </a:lnTo>
                  <a:lnTo>
                    <a:pt x="141" y="31"/>
                  </a:lnTo>
                  <a:lnTo>
                    <a:pt x="135" y="22"/>
                  </a:lnTo>
                  <a:lnTo>
                    <a:pt x="133" y="16"/>
                  </a:lnTo>
                  <a:lnTo>
                    <a:pt x="131" y="10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11"/>
                  </a:lnTo>
                  <a:lnTo>
                    <a:pt x="2" y="119"/>
                  </a:lnTo>
                  <a:lnTo>
                    <a:pt x="6" y="125"/>
                  </a:lnTo>
                  <a:lnTo>
                    <a:pt x="10" y="131"/>
                  </a:lnTo>
                  <a:lnTo>
                    <a:pt x="16" y="137"/>
                  </a:lnTo>
                  <a:lnTo>
                    <a:pt x="24" y="139"/>
                  </a:lnTo>
                  <a:lnTo>
                    <a:pt x="30" y="141"/>
                  </a:lnTo>
                  <a:lnTo>
                    <a:pt x="38" y="143"/>
                  </a:lnTo>
                  <a:lnTo>
                    <a:pt x="286" y="143"/>
                  </a:lnTo>
                  <a:lnTo>
                    <a:pt x="286" y="143"/>
                  </a:lnTo>
                  <a:lnTo>
                    <a:pt x="294" y="141"/>
                  </a:lnTo>
                  <a:lnTo>
                    <a:pt x="302" y="139"/>
                  </a:lnTo>
                  <a:lnTo>
                    <a:pt x="308" y="137"/>
                  </a:lnTo>
                  <a:lnTo>
                    <a:pt x="314" y="131"/>
                  </a:lnTo>
                  <a:lnTo>
                    <a:pt x="318" y="125"/>
                  </a:lnTo>
                  <a:lnTo>
                    <a:pt x="322" y="119"/>
                  </a:lnTo>
                  <a:lnTo>
                    <a:pt x="324" y="111"/>
                  </a:lnTo>
                  <a:lnTo>
                    <a:pt x="326" y="105"/>
                  </a:lnTo>
                  <a:lnTo>
                    <a:pt x="326" y="0"/>
                  </a:lnTo>
                  <a:lnTo>
                    <a:pt x="193" y="0"/>
                  </a:lnTo>
                  <a:lnTo>
                    <a:pt x="193" y="10"/>
                  </a:lnTo>
                  <a:lnTo>
                    <a:pt x="193" y="10"/>
                  </a:lnTo>
                  <a:lnTo>
                    <a:pt x="193" y="16"/>
                  </a:lnTo>
                  <a:lnTo>
                    <a:pt x="191" y="22"/>
                  </a:lnTo>
                  <a:lnTo>
                    <a:pt x="185" y="31"/>
                  </a:lnTo>
                  <a:lnTo>
                    <a:pt x="175" y="37"/>
                  </a:lnTo>
                  <a:lnTo>
                    <a:pt x="169" y="39"/>
                  </a:lnTo>
                  <a:lnTo>
                    <a:pt x="163" y="41"/>
                  </a:lnTo>
                  <a:lnTo>
                    <a:pt x="163" y="41"/>
                  </a:lnTo>
                  <a:close/>
                </a:path>
              </a:pathLst>
            </a:cu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4279900" y="806450"/>
              <a:ext cx="330200" cy="331788"/>
            </a:xfrm>
            <a:custGeom>
              <a:avLst/>
              <a:gdLst>
                <a:gd name="T0" fmla="*/ 105 w 208"/>
                <a:gd name="T1" fmla="*/ 209 h 209"/>
                <a:gd name="T2" fmla="*/ 105 w 208"/>
                <a:gd name="T3" fmla="*/ 209 h 209"/>
                <a:gd name="T4" fmla="*/ 125 w 208"/>
                <a:gd name="T5" fmla="*/ 207 h 209"/>
                <a:gd name="T6" fmla="*/ 145 w 208"/>
                <a:gd name="T7" fmla="*/ 199 h 209"/>
                <a:gd name="T8" fmla="*/ 163 w 208"/>
                <a:gd name="T9" fmla="*/ 191 h 209"/>
                <a:gd name="T10" fmla="*/ 176 w 208"/>
                <a:gd name="T11" fmla="*/ 177 h 209"/>
                <a:gd name="T12" fmla="*/ 190 w 208"/>
                <a:gd name="T13" fmla="*/ 163 h 209"/>
                <a:gd name="T14" fmla="*/ 200 w 208"/>
                <a:gd name="T15" fmla="*/ 145 h 209"/>
                <a:gd name="T16" fmla="*/ 206 w 208"/>
                <a:gd name="T17" fmla="*/ 125 h 209"/>
                <a:gd name="T18" fmla="*/ 208 w 208"/>
                <a:gd name="T19" fmla="*/ 103 h 209"/>
                <a:gd name="T20" fmla="*/ 208 w 208"/>
                <a:gd name="T21" fmla="*/ 103 h 209"/>
                <a:gd name="T22" fmla="*/ 206 w 208"/>
                <a:gd name="T23" fmla="*/ 83 h 209"/>
                <a:gd name="T24" fmla="*/ 200 w 208"/>
                <a:gd name="T25" fmla="*/ 64 h 209"/>
                <a:gd name="T26" fmla="*/ 190 w 208"/>
                <a:gd name="T27" fmla="*/ 46 h 209"/>
                <a:gd name="T28" fmla="*/ 176 w 208"/>
                <a:gd name="T29" fmla="*/ 32 h 209"/>
                <a:gd name="T30" fmla="*/ 163 w 208"/>
                <a:gd name="T31" fmla="*/ 18 h 209"/>
                <a:gd name="T32" fmla="*/ 145 w 208"/>
                <a:gd name="T33" fmla="*/ 8 h 209"/>
                <a:gd name="T34" fmla="*/ 125 w 208"/>
                <a:gd name="T35" fmla="*/ 2 h 209"/>
                <a:gd name="T36" fmla="*/ 105 w 208"/>
                <a:gd name="T37" fmla="*/ 0 h 209"/>
                <a:gd name="T38" fmla="*/ 105 w 208"/>
                <a:gd name="T39" fmla="*/ 0 h 209"/>
                <a:gd name="T40" fmla="*/ 83 w 208"/>
                <a:gd name="T41" fmla="*/ 2 h 209"/>
                <a:gd name="T42" fmla="*/ 63 w 208"/>
                <a:gd name="T43" fmla="*/ 8 h 209"/>
                <a:gd name="T44" fmla="*/ 45 w 208"/>
                <a:gd name="T45" fmla="*/ 18 h 209"/>
                <a:gd name="T46" fmla="*/ 31 w 208"/>
                <a:gd name="T47" fmla="*/ 32 h 209"/>
                <a:gd name="T48" fmla="*/ 18 w 208"/>
                <a:gd name="T49" fmla="*/ 46 h 209"/>
                <a:gd name="T50" fmla="*/ 8 w 208"/>
                <a:gd name="T51" fmla="*/ 64 h 209"/>
                <a:gd name="T52" fmla="*/ 2 w 208"/>
                <a:gd name="T53" fmla="*/ 83 h 209"/>
                <a:gd name="T54" fmla="*/ 0 w 208"/>
                <a:gd name="T55" fmla="*/ 103 h 209"/>
                <a:gd name="T56" fmla="*/ 0 w 208"/>
                <a:gd name="T57" fmla="*/ 103 h 209"/>
                <a:gd name="T58" fmla="*/ 2 w 208"/>
                <a:gd name="T59" fmla="*/ 125 h 209"/>
                <a:gd name="T60" fmla="*/ 8 w 208"/>
                <a:gd name="T61" fmla="*/ 145 h 209"/>
                <a:gd name="T62" fmla="*/ 18 w 208"/>
                <a:gd name="T63" fmla="*/ 163 h 209"/>
                <a:gd name="T64" fmla="*/ 31 w 208"/>
                <a:gd name="T65" fmla="*/ 177 h 209"/>
                <a:gd name="T66" fmla="*/ 45 w 208"/>
                <a:gd name="T67" fmla="*/ 191 h 209"/>
                <a:gd name="T68" fmla="*/ 63 w 208"/>
                <a:gd name="T69" fmla="*/ 199 h 209"/>
                <a:gd name="T70" fmla="*/ 83 w 208"/>
                <a:gd name="T71" fmla="*/ 207 h 209"/>
                <a:gd name="T72" fmla="*/ 105 w 208"/>
                <a:gd name="T73" fmla="*/ 209 h 209"/>
                <a:gd name="T74" fmla="*/ 105 w 208"/>
                <a:gd name="T7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9">
                  <a:moveTo>
                    <a:pt x="105" y="209"/>
                  </a:moveTo>
                  <a:lnTo>
                    <a:pt x="105" y="209"/>
                  </a:lnTo>
                  <a:lnTo>
                    <a:pt x="125" y="207"/>
                  </a:lnTo>
                  <a:lnTo>
                    <a:pt x="145" y="199"/>
                  </a:lnTo>
                  <a:lnTo>
                    <a:pt x="163" y="191"/>
                  </a:lnTo>
                  <a:lnTo>
                    <a:pt x="176" y="177"/>
                  </a:lnTo>
                  <a:lnTo>
                    <a:pt x="190" y="163"/>
                  </a:lnTo>
                  <a:lnTo>
                    <a:pt x="200" y="145"/>
                  </a:lnTo>
                  <a:lnTo>
                    <a:pt x="206" y="125"/>
                  </a:lnTo>
                  <a:lnTo>
                    <a:pt x="208" y="103"/>
                  </a:lnTo>
                  <a:lnTo>
                    <a:pt x="208" y="103"/>
                  </a:lnTo>
                  <a:lnTo>
                    <a:pt x="206" y="83"/>
                  </a:lnTo>
                  <a:lnTo>
                    <a:pt x="200" y="64"/>
                  </a:lnTo>
                  <a:lnTo>
                    <a:pt x="190" y="46"/>
                  </a:lnTo>
                  <a:lnTo>
                    <a:pt x="176" y="32"/>
                  </a:lnTo>
                  <a:lnTo>
                    <a:pt x="163" y="18"/>
                  </a:lnTo>
                  <a:lnTo>
                    <a:pt x="145" y="8"/>
                  </a:lnTo>
                  <a:lnTo>
                    <a:pt x="125" y="2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83" y="2"/>
                  </a:lnTo>
                  <a:lnTo>
                    <a:pt x="63" y="8"/>
                  </a:lnTo>
                  <a:lnTo>
                    <a:pt x="45" y="18"/>
                  </a:lnTo>
                  <a:lnTo>
                    <a:pt x="31" y="32"/>
                  </a:lnTo>
                  <a:lnTo>
                    <a:pt x="18" y="46"/>
                  </a:lnTo>
                  <a:lnTo>
                    <a:pt x="8" y="64"/>
                  </a:lnTo>
                  <a:lnTo>
                    <a:pt x="2" y="83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2" y="125"/>
                  </a:lnTo>
                  <a:lnTo>
                    <a:pt x="8" y="145"/>
                  </a:lnTo>
                  <a:lnTo>
                    <a:pt x="18" y="163"/>
                  </a:lnTo>
                  <a:lnTo>
                    <a:pt x="31" y="177"/>
                  </a:lnTo>
                  <a:lnTo>
                    <a:pt x="45" y="191"/>
                  </a:lnTo>
                  <a:lnTo>
                    <a:pt x="63" y="199"/>
                  </a:lnTo>
                  <a:lnTo>
                    <a:pt x="83" y="207"/>
                  </a:lnTo>
                  <a:lnTo>
                    <a:pt x="105" y="209"/>
                  </a:lnTo>
                  <a:lnTo>
                    <a:pt x="105" y="209"/>
                  </a:lnTo>
                  <a:close/>
                </a:path>
              </a:pathLst>
            </a:cu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092575" y="1168400"/>
              <a:ext cx="700088" cy="1425575"/>
            </a:xfrm>
            <a:custGeom>
              <a:avLst/>
              <a:gdLst>
                <a:gd name="T0" fmla="*/ 439 w 441"/>
                <a:gd name="T1" fmla="*/ 133 h 898"/>
                <a:gd name="T2" fmla="*/ 433 w 441"/>
                <a:gd name="T3" fmla="*/ 94 h 898"/>
                <a:gd name="T4" fmla="*/ 418 w 441"/>
                <a:gd name="T5" fmla="*/ 58 h 898"/>
                <a:gd name="T6" fmla="*/ 392 w 441"/>
                <a:gd name="T7" fmla="*/ 30 h 898"/>
                <a:gd name="T8" fmla="*/ 360 w 441"/>
                <a:gd name="T9" fmla="*/ 10 h 898"/>
                <a:gd name="T10" fmla="*/ 322 w 441"/>
                <a:gd name="T11" fmla="*/ 0 h 898"/>
                <a:gd name="T12" fmla="*/ 306 w 441"/>
                <a:gd name="T13" fmla="*/ 0 h 898"/>
                <a:gd name="T14" fmla="*/ 247 w 441"/>
                <a:gd name="T15" fmla="*/ 0 h 898"/>
                <a:gd name="T16" fmla="*/ 237 w 441"/>
                <a:gd name="T17" fmla="*/ 32 h 898"/>
                <a:gd name="T18" fmla="*/ 245 w 441"/>
                <a:gd name="T19" fmla="*/ 94 h 898"/>
                <a:gd name="T20" fmla="*/ 251 w 441"/>
                <a:gd name="T21" fmla="*/ 181 h 898"/>
                <a:gd name="T22" fmla="*/ 241 w 441"/>
                <a:gd name="T23" fmla="*/ 213 h 898"/>
                <a:gd name="T24" fmla="*/ 223 w 441"/>
                <a:gd name="T25" fmla="*/ 233 h 898"/>
                <a:gd name="T26" fmla="*/ 213 w 441"/>
                <a:gd name="T27" fmla="*/ 227 h 898"/>
                <a:gd name="T28" fmla="*/ 199 w 441"/>
                <a:gd name="T29" fmla="*/ 195 h 898"/>
                <a:gd name="T30" fmla="*/ 193 w 441"/>
                <a:gd name="T31" fmla="*/ 165 h 898"/>
                <a:gd name="T32" fmla="*/ 205 w 441"/>
                <a:gd name="T33" fmla="*/ 34 h 898"/>
                <a:gd name="T34" fmla="*/ 199 w 441"/>
                <a:gd name="T35" fmla="*/ 26 h 898"/>
                <a:gd name="T36" fmla="*/ 195 w 441"/>
                <a:gd name="T37" fmla="*/ 0 h 898"/>
                <a:gd name="T38" fmla="*/ 132 w 441"/>
                <a:gd name="T39" fmla="*/ 0 h 898"/>
                <a:gd name="T40" fmla="*/ 118 w 441"/>
                <a:gd name="T41" fmla="*/ 0 h 898"/>
                <a:gd name="T42" fmla="*/ 80 w 441"/>
                <a:gd name="T43" fmla="*/ 10 h 898"/>
                <a:gd name="T44" fmla="*/ 48 w 441"/>
                <a:gd name="T45" fmla="*/ 30 h 898"/>
                <a:gd name="T46" fmla="*/ 22 w 441"/>
                <a:gd name="T47" fmla="*/ 58 h 898"/>
                <a:gd name="T48" fmla="*/ 6 w 441"/>
                <a:gd name="T49" fmla="*/ 94 h 898"/>
                <a:gd name="T50" fmla="*/ 0 w 441"/>
                <a:gd name="T51" fmla="*/ 133 h 898"/>
                <a:gd name="T52" fmla="*/ 0 w 441"/>
                <a:gd name="T53" fmla="*/ 149 h 898"/>
                <a:gd name="T54" fmla="*/ 80 w 441"/>
                <a:gd name="T55" fmla="*/ 356 h 898"/>
                <a:gd name="T56" fmla="*/ 98 w 441"/>
                <a:gd name="T57" fmla="*/ 161 h 898"/>
                <a:gd name="T58" fmla="*/ 106 w 441"/>
                <a:gd name="T59" fmla="*/ 364 h 898"/>
                <a:gd name="T60" fmla="*/ 126 w 441"/>
                <a:gd name="T61" fmla="*/ 386 h 898"/>
                <a:gd name="T62" fmla="*/ 147 w 441"/>
                <a:gd name="T63" fmla="*/ 394 h 898"/>
                <a:gd name="T64" fmla="*/ 161 w 441"/>
                <a:gd name="T65" fmla="*/ 396 h 898"/>
                <a:gd name="T66" fmla="*/ 199 w 441"/>
                <a:gd name="T67" fmla="*/ 408 h 898"/>
                <a:gd name="T68" fmla="*/ 225 w 441"/>
                <a:gd name="T69" fmla="*/ 437 h 898"/>
                <a:gd name="T70" fmla="*/ 231 w 441"/>
                <a:gd name="T71" fmla="*/ 485 h 898"/>
                <a:gd name="T72" fmla="*/ 231 w 441"/>
                <a:gd name="T73" fmla="*/ 844 h 898"/>
                <a:gd name="T74" fmla="*/ 241 w 441"/>
                <a:gd name="T75" fmla="*/ 874 h 898"/>
                <a:gd name="T76" fmla="*/ 265 w 441"/>
                <a:gd name="T77" fmla="*/ 894 h 898"/>
                <a:gd name="T78" fmla="*/ 287 w 441"/>
                <a:gd name="T79" fmla="*/ 898 h 898"/>
                <a:gd name="T80" fmla="*/ 288 w 441"/>
                <a:gd name="T81" fmla="*/ 898 h 898"/>
                <a:gd name="T82" fmla="*/ 308 w 441"/>
                <a:gd name="T83" fmla="*/ 894 h 898"/>
                <a:gd name="T84" fmla="*/ 334 w 441"/>
                <a:gd name="T85" fmla="*/ 874 h 898"/>
                <a:gd name="T86" fmla="*/ 342 w 441"/>
                <a:gd name="T87" fmla="*/ 848 h 898"/>
                <a:gd name="T88" fmla="*/ 342 w 441"/>
                <a:gd name="T89" fmla="*/ 161 h 898"/>
                <a:gd name="T90" fmla="*/ 356 w 441"/>
                <a:gd name="T91" fmla="*/ 431 h 898"/>
                <a:gd name="T92" fmla="*/ 364 w 441"/>
                <a:gd name="T93" fmla="*/ 455 h 898"/>
                <a:gd name="T94" fmla="*/ 382 w 441"/>
                <a:gd name="T95" fmla="*/ 469 h 898"/>
                <a:gd name="T96" fmla="*/ 398 w 441"/>
                <a:gd name="T97" fmla="*/ 473 h 898"/>
                <a:gd name="T98" fmla="*/ 422 w 441"/>
                <a:gd name="T99" fmla="*/ 465 h 898"/>
                <a:gd name="T100" fmla="*/ 437 w 441"/>
                <a:gd name="T101" fmla="*/ 447 h 898"/>
                <a:gd name="T102" fmla="*/ 441 w 441"/>
                <a:gd name="T103" fmla="*/ 149 h 898"/>
                <a:gd name="T104" fmla="*/ 439 w 441"/>
                <a:gd name="T105" fmla="*/ 143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1" h="898">
                  <a:moveTo>
                    <a:pt x="439" y="143"/>
                  </a:moveTo>
                  <a:lnTo>
                    <a:pt x="439" y="133"/>
                  </a:lnTo>
                  <a:lnTo>
                    <a:pt x="439" y="133"/>
                  </a:lnTo>
                  <a:lnTo>
                    <a:pt x="439" y="120"/>
                  </a:lnTo>
                  <a:lnTo>
                    <a:pt x="437" y="106"/>
                  </a:lnTo>
                  <a:lnTo>
                    <a:pt x="433" y="94"/>
                  </a:lnTo>
                  <a:lnTo>
                    <a:pt x="430" y="82"/>
                  </a:lnTo>
                  <a:lnTo>
                    <a:pt x="424" y="70"/>
                  </a:lnTo>
                  <a:lnTo>
                    <a:pt x="418" y="58"/>
                  </a:lnTo>
                  <a:lnTo>
                    <a:pt x="410" y="48"/>
                  </a:lnTo>
                  <a:lnTo>
                    <a:pt x="402" y="38"/>
                  </a:lnTo>
                  <a:lnTo>
                    <a:pt x="392" y="30"/>
                  </a:lnTo>
                  <a:lnTo>
                    <a:pt x="382" y="22"/>
                  </a:lnTo>
                  <a:lnTo>
                    <a:pt x="372" y="16"/>
                  </a:lnTo>
                  <a:lnTo>
                    <a:pt x="360" y="10"/>
                  </a:lnTo>
                  <a:lnTo>
                    <a:pt x="348" y="6"/>
                  </a:lnTo>
                  <a:lnTo>
                    <a:pt x="336" y="2"/>
                  </a:lnTo>
                  <a:lnTo>
                    <a:pt x="322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306" y="0"/>
                  </a:lnTo>
                  <a:lnTo>
                    <a:pt x="288" y="0"/>
                  </a:lnTo>
                  <a:lnTo>
                    <a:pt x="247" y="0"/>
                  </a:lnTo>
                  <a:lnTo>
                    <a:pt x="247" y="0"/>
                  </a:lnTo>
                  <a:lnTo>
                    <a:pt x="245" y="16"/>
                  </a:lnTo>
                  <a:lnTo>
                    <a:pt x="241" y="26"/>
                  </a:lnTo>
                  <a:lnTo>
                    <a:pt x="237" y="32"/>
                  </a:lnTo>
                  <a:lnTo>
                    <a:pt x="235" y="36"/>
                  </a:lnTo>
                  <a:lnTo>
                    <a:pt x="235" y="36"/>
                  </a:lnTo>
                  <a:lnTo>
                    <a:pt x="245" y="94"/>
                  </a:lnTo>
                  <a:lnTo>
                    <a:pt x="251" y="143"/>
                  </a:lnTo>
                  <a:lnTo>
                    <a:pt x="251" y="163"/>
                  </a:lnTo>
                  <a:lnTo>
                    <a:pt x="251" y="181"/>
                  </a:lnTo>
                  <a:lnTo>
                    <a:pt x="251" y="181"/>
                  </a:lnTo>
                  <a:lnTo>
                    <a:pt x="247" y="195"/>
                  </a:lnTo>
                  <a:lnTo>
                    <a:pt x="241" y="213"/>
                  </a:lnTo>
                  <a:lnTo>
                    <a:pt x="233" y="227"/>
                  </a:lnTo>
                  <a:lnTo>
                    <a:pt x="229" y="231"/>
                  </a:lnTo>
                  <a:lnTo>
                    <a:pt x="223" y="233"/>
                  </a:lnTo>
                  <a:lnTo>
                    <a:pt x="223" y="233"/>
                  </a:lnTo>
                  <a:lnTo>
                    <a:pt x="219" y="231"/>
                  </a:lnTo>
                  <a:lnTo>
                    <a:pt x="213" y="227"/>
                  </a:lnTo>
                  <a:lnTo>
                    <a:pt x="209" y="221"/>
                  </a:lnTo>
                  <a:lnTo>
                    <a:pt x="205" y="213"/>
                  </a:lnTo>
                  <a:lnTo>
                    <a:pt x="199" y="195"/>
                  </a:lnTo>
                  <a:lnTo>
                    <a:pt x="195" y="181"/>
                  </a:lnTo>
                  <a:lnTo>
                    <a:pt x="195" y="181"/>
                  </a:lnTo>
                  <a:lnTo>
                    <a:pt x="193" y="165"/>
                  </a:lnTo>
                  <a:lnTo>
                    <a:pt x="193" y="143"/>
                  </a:lnTo>
                  <a:lnTo>
                    <a:pt x="197" y="94"/>
                  </a:lnTo>
                  <a:lnTo>
                    <a:pt x="205" y="34"/>
                  </a:lnTo>
                  <a:lnTo>
                    <a:pt x="205" y="34"/>
                  </a:lnTo>
                  <a:lnTo>
                    <a:pt x="201" y="30"/>
                  </a:lnTo>
                  <a:lnTo>
                    <a:pt x="199" y="26"/>
                  </a:lnTo>
                  <a:lnTo>
                    <a:pt x="195" y="16"/>
                  </a:lnTo>
                  <a:lnTo>
                    <a:pt x="195" y="6"/>
                  </a:lnTo>
                  <a:lnTo>
                    <a:pt x="195" y="0"/>
                  </a:lnTo>
                  <a:lnTo>
                    <a:pt x="151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8" y="0"/>
                  </a:lnTo>
                  <a:lnTo>
                    <a:pt x="106" y="2"/>
                  </a:lnTo>
                  <a:lnTo>
                    <a:pt x="92" y="6"/>
                  </a:lnTo>
                  <a:lnTo>
                    <a:pt x="80" y="10"/>
                  </a:lnTo>
                  <a:lnTo>
                    <a:pt x="70" y="16"/>
                  </a:lnTo>
                  <a:lnTo>
                    <a:pt x="58" y="22"/>
                  </a:lnTo>
                  <a:lnTo>
                    <a:pt x="48" y="30"/>
                  </a:lnTo>
                  <a:lnTo>
                    <a:pt x="38" y="38"/>
                  </a:lnTo>
                  <a:lnTo>
                    <a:pt x="30" y="48"/>
                  </a:lnTo>
                  <a:lnTo>
                    <a:pt x="22" y="58"/>
                  </a:lnTo>
                  <a:lnTo>
                    <a:pt x="16" y="70"/>
                  </a:lnTo>
                  <a:lnTo>
                    <a:pt x="10" y="82"/>
                  </a:lnTo>
                  <a:lnTo>
                    <a:pt x="6" y="94"/>
                  </a:lnTo>
                  <a:lnTo>
                    <a:pt x="2" y="106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0" y="149"/>
                  </a:lnTo>
                  <a:lnTo>
                    <a:pt x="0" y="356"/>
                  </a:lnTo>
                  <a:lnTo>
                    <a:pt x="80" y="356"/>
                  </a:lnTo>
                  <a:lnTo>
                    <a:pt x="80" y="356"/>
                  </a:lnTo>
                  <a:lnTo>
                    <a:pt x="84" y="356"/>
                  </a:lnTo>
                  <a:lnTo>
                    <a:pt x="84" y="161"/>
                  </a:lnTo>
                  <a:lnTo>
                    <a:pt x="98" y="161"/>
                  </a:lnTo>
                  <a:lnTo>
                    <a:pt x="98" y="360"/>
                  </a:lnTo>
                  <a:lnTo>
                    <a:pt x="98" y="360"/>
                  </a:lnTo>
                  <a:lnTo>
                    <a:pt x="106" y="364"/>
                  </a:lnTo>
                  <a:lnTo>
                    <a:pt x="114" y="370"/>
                  </a:lnTo>
                  <a:lnTo>
                    <a:pt x="122" y="378"/>
                  </a:lnTo>
                  <a:lnTo>
                    <a:pt x="126" y="386"/>
                  </a:lnTo>
                  <a:lnTo>
                    <a:pt x="132" y="394"/>
                  </a:lnTo>
                  <a:lnTo>
                    <a:pt x="147" y="394"/>
                  </a:lnTo>
                  <a:lnTo>
                    <a:pt x="147" y="394"/>
                  </a:lnTo>
                  <a:lnTo>
                    <a:pt x="159" y="396"/>
                  </a:lnTo>
                  <a:lnTo>
                    <a:pt x="161" y="396"/>
                  </a:lnTo>
                  <a:lnTo>
                    <a:pt x="161" y="396"/>
                  </a:lnTo>
                  <a:lnTo>
                    <a:pt x="175" y="398"/>
                  </a:lnTo>
                  <a:lnTo>
                    <a:pt x="187" y="402"/>
                  </a:lnTo>
                  <a:lnTo>
                    <a:pt x="199" y="408"/>
                  </a:lnTo>
                  <a:lnTo>
                    <a:pt x="211" y="415"/>
                  </a:lnTo>
                  <a:lnTo>
                    <a:pt x="219" y="425"/>
                  </a:lnTo>
                  <a:lnTo>
                    <a:pt x="225" y="437"/>
                  </a:lnTo>
                  <a:lnTo>
                    <a:pt x="229" y="451"/>
                  </a:lnTo>
                  <a:lnTo>
                    <a:pt x="231" y="465"/>
                  </a:lnTo>
                  <a:lnTo>
                    <a:pt x="231" y="485"/>
                  </a:lnTo>
                  <a:lnTo>
                    <a:pt x="231" y="485"/>
                  </a:lnTo>
                  <a:lnTo>
                    <a:pt x="231" y="844"/>
                  </a:lnTo>
                  <a:lnTo>
                    <a:pt x="231" y="844"/>
                  </a:lnTo>
                  <a:lnTo>
                    <a:pt x="233" y="854"/>
                  </a:lnTo>
                  <a:lnTo>
                    <a:pt x="235" y="864"/>
                  </a:lnTo>
                  <a:lnTo>
                    <a:pt x="241" y="874"/>
                  </a:lnTo>
                  <a:lnTo>
                    <a:pt x="247" y="882"/>
                  </a:lnTo>
                  <a:lnTo>
                    <a:pt x="255" y="890"/>
                  </a:lnTo>
                  <a:lnTo>
                    <a:pt x="265" y="894"/>
                  </a:lnTo>
                  <a:lnTo>
                    <a:pt x="275" y="898"/>
                  </a:lnTo>
                  <a:lnTo>
                    <a:pt x="287" y="898"/>
                  </a:lnTo>
                  <a:lnTo>
                    <a:pt x="287" y="898"/>
                  </a:lnTo>
                  <a:lnTo>
                    <a:pt x="287" y="898"/>
                  </a:lnTo>
                  <a:lnTo>
                    <a:pt x="287" y="898"/>
                  </a:lnTo>
                  <a:lnTo>
                    <a:pt x="288" y="898"/>
                  </a:lnTo>
                  <a:lnTo>
                    <a:pt x="288" y="898"/>
                  </a:lnTo>
                  <a:lnTo>
                    <a:pt x="298" y="898"/>
                  </a:lnTo>
                  <a:lnTo>
                    <a:pt x="308" y="894"/>
                  </a:lnTo>
                  <a:lnTo>
                    <a:pt x="318" y="890"/>
                  </a:lnTo>
                  <a:lnTo>
                    <a:pt x="326" y="882"/>
                  </a:lnTo>
                  <a:lnTo>
                    <a:pt x="334" y="874"/>
                  </a:lnTo>
                  <a:lnTo>
                    <a:pt x="338" y="866"/>
                  </a:lnTo>
                  <a:lnTo>
                    <a:pt x="342" y="856"/>
                  </a:lnTo>
                  <a:lnTo>
                    <a:pt x="342" y="848"/>
                  </a:lnTo>
                  <a:lnTo>
                    <a:pt x="342" y="429"/>
                  </a:lnTo>
                  <a:lnTo>
                    <a:pt x="342" y="406"/>
                  </a:lnTo>
                  <a:lnTo>
                    <a:pt x="342" y="161"/>
                  </a:lnTo>
                  <a:lnTo>
                    <a:pt x="356" y="161"/>
                  </a:lnTo>
                  <a:lnTo>
                    <a:pt x="356" y="431"/>
                  </a:lnTo>
                  <a:lnTo>
                    <a:pt x="356" y="431"/>
                  </a:lnTo>
                  <a:lnTo>
                    <a:pt x="358" y="439"/>
                  </a:lnTo>
                  <a:lnTo>
                    <a:pt x="360" y="447"/>
                  </a:lnTo>
                  <a:lnTo>
                    <a:pt x="364" y="455"/>
                  </a:lnTo>
                  <a:lnTo>
                    <a:pt x="368" y="461"/>
                  </a:lnTo>
                  <a:lnTo>
                    <a:pt x="376" y="465"/>
                  </a:lnTo>
                  <a:lnTo>
                    <a:pt x="382" y="469"/>
                  </a:lnTo>
                  <a:lnTo>
                    <a:pt x="390" y="473"/>
                  </a:lnTo>
                  <a:lnTo>
                    <a:pt x="398" y="473"/>
                  </a:lnTo>
                  <a:lnTo>
                    <a:pt x="398" y="473"/>
                  </a:lnTo>
                  <a:lnTo>
                    <a:pt x="408" y="473"/>
                  </a:lnTo>
                  <a:lnTo>
                    <a:pt x="416" y="469"/>
                  </a:lnTo>
                  <a:lnTo>
                    <a:pt x="422" y="465"/>
                  </a:lnTo>
                  <a:lnTo>
                    <a:pt x="428" y="461"/>
                  </a:lnTo>
                  <a:lnTo>
                    <a:pt x="433" y="455"/>
                  </a:lnTo>
                  <a:lnTo>
                    <a:pt x="437" y="447"/>
                  </a:lnTo>
                  <a:lnTo>
                    <a:pt x="439" y="439"/>
                  </a:lnTo>
                  <a:lnTo>
                    <a:pt x="441" y="431"/>
                  </a:lnTo>
                  <a:lnTo>
                    <a:pt x="441" y="149"/>
                  </a:lnTo>
                  <a:lnTo>
                    <a:pt x="441" y="149"/>
                  </a:lnTo>
                  <a:lnTo>
                    <a:pt x="439" y="143"/>
                  </a:lnTo>
                  <a:lnTo>
                    <a:pt x="439" y="143"/>
                  </a:lnTo>
                  <a:close/>
                </a:path>
              </a:pathLst>
            </a:cu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248150" y="2244725"/>
              <a:ext cx="176213" cy="349250"/>
            </a:xfrm>
            <a:custGeom>
              <a:avLst/>
              <a:gdLst>
                <a:gd name="T0" fmla="*/ 0 w 111"/>
                <a:gd name="T1" fmla="*/ 20 h 220"/>
                <a:gd name="T2" fmla="*/ 0 w 111"/>
                <a:gd name="T3" fmla="*/ 166 h 220"/>
                <a:gd name="T4" fmla="*/ 0 w 111"/>
                <a:gd name="T5" fmla="*/ 166 h 220"/>
                <a:gd name="T6" fmla="*/ 2 w 111"/>
                <a:gd name="T7" fmla="*/ 176 h 220"/>
                <a:gd name="T8" fmla="*/ 4 w 111"/>
                <a:gd name="T9" fmla="*/ 186 h 220"/>
                <a:gd name="T10" fmla="*/ 10 w 111"/>
                <a:gd name="T11" fmla="*/ 196 h 220"/>
                <a:gd name="T12" fmla="*/ 16 w 111"/>
                <a:gd name="T13" fmla="*/ 204 h 220"/>
                <a:gd name="T14" fmla="*/ 24 w 111"/>
                <a:gd name="T15" fmla="*/ 212 h 220"/>
                <a:gd name="T16" fmla="*/ 34 w 111"/>
                <a:gd name="T17" fmla="*/ 216 h 220"/>
                <a:gd name="T18" fmla="*/ 44 w 111"/>
                <a:gd name="T19" fmla="*/ 220 h 220"/>
                <a:gd name="T20" fmla="*/ 55 w 111"/>
                <a:gd name="T21" fmla="*/ 220 h 220"/>
                <a:gd name="T22" fmla="*/ 55 w 111"/>
                <a:gd name="T23" fmla="*/ 220 h 220"/>
                <a:gd name="T24" fmla="*/ 55 w 111"/>
                <a:gd name="T25" fmla="*/ 220 h 220"/>
                <a:gd name="T26" fmla="*/ 55 w 111"/>
                <a:gd name="T27" fmla="*/ 220 h 220"/>
                <a:gd name="T28" fmla="*/ 57 w 111"/>
                <a:gd name="T29" fmla="*/ 220 h 220"/>
                <a:gd name="T30" fmla="*/ 57 w 111"/>
                <a:gd name="T31" fmla="*/ 220 h 220"/>
                <a:gd name="T32" fmla="*/ 67 w 111"/>
                <a:gd name="T33" fmla="*/ 220 h 220"/>
                <a:gd name="T34" fmla="*/ 77 w 111"/>
                <a:gd name="T35" fmla="*/ 216 h 220"/>
                <a:gd name="T36" fmla="*/ 87 w 111"/>
                <a:gd name="T37" fmla="*/ 212 h 220"/>
                <a:gd name="T38" fmla="*/ 95 w 111"/>
                <a:gd name="T39" fmla="*/ 204 h 220"/>
                <a:gd name="T40" fmla="*/ 103 w 111"/>
                <a:gd name="T41" fmla="*/ 196 h 220"/>
                <a:gd name="T42" fmla="*/ 107 w 111"/>
                <a:gd name="T43" fmla="*/ 186 h 220"/>
                <a:gd name="T44" fmla="*/ 111 w 111"/>
                <a:gd name="T45" fmla="*/ 176 h 220"/>
                <a:gd name="T46" fmla="*/ 111 w 111"/>
                <a:gd name="T47" fmla="*/ 166 h 220"/>
                <a:gd name="T48" fmla="*/ 111 w 111"/>
                <a:gd name="T49" fmla="*/ 0 h 220"/>
                <a:gd name="T50" fmla="*/ 111 w 111"/>
                <a:gd name="T51" fmla="*/ 0 h 220"/>
                <a:gd name="T52" fmla="*/ 101 w 111"/>
                <a:gd name="T53" fmla="*/ 8 h 220"/>
                <a:gd name="T54" fmla="*/ 89 w 111"/>
                <a:gd name="T55" fmla="*/ 16 h 220"/>
                <a:gd name="T56" fmla="*/ 77 w 111"/>
                <a:gd name="T57" fmla="*/ 20 h 220"/>
                <a:gd name="T58" fmla="*/ 63 w 111"/>
                <a:gd name="T59" fmla="*/ 20 h 220"/>
                <a:gd name="T60" fmla="*/ 0 w 111"/>
                <a:gd name="T61" fmla="*/ 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1" h="220">
                  <a:moveTo>
                    <a:pt x="0" y="20"/>
                  </a:moveTo>
                  <a:lnTo>
                    <a:pt x="0" y="166"/>
                  </a:lnTo>
                  <a:lnTo>
                    <a:pt x="0" y="166"/>
                  </a:lnTo>
                  <a:lnTo>
                    <a:pt x="2" y="176"/>
                  </a:lnTo>
                  <a:lnTo>
                    <a:pt x="4" y="186"/>
                  </a:lnTo>
                  <a:lnTo>
                    <a:pt x="10" y="196"/>
                  </a:lnTo>
                  <a:lnTo>
                    <a:pt x="16" y="204"/>
                  </a:lnTo>
                  <a:lnTo>
                    <a:pt x="24" y="212"/>
                  </a:lnTo>
                  <a:lnTo>
                    <a:pt x="34" y="216"/>
                  </a:lnTo>
                  <a:lnTo>
                    <a:pt x="44" y="220"/>
                  </a:lnTo>
                  <a:lnTo>
                    <a:pt x="55" y="220"/>
                  </a:lnTo>
                  <a:lnTo>
                    <a:pt x="55" y="220"/>
                  </a:lnTo>
                  <a:lnTo>
                    <a:pt x="55" y="220"/>
                  </a:lnTo>
                  <a:lnTo>
                    <a:pt x="55" y="220"/>
                  </a:lnTo>
                  <a:lnTo>
                    <a:pt x="57" y="220"/>
                  </a:lnTo>
                  <a:lnTo>
                    <a:pt x="57" y="220"/>
                  </a:lnTo>
                  <a:lnTo>
                    <a:pt x="67" y="220"/>
                  </a:lnTo>
                  <a:lnTo>
                    <a:pt x="77" y="216"/>
                  </a:lnTo>
                  <a:lnTo>
                    <a:pt x="87" y="212"/>
                  </a:lnTo>
                  <a:lnTo>
                    <a:pt x="95" y="204"/>
                  </a:lnTo>
                  <a:lnTo>
                    <a:pt x="103" y="196"/>
                  </a:lnTo>
                  <a:lnTo>
                    <a:pt x="107" y="186"/>
                  </a:lnTo>
                  <a:lnTo>
                    <a:pt x="111" y="176"/>
                  </a:lnTo>
                  <a:lnTo>
                    <a:pt x="111" y="166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01" y="8"/>
                  </a:lnTo>
                  <a:lnTo>
                    <a:pt x="89" y="16"/>
                  </a:lnTo>
                  <a:lnTo>
                    <a:pt x="77" y="20"/>
                  </a:lnTo>
                  <a:lnTo>
                    <a:pt x="63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4335780" y="1569720"/>
            <a:ext cx="7127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Microsoft Windows是美国微软公司研发的一套操作系统，问世于1985年，Windows采用了图形化模式GUI，比DOS系统更为人性化。</a:t>
            </a:r>
            <a:endParaRPr lang="zh-CN" altLang="en-US" sz="24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320540" y="5280025"/>
            <a:ext cx="71424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Linux是一套免费使用和自由传播的类Unix操作系统，</a:t>
            </a:r>
            <a:r>
              <a:rPr lang="zh-CN" altLang="en-US" sz="24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于</a:t>
            </a:r>
            <a:r>
              <a:rPr lang="en-US" altLang="zh-CN" sz="24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1991</a:t>
            </a:r>
            <a:r>
              <a:rPr lang="zh-CN" altLang="en-US" sz="24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年由Linus Torvalds创作，</a:t>
            </a:r>
            <a:r>
              <a:rPr lang="zh-CN" altLang="en-US" sz="24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是一个基于POSIX和UNIX的多用户、多任务、支持多线程和多CPU的操作系统。</a:t>
            </a:r>
            <a:endParaRPr lang="zh-CN" altLang="en-US" sz="24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endParaRPr lang="zh-CN" altLang="en-US" sz="24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335780" y="3352165"/>
            <a:ext cx="7142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Unix</a:t>
            </a:r>
            <a:r>
              <a:rPr lang="zh-CN" altLang="en-US" sz="24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是一个强大的多用户、多任务操作系统，支持多种处理器架构，按照操作系统的分类，属于分时操作系统，于1969年在贝尔实验室开发。</a:t>
            </a:r>
            <a:endParaRPr lang="zh-CN" altLang="en-US" sz="24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49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7" grpId="0"/>
      <p:bldP spid="20" grpId="0"/>
      <p:bldP spid="23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9829320">
            <a:off x="484673" y="229114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5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64199" y="230241"/>
            <a:ext cx="5194475" cy="64516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ln w="6350">
                  <a:noFill/>
                </a:ln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一、</a:t>
            </a: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常见的操作系统</a:t>
            </a:r>
            <a:endParaRPr lang="zh-CN" altLang="en-US" sz="3600" b="1" dirty="0">
              <a:ln w="6350">
                <a:noFill/>
              </a:ln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27905" y="1356360"/>
            <a:ext cx="8972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Dos</a:t>
            </a:r>
            <a:endParaRPr lang="en-US" altLang="zh-CN" sz="3200" b="1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27905" y="3597910"/>
            <a:ext cx="15887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Mac Os</a:t>
            </a:r>
            <a:endParaRPr lang="en-US" altLang="zh-CN" sz="3200" b="1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416114" y="3734911"/>
            <a:ext cx="261355" cy="213921"/>
            <a:chOff x="4600191" y="3776105"/>
            <a:chExt cx="390272" cy="319440"/>
          </a:xfrm>
          <a:solidFill>
            <a:schemeClr val="bg1"/>
          </a:solidFill>
        </p:grpSpPr>
        <p:sp>
          <p:nvSpPr>
            <p:cNvPr id="25" name="Freeform 139"/>
            <p:cNvSpPr/>
            <p:nvPr/>
          </p:nvSpPr>
          <p:spPr bwMode="auto">
            <a:xfrm>
              <a:off x="4600191" y="3833049"/>
              <a:ext cx="390272" cy="262496"/>
            </a:xfrm>
            <a:custGeom>
              <a:avLst/>
              <a:gdLst>
                <a:gd name="T0" fmla="*/ 156 w 156"/>
                <a:gd name="T1" fmla="*/ 8 h 105"/>
                <a:gd name="T2" fmla="*/ 148 w 156"/>
                <a:gd name="T3" fmla="*/ 0 h 105"/>
                <a:gd name="T4" fmla="*/ 8 w 156"/>
                <a:gd name="T5" fmla="*/ 0 h 105"/>
                <a:gd name="T6" fmla="*/ 0 w 156"/>
                <a:gd name="T7" fmla="*/ 8 h 105"/>
                <a:gd name="T8" fmla="*/ 0 w 156"/>
                <a:gd name="T9" fmla="*/ 97 h 105"/>
                <a:gd name="T10" fmla="*/ 8 w 156"/>
                <a:gd name="T11" fmla="*/ 105 h 105"/>
                <a:gd name="T12" fmla="*/ 148 w 156"/>
                <a:gd name="T13" fmla="*/ 105 h 105"/>
                <a:gd name="T14" fmla="*/ 156 w 156"/>
                <a:gd name="T15" fmla="*/ 97 h 105"/>
                <a:gd name="T16" fmla="*/ 156 w 156"/>
                <a:gd name="T17" fmla="*/ 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05">
                  <a:moveTo>
                    <a:pt x="156" y="8"/>
                  </a:moveTo>
                  <a:cubicBezTo>
                    <a:pt x="156" y="3"/>
                    <a:pt x="152" y="0"/>
                    <a:pt x="14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1"/>
                    <a:pt x="4" y="105"/>
                    <a:pt x="8" y="105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52" y="105"/>
                    <a:pt x="156" y="101"/>
                    <a:pt x="156" y="97"/>
                  </a:cubicBezTo>
                  <a:lnTo>
                    <a:pt x="156" y="8"/>
                  </a:lnTo>
                  <a:close/>
                </a:path>
              </a:pathLst>
            </a:custGeom>
            <a:grpFill/>
            <a:ln w="25400" cap="rnd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140"/>
            <p:cNvSpPr/>
            <p:nvPr/>
          </p:nvSpPr>
          <p:spPr bwMode="auto">
            <a:xfrm>
              <a:off x="4690467" y="3776105"/>
              <a:ext cx="209719" cy="44444"/>
            </a:xfrm>
            <a:custGeom>
              <a:avLst/>
              <a:gdLst>
                <a:gd name="T0" fmla="*/ 84 w 84"/>
                <a:gd name="T1" fmla="*/ 18 h 18"/>
                <a:gd name="T2" fmla="*/ 84 w 84"/>
                <a:gd name="T3" fmla="*/ 8 h 18"/>
                <a:gd name="T4" fmla="*/ 76 w 84"/>
                <a:gd name="T5" fmla="*/ 0 h 18"/>
                <a:gd name="T6" fmla="*/ 8 w 84"/>
                <a:gd name="T7" fmla="*/ 0 h 18"/>
                <a:gd name="T8" fmla="*/ 0 w 84"/>
                <a:gd name="T9" fmla="*/ 8 h 18"/>
                <a:gd name="T10" fmla="*/ 0 w 84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8">
                  <a:moveTo>
                    <a:pt x="84" y="1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3"/>
                    <a:pt x="81" y="0"/>
                    <a:pt x="7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8"/>
                    <a:pt x="0" y="18"/>
                    <a:pt x="0" y="18"/>
                  </a:cubicBezTo>
                </a:path>
              </a:pathLst>
            </a:custGeom>
            <a:grpFill/>
            <a:ln w="25400" cap="rnd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Line 141"/>
            <p:cNvSpPr>
              <a:spLocks noChangeShapeType="1"/>
            </p:cNvSpPr>
            <p:nvPr/>
          </p:nvSpPr>
          <p:spPr bwMode="auto">
            <a:xfrm>
              <a:off x="4600191" y="4008046"/>
              <a:ext cx="390272" cy="0"/>
            </a:xfrm>
            <a:prstGeom prst="line">
              <a:avLst/>
            </a:prstGeom>
            <a:grpFill/>
            <a:ln w="25400" cap="rnd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Line 307"/>
            <p:cNvSpPr>
              <a:spLocks noChangeShapeType="1"/>
            </p:cNvSpPr>
            <p:nvPr/>
          </p:nvSpPr>
          <p:spPr bwMode="auto">
            <a:xfrm flipH="1">
              <a:off x="4736300" y="3776105"/>
              <a:ext cx="119443" cy="0"/>
            </a:xfrm>
            <a:prstGeom prst="line">
              <a:avLst/>
            </a:prstGeom>
            <a:grpFill/>
            <a:ln w="25400" cap="rnd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 flipH="1">
            <a:off x="1682119" y="2414976"/>
            <a:ext cx="1726008" cy="3445895"/>
            <a:chOff x="3897313" y="806450"/>
            <a:chExt cx="895350" cy="1787525"/>
          </a:xfrm>
          <a:solidFill>
            <a:srgbClr val="53A80F"/>
          </a:solidFill>
        </p:grpSpPr>
        <p:sp>
          <p:nvSpPr>
            <p:cNvPr id="35" name="Freeform 34"/>
            <p:cNvSpPr/>
            <p:nvPr/>
          </p:nvSpPr>
          <p:spPr bwMode="auto">
            <a:xfrm>
              <a:off x="3897313" y="1778000"/>
              <a:ext cx="517525" cy="195263"/>
            </a:xfrm>
            <a:custGeom>
              <a:avLst/>
              <a:gdLst>
                <a:gd name="T0" fmla="*/ 326 w 326"/>
                <a:gd name="T1" fmla="*/ 79 h 123"/>
                <a:gd name="T2" fmla="*/ 326 w 326"/>
                <a:gd name="T3" fmla="*/ 79 h 123"/>
                <a:gd name="T4" fmla="*/ 324 w 326"/>
                <a:gd name="T5" fmla="*/ 71 h 123"/>
                <a:gd name="T6" fmla="*/ 322 w 326"/>
                <a:gd name="T7" fmla="*/ 65 h 123"/>
                <a:gd name="T8" fmla="*/ 318 w 326"/>
                <a:gd name="T9" fmla="*/ 57 h 123"/>
                <a:gd name="T10" fmla="*/ 314 w 326"/>
                <a:gd name="T11" fmla="*/ 53 h 123"/>
                <a:gd name="T12" fmla="*/ 308 w 326"/>
                <a:gd name="T13" fmla="*/ 47 h 123"/>
                <a:gd name="T14" fmla="*/ 302 w 326"/>
                <a:gd name="T15" fmla="*/ 43 h 123"/>
                <a:gd name="T16" fmla="*/ 294 w 326"/>
                <a:gd name="T17" fmla="*/ 41 h 123"/>
                <a:gd name="T18" fmla="*/ 286 w 326"/>
                <a:gd name="T19" fmla="*/ 41 h 123"/>
                <a:gd name="T20" fmla="*/ 282 w 326"/>
                <a:gd name="T21" fmla="*/ 41 h 123"/>
                <a:gd name="T22" fmla="*/ 282 w 326"/>
                <a:gd name="T23" fmla="*/ 41 h 123"/>
                <a:gd name="T24" fmla="*/ 272 w 326"/>
                <a:gd name="T25" fmla="*/ 39 h 123"/>
                <a:gd name="T26" fmla="*/ 235 w 326"/>
                <a:gd name="T27" fmla="*/ 39 h 123"/>
                <a:gd name="T28" fmla="*/ 221 w 326"/>
                <a:gd name="T29" fmla="*/ 12 h 123"/>
                <a:gd name="T30" fmla="*/ 221 w 326"/>
                <a:gd name="T31" fmla="*/ 12 h 123"/>
                <a:gd name="T32" fmla="*/ 219 w 326"/>
                <a:gd name="T33" fmla="*/ 8 h 123"/>
                <a:gd name="T34" fmla="*/ 215 w 326"/>
                <a:gd name="T35" fmla="*/ 4 h 123"/>
                <a:gd name="T36" fmla="*/ 209 w 326"/>
                <a:gd name="T37" fmla="*/ 2 h 123"/>
                <a:gd name="T38" fmla="*/ 203 w 326"/>
                <a:gd name="T39" fmla="*/ 0 h 123"/>
                <a:gd name="T40" fmla="*/ 121 w 326"/>
                <a:gd name="T41" fmla="*/ 0 h 123"/>
                <a:gd name="T42" fmla="*/ 121 w 326"/>
                <a:gd name="T43" fmla="*/ 0 h 123"/>
                <a:gd name="T44" fmla="*/ 116 w 326"/>
                <a:gd name="T45" fmla="*/ 2 h 123"/>
                <a:gd name="T46" fmla="*/ 112 w 326"/>
                <a:gd name="T47" fmla="*/ 4 h 123"/>
                <a:gd name="T48" fmla="*/ 106 w 326"/>
                <a:gd name="T49" fmla="*/ 8 h 123"/>
                <a:gd name="T50" fmla="*/ 104 w 326"/>
                <a:gd name="T51" fmla="*/ 12 h 123"/>
                <a:gd name="T52" fmla="*/ 90 w 326"/>
                <a:gd name="T53" fmla="*/ 39 h 123"/>
                <a:gd name="T54" fmla="*/ 52 w 326"/>
                <a:gd name="T55" fmla="*/ 39 h 123"/>
                <a:gd name="T56" fmla="*/ 52 w 326"/>
                <a:gd name="T57" fmla="*/ 39 h 123"/>
                <a:gd name="T58" fmla="*/ 42 w 326"/>
                <a:gd name="T59" fmla="*/ 41 h 123"/>
                <a:gd name="T60" fmla="*/ 38 w 326"/>
                <a:gd name="T61" fmla="*/ 41 h 123"/>
                <a:gd name="T62" fmla="*/ 38 w 326"/>
                <a:gd name="T63" fmla="*/ 41 h 123"/>
                <a:gd name="T64" fmla="*/ 30 w 326"/>
                <a:gd name="T65" fmla="*/ 41 h 123"/>
                <a:gd name="T66" fmla="*/ 24 w 326"/>
                <a:gd name="T67" fmla="*/ 43 h 123"/>
                <a:gd name="T68" fmla="*/ 16 w 326"/>
                <a:gd name="T69" fmla="*/ 47 h 123"/>
                <a:gd name="T70" fmla="*/ 10 w 326"/>
                <a:gd name="T71" fmla="*/ 53 h 123"/>
                <a:gd name="T72" fmla="*/ 6 w 326"/>
                <a:gd name="T73" fmla="*/ 57 h 123"/>
                <a:gd name="T74" fmla="*/ 2 w 326"/>
                <a:gd name="T75" fmla="*/ 65 h 123"/>
                <a:gd name="T76" fmla="*/ 0 w 326"/>
                <a:gd name="T77" fmla="*/ 71 h 123"/>
                <a:gd name="T78" fmla="*/ 0 w 326"/>
                <a:gd name="T79" fmla="*/ 79 h 123"/>
                <a:gd name="T80" fmla="*/ 0 w 326"/>
                <a:gd name="T81" fmla="*/ 123 h 123"/>
                <a:gd name="T82" fmla="*/ 133 w 326"/>
                <a:gd name="T83" fmla="*/ 123 h 123"/>
                <a:gd name="T84" fmla="*/ 133 w 326"/>
                <a:gd name="T85" fmla="*/ 123 h 123"/>
                <a:gd name="T86" fmla="*/ 137 w 326"/>
                <a:gd name="T87" fmla="*/ 115 h 123"/>
                <a:gd name="T88" fmla="*/ 145 w 326"/>
                <a:gd name="T89" fmla="*/ 109 h 123"/>
                <a:gd name="T90" fmla="*/ 153 w 326"/>
                <a:gd name="T91" fmla="*/ 103 h 123"/>
                <a:gd name="T92" fmla="*/ 163 w 326"/>
                <a:gd name="T93" fmla="*/ 103 h 123"/>
                <a:gd name="T94" fmla="*/ 163 w 326"/>
                <a:gd name="T95" fmla="*/ 103 h 123"/>
                <a:gd name="T96" fmla="*/ 173 w 326"/>
                <a:gd name="T97" fmla="*/ 103 h 123"/>
                <a:gd name="T98" fmla="*/ 181 w 326"/>
                <a:gd name="T99" fmla="*/ 109 h 123"/>
                <a:gd name="T100" fmla="*/ 187 w 326"/>
                <a:gd name="T101" fmla="*/ 115 h 123"/>
                <a:gd name="T102" fmla="*/ 191 w 326"/>
                <a:gd name="T103" fmla="*/ 123 h 123"/>
                <a:gd name="T104" fmla="*/ 326 w 326"/>
                <a:gd name="T105" fmla="*/ 123 h 123"/>
                <a:gd name="T106" fmla="*/ 326 w 326"/>
                <a:gd name="T107" fmla="*/ 7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6" h="123">
                  <a:moveTo>
                    <a:pt x="326" y="79"/>
                  </a:moveTo>
                  <a:lnTo>
                    <a:pt x="326" y="79"/>
                  </a:lnTo>
                  <a:lnTo>
                    <a:pt x="324" y="71"/>
                  </a:lnTo>
                  <a:lnTo>
                    <a:pt x="322" y="65"/>
                  </a:lnTo>
                  <a:lnTo>
                    <a:pt x="318" y="57"/>
                  </a:lnTo>
                  <a:lnTo>
                    <a:pt x="314" y="53"/>
                  </a:lnTo>
                  <a:lnTo>
                    <a:pt x="308" y="47"/>
                  </a:lnTo>
                  <a:lnTo>
                    <a:pt x="302" y="43"/>
                  </a:lnTo>
                  <a:lnTo>
                    <a:pt x="294" y="41"/>
                  </a:lnTo>
                  <a:lnTo>
                    <a:pt x="286" y="41"/>
                  </a:lnTo>
                  <a:lnTo>
                    <a:pt x="282" y="41"/>
                  </a:lnTo>
                  <a:lnTo>
                    <a:pt x="282" y="41"/>
                  </a:lnTo>
                  <a:lnTo>
                    <a:pt x="272" y="39"/>
                  </a:lnTo>
                  <a:lnTo>
                    <a:pt x="235" y="39"/>
                  </a:lnTo>
                  <a:lnTo>
                    <a:pt x="221" y="12"/>
                  </a:lnTo>
                  <a:lnTo>
                    <a:pt x="221" y="12"/>
                  </a:lnTo>
                  <a:lnTo>
                    <a:pt x="219" y="8"/>
                  </a:lnTo>
                  <a:lnTo>
                    <a:pt x="215" y="4"/>
                  </a:lnTo>
                  <a:lnTo>
                    <a:pt x="209" y="2"/>
                  </a:lnTo>
                  <a:lnTo>
                    <a:pt x="203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16" y="2"/>
                  </a:lnTo>
                  <a:lnTo>
                    <a:pt x="112" y="4"/>
                  </a:lnTo>
                  <a:lnTo>
                    <a:pt x="106" y="8"/>
                  </a:lnTo>
                  <a:lnTo>
                    <a:pt x="104" y="12"/>
                  </a:lnTo>
                  <a:lnTo>
                    <a:pt x="90" y="39"/>
                  </a:lnTo>
                  <a:lnTo>
                    <a:pt x="52" y="39"/>
                  </a:lnTo>
                  <a:lnTo>
                    <a:pt x="52" y="39"/>
                  </a:lnTo>
                  <a:lnTo>
                    <a:pt x="42" y="41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0" y="41"/>
                  </a:lnTo>
                  <a:lnTo>
                    <a:pt x="24" y="43"/>
                  </a:lnTo>
                  <a:lnTo>
                    <a:pt x="16" y="47"/>
                  </a:lnTo>
                  <a:lnTo>
                    <a:pt x="10" y="53"/>
                  </a:lnTo>
                  <a:lnTo>
                    <a:pt x="6" y="57"/>
                  </a:lnTo>
                  <a:lnTo>
                    <a:pt x="2" y="65"/>
                  </a:lnTo>
                  <a:lnTo>
                    <a:pt x="0" y="71"/>
                  </a:lnTo>
                  <a:lnTo>
                    <a:pt x="0" y="79"/>
                  </a:lnTo>
                  <a:lnTo>
                    <a:pt x="0" y="123"/>
                  </a:lnTo>
                  <a:lnTo>
                    <a:pt x="133" y="123"/>
                  </a:lnTo>
                  <a:lnTo>
                    <a:pt x="133" y="123"/>
                  </a:lnTo>
                  <a:lnTo>
                    <a:pt x="137" y="115"/>
                  </a:lnTo>
                  <a:lnTo>
                    <a:pt x="145" y="109"/>
                  </a:lnTo>
                  <a:lnTo>
                    <a:pt x="153" y="103"/>
                  </a:lnTo>
                  <a:lnTo>
                    <a:pt x="163" y="103"/>
                  </a:lnTo>
                  <a:lnTo>
                    <a:pt x="163" y="103"/>
                  </a:lnTo>
                  <a:lnTo>
                    <a:pt x="173" y="103"/>
                  </a:lnTo>
                  <a:lnTo>
                    <a:pt x="181" y="109"/>
                  </a:lnTo>
                  <a:lnTo>
                    <a:pt x="187" y="115"/>
                  </a:lnTo>
                  <a:lnTo>
                    <a:pt x="191" y="123"/>
                  </a:lnTo>
                  <a:lnTo>
                    <a:pt x="326" y="123"/>
                  </a:lnTo>
                  <a:lnTo>
                    <a:pt x="326" y="79"/>
                  </a:lnTo>
                  <a:close/>
                </a:path>
              </a:pathLst>
            </a:cu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3897313" y="2005013"/>
              <a:ext cx="517525" cy="227013"/>
            </a:xfrm>
            <a:custGeom>
              <a:avLst/>
              <a:gdLst>
                <a:gd name="T0" fmla="*/ 163 w 326"/>
                <a:gd name="T1" fmla="*/ 41 h 143"/>
                <a:gd name="T2" fmla="*/ 163 w 326"/>
                <a:gd name="T3" fmla="*/ 41 h 143"/>
                <a:gd name="T4" fmla="*/ 157 w 326"/>
                <a:gd name="T5" fmla="*/ 39 h 143"/>
                <a:gd name="T6" fmla="*/ 151 w 326"/>
                <a:gd name="T7" fmla="*/ 37 h 143"/>
                <a:gd name="T8" fmla="*/ 141 w 326"/>
                <a:gd name="T9" fmla="*/ 31 h 143"/>
                <a:gd name="T10" fmla="*/ 135 w 326"/>
                <a:gd name="T11" fmla="*/ 22 h 143"/>
                <a:gd name="T12" fmla="*/ 133 w 326"/>
                <a:gd name="T13" fmla="*/ 16 h 143"/>
                <a:gd name="T14" fmla="*/ 131 w 326"/>
                <a:gd name="T15" fmla="*/ 10 h 143"/>
                <a:gd name="T16" fmla="*/ 131 w 326"/>
                <a:gd name="T17" fmla="*/ 0 h 143"/>
                <a:gd name="T18" fmla="*/ 0 w 326"/>
                <a:gd name="T19" fmla="*/ 0 h 143"/>
                <a:gd name="T20" fmla="*/ 0 w 326"/>
                <a:gd name="T21" fmla="*/ 105 h 143"/>
                <a:gd name="T22" fmla="*/ 0 w 326"/>
                <a:gd name="T23" fmla="*/ 105 h 143"/>
                <a:gd name="T24" fmla="*/ 0 w 326"/>
                <a:gd name="T25" fmla="*/ 111 h 143"/>
                <a:gd name="T26" fmla="*/ 2 w 326"/>
                <a:gd name="T27" fmla="*/ 119 h 143"/>
                <a:gd name="T28" fmla="*/ 6 w 326"/>
                <a:gd name="T29" fmla="*/ 125 h 143"/>
                <a:gd name="T30" fmla="*/ 10 w 326"/>
                <a:gd name="T31" fmla="*/ 131 h 143"/>
                <a:gd name="T32" fmla="*/ 16 w 326"/>
                <a:gd name="T33" fmla="*/ 137 h 143"/>
                <a:gd name="T34" fmla="*/ 24 w 326"/>
                <a:gd name="T35" fmla="*/ 139 h 143"/>
                <a:gd name="T36" fmla="*/ 30 w 326"/>
                <a:gd name="T37" fmla="*/ 141 h 143"/>
                <a:gd name="T38" fmla="*/ 38 w 326"/>
                <a:gd name="T39" fmla="*/ 143 h 143"/>
                <a:gd name="T40" fmla="*/ 286 w 326"/>
                <a:gd name="T41" fmla="*/ 143 h 143"/>
                <a:gd name="T42" fmla="*/ 286 w 326"/>
                <a:gd name="T43" fmla="*/ 143 h 143"/>
                <a:gd name="T44" fmla="*/ 294 w 326"/>
                <a:gd name="T45" fmla="*/ 141 h 143"/>
                <a:gd name="T46" fmla="*/ 302 w 326"/>
                <a:gd name="T47" fmla="*/ 139 h 143"/>
                <a:gd name="T48" fmla="*/ 308 w 326"/>
                <a:gd name="T49" fmla="*/ 137 h 143"/>
                <a:gd name="T50" fmla="*/ 314 w 326"/>
                <a:gd name="T51" fmla="*/ 131 h 143"/>
                <a:gd name="T52" fmla="*/ 318 w 326"/>
                <a:gd name="T53" fmla="*/ 125 h 143"/>
                <a:gd name="T54" fmla="*/ 322 w 326"/>
                <a:gd name="T55" fmla="*/ 119 h 143"/>
                <a:gd name="T56" fmla="*/ 324 w 326"/>
                <a:gd name="T57" fmla="*/ 111 h 143"/>
                <a:gd name="T58" fmla="*/ 326 w 326"/>
                <a:gd name="T59" fmla="*/ 105 h 143"/>
                <a:gd name="T60" fmla="*/ 326 w 326"/>
                <a:gd name="T61" fmla="*/ 0 h 143"/>
                <a:gd name="T62" fmla="*/ 193 w 326"/>
                <a:gd name="T63" fmla="*/ 0 h 143"/>
                <a:gd name="T64" fmla="*/ 193 w 326"/>
                <a:gd name="T65" fmla="*/ 10 h 143"/>
                <a:gd name="T66" fmla="*/ 193 w 326"/>
                <a:gd name="T67" fmla="*/ 10 h 143"/>
                <a:gd name="T68" fmla="*/ 193 w 326"/>
                <a:gd name="T69" fmla="*/ 16 h 143"/>
                <a:gd name="T70" fmla="*/ 191 w 326"/>
                <a:gd name="T71" fmla="*/ 22 h 143"/>
                <a:gd name="T72" fmla="*/ 185 w 326"/>
                <a:gd name="T73" fmla="*/ 31 h 143"/>
                <a:gd name="T74" fmla="*/ 175 w 326"/>
                <a:gd name="T75" fmla="*/ 37 h 143"/>
                <a:gd name="T76" fmla="*/ 169 w 326"/>
                <a:gd name="T77" fmla="*/ 39 h 143"/>
                <a:gd name="T78" fmla="*/ 163 w 326"/>
                <a:gd name="T79" fmla="*/ 41 h 143"/>
                <a:gd name="T80" fmla="*/ 163 w 326"/>
                <a:gd name="T81" fmla="*/ 4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43">
                  <a:moveTo>
                    <a:pt x="163" y="41"/>
                  </a:moveTo>
                  <a:lnTo>
                    <a:pt x="163" y="41"/>
                  </a:lnTo>
                  <a:lnTo>
                    <a:pt x="157" y="39"/>
                  </a:lnTo>
                  <a:lnTo>
                    <a:pt x="151" y="37"/>
                  </a:lnTo>
                  <a:lnTo>
                    <a:pt x="141" y="31"/>
                  </a:lnTo>
                  <a:lnTo>
                    <a:pt x="135" y="22"/>
                  </a:lnTo>
                  <a:lnTo>
                    <a:pt x="133" y="16"/>
                  </a:lnTo>
                  <a:lnTo>
                    <a:pt x="131" y="10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11"/>
                  </a:lnTo>
                  <a:lnTo>
                    <a:pt x="2" y="119"/>
                  </a:lnTo>
                  <a:lnTo>
                    <a:pt x="6" y="125"/>
                  </a:lnTo>
                  <a:lnTo>
                    <a:pt x="10" y="131"/>
                  </a:lnTo>
                  <a:lnTo>
                    <a:pt x="16" y="137"/>
                  </a:lnTo>
                  <a:lnTo>
                    <a:pt x="24" y="139"/>
                  </a:lnTo>
                  <a:lnTo>
                    <a:pt x="30" y="141"/>
                  </a:lnTo>
                  <a:lnTo>
                    <a:pt x="38" y="143"/>
                  </a:lnTo>
                  <a:lnTo>
                    <a:pt x="286" y="143"/>
                  </a:lnTo>
                  <a:lnTo>
                    <a:pt x="286" y="143"/>
                  </a:lnTo>
                  <a:lnTo>
                    <a:pt x="294" y="141"/>
                  </a:lnTo>
                  <a:lnTo>
                    <a:pt x="302" y="139"/>
                  </a:lnTo>
                  <a:lnTo>
                    <a:pt x="308" y="137"/>
                  </a:lnTo>
                  <a:lnTo>
                    <a:pt x="314" y="131"/>
                  </a:lnTo>
                  <a:lnTo>
                    <a:pt x="318" y="125"/>
                  </a:lnTo>
                  <a:lnTo>
                    <a:pt x="322" y="119"/>
                  </a:lnTo>
                  <a:lnTo>
                    <a:pt x="324" y="111"/>
                  </a:lnTo>
                  <a:lnTo>
                    <a:pt x="326" y="105"/>
                  </a:lnTo>
                  <a:lnTo>
                    <a:pt x="326" y="0"/>
                  </a:lnTo>
                  <a:lnTo>
                    <a:pt x="193" y="0"/>
                  </a:lnTo>
                  <a:lnTo>
                    <a:pt x="193" y="10"/>
                  </a:lnTo>
                  <a:lnTo>
                    <a:pt x="193" y="10"/>
                  </a:lnTo>
                  <a:lnTo>
                    <a:pt x="193" y="16"/>
                  </a:lnTo>
                  <a:lnTo>
                    <a:pt x="191" y="22"/>
                  </a:lnTo>
                  <a:lnTo>
                    <a:pt x="185" y="31"/>
                  </a:lnTo>
                  <a:lnTo>
                    <a:pt x="175" y="37"/>
                  </a:lnTo>
                  <a:lnTo>
                    <a:pt x="169" y="39"/>
                  </a:lnTo>
                  <a:lnTo>
                    <a:pt x="163" y="41"/>
                  </a:lnTo>
                  <a:lnTo>
                    <a:pt x="163" y="41"/>
                  </a:lnTo>
                  <a:close/>
                </a:path>
              </a:pathLst>
            </a:cu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4279900" y="806450"/>
              <a:ext cx="330200" cy="331788"/>
            </a:xfrm>
            <a:custGeom>
              <a:avLst/>
              <a:gdLst>
                <a:gd name="T0" fmla="*/ 105 w 208"/>
                <a:gd name="T1" fmla="*/ 209 h 209"/>
                <a:gd name="T2" fmla="*/ 105 w 208"/>
                <a:gd name="T3" fmla="*/ 209 h 209"/>
                <a:gd name="T4" fmla="*/ 125 w 208"/>
                <a:gd name="T5" fmla="*/ 207 h 209"/>
                <a:gd name="T6" fmla="*/ 145 w 208"/>
                <a:gd name="T7" fmla="*/ 199 h 209"/>
                <a:gd name="T8" fmla="*/ 163 w 208"/>
                <a:gd name="T9" fmla="*/ 191 h 209"/>
                <a:gd name="T10" fmla="*/ 176 w 208"/>
                <a:gd name="T11" fmla="*/ 177 h 209"/>
                <a:gd name="T12" fmla="*/ 190 w 208"/>
                <a:gd name="T13" fmla="*/ 163 h 209"/>
                <a:gd name="T14" fmla="*/ 200 w 208"/>
                <a:gd name="T15" fmla="*/ 145 h 209"/>
                <a:gd name="T16" fmla="*/ 206 w 208"/>
                <a:gd name="T17" fmla="*/ 125 h 209"/>
                <a:gd name="T18" fmla="*/ 208 w 208"/>
                <a:gd name="T19" fmla="*/ 103 h 209"/>
                <a:gd name="T20" fmla="*/ 208 w 208"/>
                <a:gd name="T21" fmla="*/ 103 h 209"/>
                <a:gd name="T22" fmla="*/ 206 w 208"/>
                <a:gd name="T23" fmla="*/ 83 h 209"/>
                <a:gd name="T24" fmla="*/ 200 w 208"/>
                <a:gd name="T25" fmla="*/ 64 h 209"/>
                <a:gd name="T26" fmla="*/ 190 w 208"/>
                <a:gd name="T27" fmla="*/ 46 h 209"/>
                <a:gd name="T28" fmla="*/ 176 w 208"/>
                <a:gd name="T29" fmla="*/ 32 h 209"/>
                <a:gd name="T30" fmla="*/ 163 w 208"/>
                <a:gd name="T31" fmla="*/ 18 h 209"/>
                <a:gd name="T32" fmla="*/ 145 w 208"/>
                <a:gd name="T33" fmla="*/ 8 h 209"/>
                <a:gd name="T34" fmla="*/ 125 w 208"/>
                <a:gd name="T35" fmla="*/ 2 h 209"/>
                <a:gd name="T36" fmla="*/ 105 w 208"/>
                <a:gd name="T37" fmla="*/ 0 h 209"/>
                <a:gd name="T38" fmla="*/ 105 w 208"/>
                <a:gd name="T39" fmla="*/ 0 h 209"/>
                <a:gd name="T40" fmla="*/ 83 w 208"/>
                <a:gd name="T41" fmla="*/ 2 h 209"/>
                <a:gd name="T42" fmla="*/ 63 w 208"/>
                <a:gd name="T43" fmla="*/ 8 h 209"/>
                <a:gd name="T44" fmla="*/ 45 w 208"/>
                <a:gd name="T45" fmla="*/ 18 h 209"/>
                <a:gd name="T46" fmla="*/ 31 w 208"/>
                <a:gd name="T47" fmla="*/ 32 h 209"/>
                <a:gd name="T48" fmla="*/ 18 w 208"/>
                <a:gd name="T49" fmla="*/ 46 h 209"/>
                <a:gd name="T50" fmla="*/ 8 w 208"/>
                <a:gd name="T51" fmla="*/ 64 h 209"/>
                <a:gd name="T52" fmla="*/ 2 w 208"/>
                <a:gd name="T53" fmla="*/ 83 h 209"/>
                <a:gd name="T54" fmla="*/ 0 w 208"/>
                <a:gd name="T55" fmla="*/ 103 h 209"/>
                <a:gd name="T56" fmla="*/ 0 w 208"/>
                <a:gd name="T57" fmla="*/ 103 h 209"/>
                <a:gd name="T58" fmla="*/ 2 w 208"/>
                <a:gd name="T59" fmla="*/ 125 h 209"/>
                <a:gd name="T60" fmla="*/ 8 w 208"/>
                <a:gd name="T61" fmla="*/ 145 h 209"/>
                <a:gd name="T62" fmla="*/ 18 w 208"/>
                <a:gd name="T63" fmla="*/ 163 h 209"/>
                <a:gd name="T64" fmla="*/ 31 w 208"/>
                <a:gd name="T65" fmla="*/ 177 h 209"/>
                <a:gd name="T66" fmla="*/ 45 w 208"/>
                <a:gd name="T67" fmla="*/ 191 h 209"/>
                <a:gd name="T68" fmla="*/ 63 w 208"/>
                <a:gd name="T69" fmla="*/ 199 h 209"/>
                <a:gd name="T70" fmla="*/ 83 w 208"/>
                <a:gd name="T71" fmla="*/ 207 h 209"/>
                <a:gd name="T72" fmla="*/ 105 w 208"/>
                <a:gd name="T73" fmla="*/ 209 h 209"/>
                <a:gd name="T74" fmla="*/ 105 w 208"/>
                <a:gd name="T7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9">
                  <a:moveTo>
                    <a:pt x="105" y="209"/>
                  </a:moveTo>
                  <a:lnTo>
                    <a:pt x="105" y="209"/>
                  </a:lnTo>
                  <a:lnTo>
                    <a:pt x="125" y="207"/>
                  </a:lnTo>
                  <a:lnTo>
                    <a:pt x="145" y="199"/>
                  </a:lnTo>
                  <a:lnTo>
                    <a:pt x="163" y="191"/>
                  </a:lnTo>
                  <a:lnTo>
                    <a:pt x="176" y="177"/>
                  </a:lnTo>
                  <a:lnTo>
                    <a:pt x="190" y="163"/>
                  </a:lnTo>
                  <a:lnTo>
                    <a:pt x="200" y="145"/>
                  </a:lnTo>
                  <a:lnTo>
                    <a:pt x="206" y="125"/>
                  </a:lnTo>
                  <a:lnTo>
                    <a:pt x="208" y="103"/>
                  </a:lnTo>
                  <a:lnTo>
                    <a:pt x="208" y="103"/>
                  </a:lnTo>
                  <a:lnTo>
                    <a:pt x="206" y="83"/>
                  </a:lnTo>
                  <a:lnTo>
                    <a:pt x="200" y="64"/>
                  </a:lnTo>
                  <a:lnTo>
                    <a:pt x="190" y="46"/>
                  </a:lnTo>
                  <a:lnTo>
                    <a:pt x="176" y="32"/>
                  </a:lnTo>
                  <a:lnTo>
                    <a:pt x="163" y="18"/>
                  </a:lnTo>
                  <a:lnTo>
                    <a:pt x="145" y="8"/>
                  </a:lnTo>
                  <a:lnTo>
                    <a:pt x="125" y="2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83" y="2"/>
                  </a:lnTo>
                  <a:lnTo>
                    <a:pt x="63" y="8"/>
                  </a:lnTo>
                  <a:lnTo>
                    <a:pt x="45" y="18"/>
                  </a:lnTo>
                  <a:lnTo>
                    <a:pt x="31" y="32"/>
                  </a:lnTo>
                  <a:lnTo>
                    <a:pt x="18" y="46"/>
                  </a:lnTo>
                  <a:lnTo>
                    <a:pt x="8" y="64"/>
                  </a:lnTo>
                  <a:lnTo>
                    <a:pt x="2" y="83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2" y="125"/>
                  </a:lnTo>
                  <a:lnTo>
                    <a:pt x="8" y="145"/>
                  </a:lnTo>
                  <a:lnTo>
                    <a:pt x="18" y="163"/>
                  </a:lnTo>
                  <a:lnTo>
                    <a:pt x="31" y="177"/>
                  </a:lnTo>
                  <a:lnTo>
                    <a:pt x="45" y="191"/>
                  </a:lnTo>
                  <a:lnTo>
                    <a:pt x="63" y="199"/>
                  </a:lnTo>
                  <a:lnTo>
                    <a:pt x="83" y="207"/>
                  </a:lnTo>
                  <a:lnTo>
                    <a:pt x="105" y="209"/>
                  </a:lnTo>
                  <a:lnTo>
                    <a:pt x="105" y="209"/>
                  </a:lnTo>
                  <a:close/>
                </a:path>
              </a:pathLst>
            </a:cu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092575" y="1168400"/>
              <a:ext cx="700088" cy="1425575"/>
            </a:xfrm>
            <a:custGeom>
              <a:avLst/>
              <a:gdLst>
                <a:gd name="T0" fmla="*/ 439 w 441"/>
                <a:gd name="T1" fmla="*/ 133 h 898"/>
                <a:gd name="T2" fmla="*/ 433 w 441"/>
                <a:gd name="T3" fmla="*/ 94 h 898"/>
                <a:gd name="T4" fmla="*/ 418 w 441"/>
                <a:gd name="T5" fmla="*/ 58 h 898"/>
                <a:gd name="T6" fmla="*/ 392 w 441"/>
                <a:gd name="T7" fmla="*/ 30 h 898"/>
                <a:gd name="T8" fmla="*/ 360 w 441"/>
                <a:gd name="T9" fmla="*/ 10 h 898"/>
                <a:gd name="T10" fmla="*/ 322 w 441"/>
                <a:gd name="T11" fmla="*/ 0 h 898"/>
                <a:gd name="T12" fmla="*/ 306 w 441"/>
                <a:gd name="T13" fmla="*/ 0 h 898"/>
                <a:gd name="T14" fmla="*/ 247 w 441"/>
                <a:gd name="T15" fmla="*/ 0 h 898"/>
                <a:gd name="T16" fmla="*/ 237 w 441"/>
                <a:gd name="T17" fmla="*/ 32 h 898"/>
                <a:gd name="T18" fmla="*/ 245 w 441"/>
                <a:gd name="T19" fmla="*/ 94 h 898"/>
                <a:gd name="T20" fmla="*/ 251 w 441"/>
                <a:gd name="T21" fmla="*/ 181 h 898"/>
                <a:gd name="T22" fmla="*/ 241 w 441"/>
                <a:gd name="T23" fmla="*/ 213 h 898"/>
                <a:gd name="T24" fmla="*/ 223 w 441"/>
                <a:gd name="T25" fmla="*/ 233 h 898"/>
                <a:gd name="T26" fmla="*/ 213 w 441"/>
                <a:gd name="T27" fmla="*/ 227 h 898"/>
                <a:gd name="T28" fmla="*/ 199 w 441"/>
                <a:gd name="T29" fmla="*/ 195 h 898"/>
                <a:gd name="T30" fmla="*/ 193 w 441"/>
                <a:gd name="T31" fmla="*/ 165 h 898"/>
                <a:gd name="T32" fmla="*/ 205 w 441"/>
                <a:gd name="T33" fmla="*/ 34 h 898"/>
                <a:gd name="T34" fmla="*/ 199 w 441"/>
                <a:gd name="T35" fmla="*/ 26 h 898"/>
                <a:gd name="T36" fmla="*/ 195 w 441"/>
                <a:gd name="T37" fmla="*/ 0 h 898"/>
                <a:gd name="T38" fmla="*/ 132 w 441"/>
                <a:gd name="T39" fmla="*/ 0 h 898"/>
                <a:gd name="T40" fmla="*/ 118 w 441"/>
                <a:gd name="T41" fmla="*/ 0 h 898"/>
                <a:gd name="T42" fmla="*/ 80 w 441"/>
                <a:gd name="T43" fmla="*/ 10 h 898"/>
                <a:gd name="T44" fmla="*/ 48 w 441"/>
                <a:gd name="T45" fmla="*/ 30 h 898"/>
                <a:gd name="T46" fmla="*/ 22 w 441"/>
                <a:gd name="T47" fmla="*/ 58 h 898"/>
                <a:gd name="T48" fmla="*/ 6 w 441"/>
                <a:gd name="T49" fmla="*/ 94 h 898"/>
                <a:gd name="T50" fmla="*/ 0 w 441"/>
                <a:gd name="T51" fmla="*/ 133 h 898"/>
                <a:gd name="T52" fmla="*/ 0 w 441"/>
                <a:gd name="T53" fmla="*/ 149 h 898"/>
                <a:gd name="T54" fmla="*/ 80 w 441"/>
                <a:gd name="T55" fmla="*/ 356 h 898"/>
                <a:gd name="T56" fmla="*/ 98 w 441"/>
                <a:gd name="T57" fmla="*/ 161 h 898"/>
                <a:gd name="T58" fmla="*/ 106 w 441"/>
                <a:gd name="T59" fmla="*/ 364 h 898"/>
                <a:gd name="T60" fmla="*/ 126 w 441"/>
                <a:gd name="T61" fmla="*/ 386 h 898"/>
                <a:gd name="T62" fmla="*/ 147 w 441"/>
                <a:gd name="T63" fmla="*/ 394 h 898"/>
                <a:gd name="T64" fmla="*/ 161 w 441"/>
                <a:gd name="T65" fmla="*/ 396 h 898"/>
                <a:gd name="T66" fmla="*/ 199 w 441"/>
                <a:gd name="T67" fmla="*/ 408 h 898"/>
                <a:gd name="T68" fmla="*/ 225 w 441"/>
                <a:gd name="T69" fmla="*/ 437 h 898"/>
                <a:gd name="T70" fmla="*/ 231 w 441"/>
                <a:gd name="T71" fmla="*/ 485 h 898"/>
                <a:gd name="T72" fmla="*/ 231 w 441"/>
                <a:gd name="T73" fmla="*/ 844 h 898"/>
                <a:gd name="T74" fmla="*/ 241 w 441"/>
                <a:gd name="T75" fmla="*/ 874 h 898"/>
                <a:gd name="T76" fmla="*/ 265 w 441"/>
                <a:gd name="T77" fmla="*/ 894 h 898"/>
                <a:gd name="T78" fmla="*/ 287 w 441"/>
                <a:gd name="T79" fmla="*/ 898 h 898"/>
                <a:gd name="T80" fmla="*/ 288 w 441"/>
                <a:gd name="T81" fmla="*/ 898 h 898"/>
                <a:gd name="T82" fmla="*/ 308 w 441"/>
                <a:gd name="T83" fmla="*/ 894 h 898"/>
                <a:gd name="T84" fmla="*/ 334 w 441"/>
                <a:gd name="T85" fmla="*/ 874 h 898"/>
                <a:gd name="T86" fmla="*/ 342 w 441"/>
                <a:gd name="T87" fmla="*/ 848 h 898"/>
                <a:gd name="T88" fmla="*/ 342 w 441"/>
                <a:gd name="T89" fmla="*/ 161 h 898"/>
                <a:gd name="T90" fmla="*/ 356 w 441"/>
                <a:gd name="T91" fmla="*/ 431 h 898"/>
                <a:gd name="T92" fmla="*/ 364 w 441"/>
                <a:gd name="T93" fmla="*/ 455 h 898"/>
                <a:gd name="T94" fmla="*/ 382 w 441"/>
                <a:gd name="T95" fmla="*/ 469 h 898"/>
                <a:gd name="T96" fmla="*/ 398 w 441"/>
                <a:gd name="T97" fmla="*/ 473 h 898"/>
                <a:gd name="T98" fmla="*/ 422 w 441"/>
                <a:gd name="T99" fmla="*/ 465 h 898"/>
                <a:gd name="T100" fmla="*/ 437 w 441"/>
                <a:gd name="T101" fmla="*/ 447 h 898"/>
                <a:gd name="T102" fmla="*/ 441 w 441"/>
                <a:gd name="T103" fmla="*/ 149 h 898"/>
                <a:gd name="T104" fmla="*/ 439 w 441"/>
                <a:gd name="T105" fmla="*/ 143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1" h="898">
                  <a:moveTo>
                    <a:pt x="439" y="143"/>
                  </a:moveTo>
                  <a:lnTo>
                    <a:pt x="439" y="133"/>
                  </a:lnTo>
                  <a:lnTo>
                    <a:pt x="439" y="133"/>
                  </a:lnTo>
                  <a:lnTo>
                    <a:pt x="439" y="120"/>
                  </a:lnTo>
                  <a:lnTo>
                    <a:pt x="437" y="106"/>
                  </a:lnTo>
                  <a:lnTo>
                    <a:pt x="433" y="94"/>
                  </a:lnTo>
                  <a:lnTo>
                    <a:pt x="430" y="82"/>
                  </a:lnTo>
                  <a:lnTo>
                    <a:pt x="424" y="70"/>
                  </a:lnTo>
                  <a:lnTo>
                    <a:pt x="418" y="58"/>
                  </a:lnTo>
                  <a:lnTo>
                    <a:pt x="410" y="48"/>
                  </a:lnTo>
                  <a:lnTo>
                    <a:pt x="402" y="38"/>
                  </a:lnTo>
                  <a:lnTo>
                    <a:pt x="392" y="30"/>
                  </a:lnTo>
                  <a:lnTo>
                    <a:pt x="382" y="22"/>
                  </a:lnTo>
                  <a:lnTo>
                    <a:pt x="372" y="16"/>
                  </a:lnTo>
                  <a:lnTo>
                    <a:pt x="360" y="10"/>
                  </a:lnTo>
                  <a:lnTo>
                    <a:pt x="348" y="6"/>
                  </a:lnTo>
                  <a:lnTo>
                    <a:pt x="336" y="2"/>
                  </a:lnTo>
                  <a:lnTo>
                    <a:pt x="322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306" y="0"/>
                  </a:lnTo>
                  <a:lnTo>
                    <a:pt x="288" y="0"/>
                  </a:lnTo>
                  <a:lnTo>
                    <a:pt x="247" y="0"/>
                  </a:lnTo>
                  <a:lnTo>
                    <a:pt x="247" y="0"/>
                  </a:lnTo>
                  <a:lnTo>
                    <a:pt x="245" y="16"/>
                  </a:lnTo>
                  <a:lnTo>
                    <a:pt x="241" y="26"/>
                  </a:lnTo>
                  <a:lnTo>
                    <a:pt x="237" y="32"/>
                  </a:lnTo>
                  <a:lnTo>
                    <a:pt x="235" y="36"/>
                  </a:lnTo>
                  <a:lnTo>
                    <a:pt x="235" y="36"/>
                  </a:lnTo>
                  <a:lnTo>
                    <a:pt x="245" y="94"/>
                  </a:lnTo>
                  <a:lnTo>
                    <a:pt x="251" y="143"/>
                  </a:lnTo>
                  <a:lnTo>
                    <a:pt x="251" y="163"/>
                  </a:lnTo>
                  <a:lnTo>
                    <a:pt x="251" y="181"/>
                  </a:lnTo>
                  <a:lnTo>
                    <a:pt x="251" y="181"/>
                  </a:lnTo>
                  <a:lnTo>
                    <a:pt x="247" y="195"/>
                  </a:lnTo>
                  <a:lnTo>
                    <a:pt x="241" y="213"/>
                  </a:lnTo>
                  <a:lnTo>
                    <a:pt x="233" y="227"/>
                  </a:lnTo>
                  <a:lnTo>
                    <a:pt x="229" y="231"/>
                  </a:lnTo>
                  <a:lnTo>
                    <a:pt x="223" y="233"/>
                  </a:lnTo>
                  <a:lnTo>
                    <a:pt x="223" y="233"/>
                  </a:lnTo>
                  <a:lnTo>
                    <a:pt x="219" y="231"/>
                  </a:lnTo>
                  <a:lnTo>
                    <a:pt x="213" y="227"/>
                  </a:lnTo>
                  <a:lnTo>
                    <a:pt x="209" y="221"/>
                  </a:lnTo>
                  <a:lnTo>
                    <a:pt x="205" y="213"/>
                  </a:lnTo>
                  <a:lnTo>
                    <a:pt x="199" y="195"/>
                  </a:lnTo>
                  <a:lnTo>
                    <a:pt x="195" y="181"/>
                  </a:lnTo>
                  <a:lnTo>
                    <a:pt x="195" y="181"/>
                  </a:lnTo>
                  <a:lnTo>
                    <a:pt x="193" y="165"/>
                  </a:lnTo>
                  <a:lnTo>
                    <a:pt x="193" y="143"/>
                  </a:lnTo>
                  <a:lnTo>
                    <a:pt x="197" y="94"/>
                  </a:lnTo>
                  <a:lnTo>
                    <a:pt x="205" y="34"/>
                  </a:lnTo>
                  <a:lnTo>
                    <a:pt x="205" y="34"/>
                  </a:lnTo>
                  <a:lnTo>
                    <a:pt x="201" y="30"/>
                  </a:lnTo>
                  <a:lnTo>
                    <a:pt x="199" y="26"/>
                  </a:lnTo>
                  <a:lnTo>
                    <a:pt x="195" y="16"/>
                  </a:lnTo>
                  <a:lnTo>
                    <a:pt x="195" y="6"/>
                  </a:lnTo>
                  <a:lnTo>
                    <a:pt x="195" y="0"/>
                  </a:lnTo>
                  <a:lnTo>
                    <a:pt x="151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8" y="0"/>
                  </a:lnTo>
                  <a:lnTo>
                    <a:pt x="106" y="2"/>
                  </a:lnTo>
                  <a:lnTo>
                    <a:pt x="92" y="6"/>
                  </a:lnTo>
                  <a:lnTo>
                    <a:pt x="80" y="10"/>
                  </a:lnTo>
                  <a:lnTo>
                    <a:pt x="70" y="16"/>
                  </a:lnTo>
                  <a:lnTo>
                    <a:pt x="58" y="22"/>
                  </a:lnTo>
                  <a:lnTo>
                    <a:pt x="48" y="30"/>
                  </a:lnTo>
                  <a:lnTo>
                    <a:pt x="38" y="38"/>
                  </a:lnTo>
                  <a:lnTo>
                    <a:pt x="30" y="48"/>
                  </a:lnTo>
                  <a:lnTo>
                    <a:pt x="22" y="58"/>
                  </a:lnTo>
                  <a:lnTo>
                    <a:pt x="16" y="70"/>
                  </a:lnTo>
                  <a:lnTo>
                    <a:pt x="10" y="82"/>
                  </a:lnTo>
                  <a:lnTo>
                    <a:pt x="6" y="94"/>
                  </a:lnTo>
                  <a:lnTo>
                    <a:pt x="2" y="106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0" y="149"/>
                  </a:lnTo>
                  <a:lnTo>
                    <a:pt x="0" y="356"/>
                  </a:lnTo>
                  <a:lnTo>
                    <a:pt x="80" y="356"/>
                  </a:lnTo>
                  <a:lnTo>
                    <a:pt x="80" y="356"/>
                  </a:lnTo>
                  <a:lnTo>
                    <a:pt x="84" y="356"/>
                  </a:lnTo>
                  <a:lnTo>
                    <a:pt x="84" y="161"/>
                  </a:lnTo>
                  <a:lnTo>
                    <a:pt x="98" y="161"/>
                  </a:lnTo>
                  <a:lnTo>
                    <a:pt x="98" y="360"/>
                  </a:lnTo>
                  <a:lnTo>
                    <a:pt x="98" y="360"/>
                  </a:lnTo>
                  <a:lnTo>
                    <a:pt x="106" y="364"/>
                  </a:lnTo>
                  <a:lnTo>
                    <a:pt x="114" y="370"/>
                  </a:lnTo>
                  <a:lnTo>
                    <a:pt x="122" y="378"/>
                  </a:lnTo>
                  <a:lnTo>
                    <a:pt x="126" y="386"/>
                  </a:lnTo>
                  <a:lnTo>
                    <a:pt x="132" y="394"/>
                  </a:lnTo>
                  <a:lnTo>
                    <a:pt x="147" y="394"/>
                  </a:lnTo>
                  <a:lnTo>
                    <a:pt x="147" y="394"/>
                  </a:lnTo>
                  <a:lnTo>
                    <a:pt x="159" y="396"/>
                  </a:lnTo>
                  <a:lnTo>
                    <a:pt x="161" y="396"/>
                  </a:lnTo>
                  <a:lnTo>
                    <a:pt x="161" y="396"/>
                  </a:lnTo>
                  <a:lnTo>
                    <a:pt x="175" y="398"/>
                  </a:lnTo>
                  <a:lnTo>
                    <a:pt x="187" y="402"/>
                  </a:lnTo>
                  <a:lnTo>
                    <a:pt x="199" y="408"/>
                  </a:lnTo>
                  <a:lnTo>
                    <a:pt x="211" y="415"/>
                  </a:lnTo>
                  <a:lnTo>
                    <a:pt x="219" y="425"/>
                  </a:lnTo>
                  <a:lnTo>
                    <a:pt x="225" y="437"/>
                  </a:lnTo>
                  <a:lnTo>
                    <a:pt x="229" y="451"/>
                  </a:lnTo>
                  <a:lnTo>
                    <a:pt x="231" y="465"/>
                  </a:lnTo>
                  <a:lnTo>
                    <a:pt x="231" y="485"/>
                  </a:lnTo>
                  <a:lnTo>
                    <a:pt x="231" y="485"/>
                  </a:lnTo>
                  <a:lnTo>
                    <a:pt x="231" y="844"/>
                  </a:lnTo>
                  <a:lnTo>
                    <a:pt x="231" y="844"/>
                  </a:lnTo>
                  <a:lnTo>
                    <a:pt x="233" y="854"/>
                  </a:lnTo>
                  <a:lnTo>
                    <a:pt x="235" y="864"/>
                  </a:lnTo>
                  <a:lnTo>
                    <a:pt x="241" y="874"/>
                  </a:lnTo>
                  <a:lnTo>
                    <a:pt x="247" y="882"/>
                  </a:lnTo>
                  <a:lnTo>
                    <a:pt x="255" y="890"/>
                  </a:lnTo>
                  <a:lnTo>
                    <a:pt x="265" y="894"/>
                  </a:lnTo>
                  <a:lnTo>
                    <a:pt x="275" y="898"/>
                  </a:lnTo>
                  <a:lnTo>
                    <a:pt x="287" y="898"/>
                  </a:lnTo>
                  <a:lnTo>
                    <a:pt x="287" y="898"/>
                  </a:lnTo>
                  <a:lnTo>
                    <a:pt x="287" y="898"/>
                  </a:lnTo>
                  <a:lnTo>
                    <a:pt x="287" y="898"/>
                  </a:lnTo>
                  <a:lnTo>
                    <a:pt x="288" y="898"/>
                  </a:lnTo>
                  <a:lnTo>
                    <a:pt x="288" y="898"/>
                  </a:lnTo>
                  <a:lnTo>
                    <a:pt x="298" y="898"/>
                  </a:lnTo>
                  <a:lnTo>
                    <a:pt x="308" y="894"/>
                  </a:lnTo>
                  <a:lnTo>
                    <a:pt x="318" y="890"/>
                  </a:lnTo>
                  <a:lnTo>
                    <a:pt x="326" y="882"/>
                  </a:lnTo>
                  <a:lnTo>
                    <a:pt x="334" y="874"/>
                  </a:lnTo>
                  <a:lnTo>
                    <a:pt x="338" y="866"/>
                  </a:lnTo>
                  <a:lnTo>
                    <a:pt x="342" y="856"/>
                  </a:lnTo>
                  <a:lnTo>
                    <a:pt x="342" y="848"/>
                  </a:lnTo>
                  <a:lnTo>
                    <a:pt x="342" y="429"/>
                  </a:lnTo>
                  <a:lnTo>
                    <a:pt x="342" y="406"/>
                  </a:lnTo>
                  <a:lnTo>
                    <a:pt x="342" y="161"/>
                  </a:lnTo>
                  <a:lnTo>
                    <a:pt x="356" y="161"/>
                  </a:lnTo>
                  <a:lnTo>
                    <a:pt x="356" y="431"/>
                  </a:lnTo>
                  <a:lnTo>
                    <a:pt x="356" y="431"/>
                  </a:lnTo>
                  <a:lnTo>
                    <a:pt x="358" y="439"/>
                  </a:lnTo>
                  <a:lnTo>
                    <a:pt x="360" y="447"/>
                  </a:lnTo>
                  <a:lnTo>
                    <a:pt x="364" y="455"/>
                  </a:lnTo>
                  <a:lnTo>
                    <a:pt x="368" y="461"/>
                  </a:lnTo>
                  <a:lnTo>
                    <a:pt x="376" y="465"/>
                  </a:lnTo>
                  <a:lnTo>
                    <a:pt x="382" y="469"/>
                  </a:lnTo>
                  <a:lnTo>
                    <a:pt x="390" y="473"/>
                  </a:lnTo>
                  <a:lnTo>
                    <a:pt x="398" y="473"/>
                  </a:lnTo>
                  <a:lnTo>
                    <a:pt x="398" y="473"/>
                  </a:lnTo>
                  <a:lnTo>
                    <a:pt x="408" y="473"/>
                  </a:lnTo>
                  <a:lnTo>
                    <a:pt x="416" y="469"/>
                  </a:lnTo>
                  <a:lnTo>
                    <a:pt x="422" y="465"/>
                  </a:lnTo>
                  <a:lnTo>
                    <a:pt x="428" y="461"/>
                  </a:lnTo>
                  <a:lnTo>
                    <a:pt x="433" y="455"/>
                  </a:lnTo>
                  <a:lnTo>
                    <a:pt x="437" y="447"/>
                  </a:lnTo>
                  <a:lnTo>
                    <a:pt x="439" y="439"/>
                  </a:lnTo>
                  <a:lnTo>
                    <a:pt x="441" y="431"/>
                  </a:lnTo>
                  <a:lnTo>
                    <a:pt x="441" y="149"/>
                  </a:lnTo>
                  <a:lnTo>
                    <a:pt x="441" y="149"/>
                  </a:lnTo>
                  <a:lnTo>
                    <a:pt x="439" y="143"/>
                  </a:lnTo>
                  <a:lnTo>
                    <a:pt x="439" y="143"/>
                  </a:lnTo>
                  <a:close/>
                </a:path>
              </a:pathLst>
            </a:cu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248150" y="2244725"/>
              <a:ext cx="176213" cy="349250"/>
            </a:xfrm>
            <a:custGeom>
              <a:avLst/>
              <a:gdLst>
                <a:gd name="T0" fmla="*/ 0 w 111"/>
                <a:gd name="T1" fmla="*/ 20 h 220"/>
                <a:gd name="T2" fmla="*/ 0 w 111"/>
                <a:gd name="T3" fmla="*/ 166 h 220"/>
                <a:gd name="T4" fmla="*/ 0 w 111"/>
                <a:gd name="T5" fmla="*/ 166 h 220"/>
                <a:gd name="T6" fmla="*/ 2 w 111"/>
                <a:gd name="T7" fmla="*/ 176 h 220"/>
                <a:gd name="T8" fmla="*/ 4 w 111"/>
                <a:gd name="T9" fmla="*/ 186 h 220"/>
                <a:gd name="T10" fmla="*/ 10 w 111"/>
                <a:gd name="T11" fmla="*/ 196 h 220"/>
                <a:gd name="T12" fmla="*/ 16 w 111"/>
                <a:gd name="T13" fmla="*/ 204 h 220"/>
                <a:gd name="T14" fmla="*/ 24 w 111"/>
                <a:gd name="T15" fmla="*/ 212 h 220"/>
                <a:gd name="T16" fmla="*/ 34 w 111"/>
                <a:gd name="T17" fmla="*/ 216 h 220"/>
                <a:gd name="T18" fmla="*/ 44 w 111"/>
                <a:gd name="T19" fmla="*/ 220 h 220"/>
                <a:gd name="T20" fmla="*/ 55 w 111"/>
                <a:gd name="T21" fmla="*/ 220 h 220"/>
                <a:gd name="T22" fmla="*/ 55 w 111"/>
                <a:gd name="T23" fmla="*/ 220 h 220"/>
                <a:gd name="T24" fmla="*/ 55 w 111"/>
                <a:gd name="T25" fmla="*/ 220 h 220"/>
                <a:gd name="T26" fmla="*/ 55 w 111"/>
                <a:gd name="T27" fmla="*/ 220 h 220"/>
                <a:gd name="T28" fmla="*/ 57 w 111"/>
                <a:gd name="T29" fmla="*/ 220 h 220"/>
                <a:gd name="T30" fmla="*/ 57 w 111"/>
                <a:gd name="T31" fmla="*/ 220 h 220"/>
                <a:gd name="T32" fmla="*/ 67 w 111"/>
                <a:gd name="T33" fmla="*/ 220 h 220"/>
                <a:gd name="T34" fmla="*/ 77 w 111"/>
                <a:gd name="T35" fmla="*/ 216 h 220"/>
                <a:gd name="T36" fmla="*/ 87 w 111"/>
                <a:gd name="T37" fmla="*/ 212 h 220"/>
                <a:gd name="T38" fmla="*/ 95 w 111"/>
                <a:gd name="T39" fmla="*/ 204 h 220"/>
                <a:gd name="T40" fmla="*/ 103 w 111"/>
                <a:gd name="T41" fmla="*/ 196 h 220"/>
                <a:gd name="T42" fmla="*/ 107 w 111"/>
                <a:gd name="T43" fmla="*/ 186 h 220"/>
                <a:gd name="T44" fmla="*/ 111 w 111"/>
                <a:gd name="T45" fmla="*/ 176 h 220"/>
                <a:gd name="T46" fmla="*/ 111 w 111"/>
                <a:gd name="T47" fmla="*/ 166 h 220"/>
                <a:gd name="T48" fmla="*/ 111 w 111"/>
                <a:gd name="T49" fmla="*/ 0 h 220"/>
                <a:gd name="T50" fmla="*/ 111 w 111"/>
                <a:gd name="T51" fmla="*/ 0 h 220"/>
                <a:gd name="T52" fmla="*/ 101 w 111"/>
                <a:gd name="T53" fmla="*/ 8 h 220"/>
                <a:gd name="T54" fmla="*/ 89 w 111"/>
                <a:gd name="T55" fmla="*/ 16 h 220"/>
                <a:gd name="T56" fmla="*/ 77 w 111"/>
                <a:gd name="T57" fmla="*/ 20 h 220"/>
                <a:gd name="T58" fmla="*/ 63 w 111"/>
                <a:gd name="T59" fmla="*/ 20 h 220"/>
                <a:gd name="T60" fmla="*/ 0 w 111"/>
                <a:gd name="T61" fmla="*/ 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1" h="220">
                  <a:moveTo>
                    <a:pt x="0" y="20"/>
                  </a:moveTo>
                  <a:lnTo>
                    <a:pt x="0" y="166"/>
                  </a:lnTo>
                  <a:lnTo>
                    <a:pt x="0" y="166"/>
                  </a:lnTo>
                  <a:lnTo>
                    <a:pt x="2" y="176"/>
                  </a:lnTo>
                  <a:lnTo>
                    <a:pt x="4" y="186"/>
                  </a:lnTo>
                  <a:lnTo>
                    <a:pt x="10" y="196"/>
                  </a:lnTo>
                  <a:lnTo>
                    <a:pt x="16" y="204"/>
                  </a:lnTo>
                  <a:lnTo>
                    <a:pt x="24" y="212"/>
                  </a:lnTo>
                  <a:lnTo>
                    <a:pt x="34" y="216"/>
                  </a:lnTo>
                  <a:lnTo>
                    <a:pt x="44" y="220"/>
                  </a:lnTo>
                  <a:lnTo>
                    <a:pt x="55" y="220"/>
                  </a:lnTo>
                  <a:lnTo>
                    <a:pt x="55" y="220"/>
                  </a:lnTo>
                  <a:lnTo>
                    <a:pt x="55" y="220"/>
                  </a:lnTo>
                  <a:lnTo>
                    <a:pt x="55" y="220"/>
                  </a:lnTo>
                  <a:lnTo>
                    <a:pt x="57" y="220"/>
                  </a:lnTo>
                  <a:lnTo>
                    <a:pt x="57" y="220"/>
                  </a:lnTo>
                  <a:lnTo>
                    <a:pt x="67" y="220"/>
                  </a:lnTo>
                  <a:lnTo>
                    <a:pt x="77" y="216"/>
                  </a:lnTo>
                  <a:lnTo>
                    <a:pt x="87" y="212"/>
                  </a:lnTo>
                  <a:lnTo>
                    <a:pt x="95" y="204"/>
                  </a:lnTo>
                  <a:lnTo>
                    <a:pt x="103" y="196"/>
                  </a:lnTo>
                  <a:lnTo>
                    <a:pt x="107" y="186"/>
                  </a:lnTo>
                  <a:lnTo>
                    <a:pt x="111" y="176"/>
                  </a:lnTo>
                  <a:lnTo>
                    <a:pt x="111" y="166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01" y="8"/>
                  </a:lnTo>
                  <a:lnTo>
                    <a:pt x="89" y="16"/>
                  </a:lnTo>
                  <a:lnTo>
                    <a:pt x="77" y="20"/>
                  </a:lnTo>
                  <a:lnTo>
                    <a:pt x="63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E75B6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827905" y="2029460"/>
            <a:ext cx="61595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DOS是英文Disk Operating System（磁盘操作系统）的缩写，它</a:t>
            </a:r>
            <a:r>
              <a:rPr lang="zh-CN" altLang="en-US" sz="24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是一种单用户单任务磁盘操作系统。</a:t>
            </a:r>
            <a:r>
              <a:rPr lang="zh-CN" altLang="en-US" sz="24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最早是由美国微软（Microsoft）公司研制开发的。</a:t>
            </a:r>
            <a:endParaRPr lang="zh-CN" altLang="en-US" sz="24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27905" y="4288155"/>
            <a:ext cx="60071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Mac </a:t>
            </a:r>
            <a:r>
              <a:rPr lang="en-US" altLang="zh-CN" sz="24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Os</a:t>
            </a:r>
            <a:r>
              <a:rPr lang="zh-CN" altLang="en-US" sz="24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系统是基于Unix内核的图形化操作系统，</a:t>
            </a:r>
            <a:r>
              <a:rPr lang="zh-CN" altLang="en-US" sz="24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是一套由苹果公司自行开发，运行于苹果Macintosh系列电脑上的操作系统</a:t>
            </a:r>
            <a:r>
              <a:rPr lang="zh-CN" altLang="en-US" sz="24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。由于MAC的架构与Windows不同，所以很少受到病毒的袭击。</a:t>
            </a:r>
            <a:endParaRPr lang="zh-CN" altLang="en-US" sz="24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416114" y="1540986"/>
            <a:ext cx="261355" cy="213921"/>
            <a:chOff x="4600191" y="3776105"/>
            <a:chExt cx="390272" cy="319440"/>
          </a:xfrm>
          <a:solidFill>
            <a:schemeClr val="bg1"/>
          </a:solidFill>
        </p:grpSpPr>
        <p:sp>
          <p:nvSpPr>
            <p:cNvPr id="18" name="Freeform 139"/>
            <p:cNvSpPr/>
            <p:nvPr/>
          </p:nvSpPr>
          <p:spPr bwMode="auto">
            <a:xfrm>
              <a:off x="4600191" y="3833049"/>
              <a:ext cx="390272" cy="262496"/>
            </a:xfrm>
            <a:custGeom>
              <a:avLst/>
              <a:gdLst>
                <a:gd name="T0" fmla="*/ 156 w 156"/>
                <a:gd name="T1" fmla="*/ 8 h 105"/>
                <a:gd name="T2" fmla="*/ 148 w 156"/>
                <a:gd name="T3" fmla="*/ 0 h 105"/>
                <a:gd name="T4" fmla="*/ 8 w 156"/>
                <a:gd name="T5" fmla="*/ 0 h 105"/>
                <a:gd name="T6" fmla="*/ 0 w 156"/>
                <a:gd name="T7" fmla="*/ 8 h 105"/>
                <a:gd name="T8" fmla="*/ 0 w 156"/>
                <a:gd name="T9" fmla="*/ 97 h 105"/>
                <a:gd name="T10" fmla="*/ 8 w 156"/>
                <a:gd name="T11" fmla="*/ 105 h 105"/>
                <a:gd name="T12" fmla="*/ 148 w 156"/>
                <a:gd name="T13" fmla="*/ 105 h 105"/>
                <a:gd name="T14" fmla="*/ 156 w 156"/>
                <a:gd name="T15" fmla="*/ 97 h 105"/>
                <a:gd name="T16" fmla="*/ 156 w 156"/>
                <a:gd name="T17" fmla="*/ 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05">
                  <a:moveTo>
                    <a:pt x="156" y="8"/>
                  </a:moveTo>
                  <a:cubicBezTo>
                    <a:pt x="156" y="3"/>
                    <a:pt x="152" y="0"/>
                    <a:pt x="14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1"/>
                    <a:pt x="4" y="105"/>
                    <a:pt x="8" y="105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52" y="105"/>
                    <a:pt x="156" y="101"/>
                    <a:pt x="156" y="97"/>
                  </a:cubicBezTo>
                  <a:lnTo>
                    <a:pt x="156" y="8"/>
                  </a:lnTo>
                  <a:close/>
                </a:path>
              </a:pathLst>
            </a:custGeom>
            <a:grpFill/>
            <a:ln w="25400" cap="rnd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140"/>
            <p:cNvSpPr/>
            <p:nvPr/>
          </p:nvSpPr>
          <p:spPr bwMode="auto">
            <a:xfrm>
              <a:off x="4690467" y="3776105"/>
              <a:ext cx="209719" cy="44444"/>
            </a:xfrm>
            <a:custGeom>
              <a:avLst/>
              <a:gdLst>
                <a:gd name="T0" fmla="*/ 84 w 84"/>
                <a:gd name="T1" fmla="*/ 18 h 18"/>
                <a:gd name="T2" fmla="*/ 84 w 84"/>
                <a:gd name="T3" fmla="*/ 8 h 18"/>
                <a:gd name="T4" fmla="*/ 76 w 84"/>
                <a:gd name="T5" fmla="*/ 0 h 18"/>
                <a:gd name="T6" fmla="*/ 8 w 84"/>
                <a:gd name="T7" fmla="*/ 0 h 18"/>
                <a:gd name="T8" fmla="*/ 0 w 84"/>
                <a:gd name="T9" fmla="*/ 8 h 18"/>
                <a:gd name="T10" fmla="*/ 0 w 84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8">
                  <a:moveTo>
                    <a:pt x="84" y="1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3"/>
                    <a:pt x="81" y="0"/>
                    <a:pt x="7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8"/>
                    <a:pt x="0" y="18"/>
                    <a:pt x="0" y="18"/>
                  </a:cubicBezTo>
                </a:path>
              </a:pathLst>
            </a:custGeom>
            <a:grpFill/>
            <a:ln w="25400" cap="rnd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Line 141"/>
            <p:cNvSpPr>
              <a:spLocks noChangeShapeType="1"/>
            </p:cNvSpPr>
            <p:nvPr/>
          </p:nvSpPr>
          <p:spPr bwMode="auto">
            <a:xfrm>
              <a:off x="4600191" y="4008046"/>
              <a:ext cx="390272" cy="0"/>
            </a:xfrm>
            <a:prstGeom prst="line">
              <a:avLst/>
            </a:prstGeom>
            <a:grpFill/>
            <a:ln w="25400" cap="rnd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Line 307"/>
            <p:cNvSpPr>
              <a:spLocks noChangeShapeType="1"/>
            </p:cNvSpPr>
            <p:nvPr/>
          </p:nvSpPr>
          <p:spPr bwMode="auto">
            <a:xfrm flipH="1">
              <a:off x="4736300" y="3776105"/>
              <a:ext cx="119443" cy="0"/>
            </a:xfrm>
            <a:prstGeom prst="line">
              <a:avLst/>
            </a:prstGeom>
            <a:grpFill/>
            <a:ln w="25400" cap="rnd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7" grpId="0"/>
      <p:bldP spid="20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/>
          <p:nvPr/>
        </p:nvSpPr>
        <p:spPr bwMode="auto">
          <a:xfrm flipV="1">
            <a:off x="4165600" y="104256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noFill/>
          <a:ln w="38100">
            <a:solidFill>
              <a:srgbClr val="2E75B6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7" name="Freeform 23"/>
          <p:cNvSpPr/>
          <p:nvPr/>
        </p:nvSpPr>
        <p:spPr bwMode="auto">
          <a:xfrm>
            <a:off x="4165600" y="45328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2E75B6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800226" y="4633882"/>
            <a:ext cx="85712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操作系统安全的重要性</a:t>
            </a:r>
            <a:endParaRPr lang="zh-CN" altLang="en-US" sz="6600" b="1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882140" y="5765825"/>
            <a:ext cx="84074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sz="28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The importance of operating system security</a:t>
            </a:r>
            <a:endParaRPr sz="28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60" name="任意多边形: 形状 8"/>
          <p:cNvSpPr/>
          <p:nvPr/>
        </p:nvSpPr>
        <p:spPr>
          <a:xfrm>
            <a:off x="5007430" y="1438656"/>
            <a:ext cx="2177143" cy="1990344"/>
          </a:xfrm>
          <a:custGeom>
            <a:avLst/>
            <a:gdLst>
              <a:gd name="connsiteX0" fmla="*/ 0 w 4318004"/>
              <a:gd name="connsiteY0" fmla="*/ 3405519 h 3947521"/>
              <a:gd name="connsiteX1" fmla="*/ 4318004 w 4318004"/>
              <a:gd name="connsiteY1" fmla="*/ 3405519 h 3947521"/>
              <a:gd name="connsiteX2" fmla="*/ 2159002 w 4318004"/>
              <a:gd name="connsiteY2" fmla="*/ 3947521 h 3947521"/>
              <a:gd name="connsiteX3" fmla="*/ 0 w 4318004"/>
              <a:gd name="connsiteY3" fmla="*/ 0 h 3947521"/>
              <a:gd name="connsiteX4" fmla="*/ 4318004 w 4318004"/>
              <a:gd name="connsiteY4" fmla="*/ 0 h 3947521"/>
              <a:gd name="connsiteX5" fmla="*/ 4318004 w 4318004"/>
              <a:gd name="connsiteY5" fmla="*/ 1339228 h 3947521"/>
              <a:gd name="connsiteX6" fmla="*/ 4318004 w 4318004"/>
              <a:gd name="connsiteY6" fmla="*/ 2122339 h 3947521"/>
              <a:gd name="connsiteX7" fmla="*/ 4318004 w 4318004"/>
              <a:gd name="connsiteY7" fmla="*/ 3405518 h 3947521"/>
              <a:gd name="connsiteX8" fmla="*/ 0 w 4318004"/>
              <a:gd name="connsiteY8" fmla="*/ 3405518 h 3947521"/>
              <a:gd name="connsiteX9" fmla="*/ 0 w 4318004"/>
              <a:gd name="connsiteY9" fmla="*/ 2122339 h 3947521"/>
              <a:gd name="connsiteX10" fmla="*/ 0 w 4318004"/>
              <a:gd name="connsiteY10" fmla="*/ 1339228 h 394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004" h="3947521">
                <a:moveTo>
                  <a:pt x="0" y="3405519"/>
                </a:moveTo>
                <a:lnTo>
                  <a:pt x="4318004" y="3405519"/>
                </a:lnTo>
                <a:lnTo>
                  <a:pt x="2159002" y="3947521"/>
                </a:lnTo>
                <a:close/>
                <a:moveTo>
                  <a:pt x="0" y="0"/>
                </a:moveTo>
                <a:lnTo>
                  <a:pt x="4318004" y="0"/>
                </a:lnTo>
                <a:lnTo>
                  <a:pt x="4318004" y="1339228"/>
                </a:lnTo>
                <a:lnTo>
                  <a:pt x="4318004" y="2122339"/>
                </a:lnTo>
                <a:lnTo>
                  <a:pt x="4318004" y="3405518"/>
                </a:lnTo>
                <a:lnTo>
                  <a:pt x="0" y="3405518"/>
                </a:lnTo>
                <a:lnTo>
                  <a:pt x="0" y="2122339"/>
                </a:lnTo>
                <a:lnTo>
                  <a:pt x="0" y="1339228"/>
                </a:lnTo>
                <a:close/>
              </a:path>
            </a:pathLst>
          </a:custGeom>
          <a:noFill/>
          <a:ln>
            <a:noFill/>
          </a:ln>
          <a:effectLst>
            <a:outerShdw blurRad="254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prstClr val="white"/>
                </a:solidFill>
                <a:latin typeface="Agency FB" panose="020B0503020202020204" pitchFamily="34" charset="0"/>
              </a:rPr>
              <a:t>02</a:t>
            </a:r>
            <a:endParaRPr lang="zh-CN" altLang="en-US" sz="9600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57" grpId="0" bldLvl="0" animBg="1"/>
      <p:bldP spid="58" grpId="0"/>
      <p:bldP spid="59" grpId="0"/>
      <p:bldP spid="6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27"/>
          <p:cNvSpPr/>
          <p:nvPr/>
        </p:nvSpPr>
        <p:spPr>
          <a:xfrm>
            <a:off x="477520" y="1709420"/>
            <a:ext cx="1860550" cy="2063750"/>
          </a:xfrm>
          <a:prstGeom prst="ellipse">
            <a:avLst/>
          </a:prstGeom>
          <a:solidFill>
            <a:srgbClr val="2E75B6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5" dirty="0"/>
          </a:p>
        </p:txBody>
      </p:sp>
      <p:grpSp>
        <p:nvGrpSpPr>
          <p:cNvPr id="2" name="组合 1"/>
          <p:cNvGrpSpPr/>
          <p:nvPr/>
        </p:nvGrpSpPr>
        <p:grpSpPr>
          <a:xfrm rot="19829320">
            <a:off x="484673" y="229114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5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64285" y="230505"/>
            <a:ext cx="5904865" cy="175323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二、</a:t>
            </a: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操作系统安全的重要性</a:t>
            </a:r>
            <a:endParaRPr lang="zh-CN" altLang="en-US" sz="3600" b="1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defRPr/>
            </a:pPr>
            <a:endParaRPr lang="zh-CN" altLang="en-US" sz="3600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defRPr/>
            </a:pPr>
            <a:endParaRPr lang="zh-CN" altLang="en-US" sz="3600" dirty="0">
              <a:solidFill>
                <a:srgbClr val="2E75B6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87955" y="1709420"/>
            <a:ext cx="837311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2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计算机系统的安全就没有信息的安全。在数据中心系统的各个层次上，硬件、操作系统、网络部件、数据库管理系统软件及应用软件，各自在安全中都肩负着重要的职责。作为系统软件中最基础部分的操作系统，其安全问题的解决又是重中之重。</a:t>
            </a:r>
            <a:endParaRPr lang="zh-CN" altLang="en-US" sz="32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Freeform 34"/>
          <p:cNvSpPr>
            <a:spLocks noEditPoints="1"/>
          </p:cNvSpPr>
          <p:nvPr/>
        </p:nvSpPr>
        <p:spPr bwMode="auto">
          <a:xfrm>
            <a:off x="822960" y="2167255"/>
            <a:ext cx="1169670" cy="1147445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 dirty="0">
              <a:solidFill>
                <a:srgbClr val="262626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bldLvl="0" animBg="1"/>
      <p:bldP spid="100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27"/>
          <p:cNvSpPr/>
          <p:nvPr/>
        </p:nvSpPr>
        <p:spPr>
          <a:xfrm>
            <a:off x="477520" y="1709420"/>
            <a:ext cx="1860550" cy="2063750"/>
          </a:xfrm>
          <a:prstGeom prst="ellipse">
            <a:avLst/>
          </a:prstGeom>
          <a:solidFill>
            <a:srgbClr val="2E75B6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5" dirty="0"/>
          </a:p>
        </p:txBody>
      </p:sp>
      <p:grpSp>
        <p:nvGrpSpPr>
          <p:cNvPr id="2" name="组合 1"/>
          <p:cNvGrpSpPr/>
          <p:nvPr/>
        </p:nvGrpSpPr>
        <p:grpSpPr>
          <a:xfrm rot="19829320">
            <a:off x="484673" y="229114"/>
            <a:ext cx="648587" cy="648587"/>
            <a:chOff x="4482708" y="3301238"/>
            <a:chExt cx="661162" cy="661162"/>
          </a:xfrm>
        </p:grpSpPr>
        <p:grpSp>
          <p:nvGrpSpPr>
            <p:cNvPr id="3" name="组合 2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2E75B6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rgbClr val="FFFFFF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5" name="任意多边形 88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5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/>
                  <a:ea typeface="幼圆"/>
                  <a:cs typeface="+mn-cs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545D79"/>
                </a:solidFill>
                <a:prstDash val="solid"/>
              </a:ln>
              <a:effectLst/>
            </p:spPr>
          </p:cxnSp>
        </p:grpSp>
      </p:grpSp>
      <p:sp>
        <p:nvSpPr>
          <p:cNvPr id="9" name="TextBox 6"/>
          <p:cNvSpPr txBox="1"/>
          <p:nvPr/>
        </p:nvSpPr>
        <p:spPr>
          <a:xfrm>
            <a:off x="1264285" y="230505"/>
            <a:ext cx="5904865" cy="119888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二、</a:t>
            </a:r>
            <a:r>
              <a:rPr lang="zh-CN" altLang="en-US" sz="3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操作系统安全的重要性</a:t>
            </a:r>
            <a:endParaRPr lang="zh-CN" altLang="en-US" sz="3600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defRPr/>
            </a:pPr>
            <a:endParaRPr lang="zh-CN" altLang="en-US" sz="3600" dirty="0">
              <a:solidFill>
                <a:srgbClr val="2E75B6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22550" y="4175125"/>
            <a:ext cx="872871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2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操作系统的安全是整个主机系统安全的基础，没有操作系统安全，就不可能真正解决网络安全、数据库安全和其他应用软件的安全问题，因此，操作系统的安全至关重要。</a:t>
            </a:r>
            <a:endParaRPr lang="zh-CN" sz="32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/>
            <a:endParaRPr lang="zh-CN" altLang="en-US" sz="32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Freeform 34"/>
          <p:cNvSpPr>
            <a:spLocks noEditPoints="1"/>
          </p:cNvSpPr>
          <p:nvPr/>
        </p:nvSpPr>
        <p:spPr bwMode="auto">
          <a:xfrm>
            <a:off x="830580" y="2143760"/>
            <a:ext cx="1169670" cy="1147445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375410"/>
            <a:endParaRPr lang="en-US" sz="2665" dirty="0">
              <a:solidFill>
                <a:srgbClr val="262626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22550" y="1464945"/>
            <a:ext cx="872807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2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操作系统是计算机资源的直接管理者，是计算机软件的基础和核心。在网络环境中，网络安全依赖于各主机系统的安全可信性，没有操作系统的安全，就谈不上主机系统和网络系统的安全性。</a:t>
            </a:r>
            <a:endParaRPr lang="zh-CN" sz="32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/>
          <p:nvPr/>
        </p:nvSpPr>
        <p:spPr bwMode="auto">
          <a:xfrm flipV="1">
            <a:off x="4165600" y="104256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noFill/>
          <a:ln w="38100">
            <a:solidFill>
              <a:srgbClr val="2E75B6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7" name="Freeform 23"/>
          <p:cNvSpPr/>
          <p:nvPr/>
        </p:nvSpPr>
        <p:spPr bwMode="auto">
          <a:xfrm>
            <a:off x="4165600" y="453284"/>
            <a:ext cx="3860800" cy="3195224"/>
          </a:xfrm>
          <a:custGeom>
            <a:avLst/>
            <a:gdLst>
              <a:gd name="T0" fmla="*/ 83 w 329"/>
              <a:gd name="T1" fmla="*/ 143 h 285"/>
              <a:gd name="T2" fmla="*/ 0 w 329"/>
              <a:gd name="T3" fmla="*/ 285 h 285"/>
              <a:gd name="T4" fmla="*/ 166 w 329"/>
              <a:gd name="T5" fmla="*/ 285 h 285"/>
              <a:gd name="T6" fmla="*/ 329 w 329"/>
              <a:gd name="T7" fmla="*/ 285 h 285"/>
              <a:gd name="T8" fmla="*/ 246 w 329"/>
              <a:gd name="T9" fmla="*/ 143 h 285"/>
              <a:gd name="T10" fmla="*/ 163 w 329"/>
              <a:gd name="T11" fmla="*/ 0 h 285"/>
              <a:gd name="T12" fmla="*/ 83 w 329"/>
              <a:gd name="T13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285">
                <a:moveTo>
                  <a:pt x="83" y="143"/>
                </a:moveTo>
                <a:lnTo>
                  <a:pt x="0" y="285"/>
                </a:lnTo>
                <a:lnTo>
                  <a:pt x="166" y="285"/>
                </a:lnTo>
                <a:lnTo>
                  <a:pt x="329" y="285"/>
                </a:lnTo>
                <a:lnTo>
                  <a:pt x="246" y="143"/>
                </a:lnTo>
                <a:lnTo>
                  <a:pt x="163" y="0"/>
                </a:lnTo>
                <a:lnTo>
                  <a:pt x="83" y="143"/>
                </a:lnTo>
                <a:close/>
              </a:path>
            </a:pathLst>
          </a:custGeom>
          <a:solidFill>
            <a:srgbClr val="2E75B6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06463" y="4633882"/>
            <a:ext cx="1035875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安全安装</a:t>
            </a:r>
            <a:r>
              <a:rPr lang="en-US" altLang="zh-CN" sz="6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Windows</a:t>
            </a:r>
            <a:r>
              <a:rPr lang="zh-CN" altLang="en-US" sz="6600" b="1" dirty="0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操作系统</a:t>
            </a:r>
            <a:endParaRPr lang="zh-CN" altLang="en-US" sz="6600" b="1" dirty="0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882140" y="5765825"/>
            <a:ext cx="84074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sz="2800" b="1">
                <a:solidFill>
                  <a:srgbClr val="2E75B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Secure installation of Windows operating system</a:t>
            </a:r>
            <a:endParaRPr sz="2800" b="1">
              <a:solidFill>
                <a:srgbClr val="2E75B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60" name="任意多边形: 形状 8"/>
          <p:cNvSpPr/>
          <p:nvPr/>
        </p:nvSpPr>
        <p:spPr>
          <a:xfrm>
            <a:off x="5007430" y="1438656"/>
            <a:ext cx="2177143" cy="1990344"/>
          </a:xfrm>
          <a:custGeom>
            <a:avLst/>
            <a:gdLst>
              <a:gd name="connsiteX0" fmla="*/ 0 w 4318004"/>
              <a:gd name="connsiteY0" fmla="*/ 3405519 h 3947521"/>
              <a:gd name="connsiteX1" fmla="*/ 4318004 w 4318004"/>
              <a:gd name="connsiteY1" fmla="*/ 3405519 h 3947521"/>
              <a:gd name="connsiteX2" fmla="*/ 2159002 w 4318004"/>
              <a:gd name="connsiteY2" fmla="*/ 3947521 h 3947521"/>
              <a:gd name="connsiteX3" fmla="*/ 0 w 4318004"/>
              <a:gd name="connsiteY3" fmla="*/ 0 h 3947521"/>
              <a:gd name="connsiteX4" fmla="*/ 4318004 w 4318004"/>
              <a:gd name="connsiteY4" fmla="*/ 0 h 3947521"/>
              <a:gd name="connsiteX5" fmla="*/ 4318004 w 4318004"/>
              <a:gd name="connsiteY5" fmla="*/ 1339228 h 3947521"/>
              <a:gd name="connsiteX6" fmla="*/ 4318004 w 4318004"/>
              <a:gd name="connsiteY6" fmla="*/ 2122339 h 3947521"/>
              <a:gd name="connsiteX7" fmla="*/ 4318004 w 4318004"/>
              <a:gd name="connsiteY7" fmla="*/ 3405518 h 3947521"/>
              <a:gd name="connsiteX8" fmla="*/ 0 w 4318004"/>
              <a:gd name="connsiteY8" fmla="*/ 3405518 h 3947521"/>
              <a:gd name="connsiteX9" fmla="*/ 0 w 4318004"/>
              <a:gd name="connsiteY9" fmla="*/ 2122339 h 3947521"/>
              <a:gd name="connsiteX10" fmla="*/ 0 w 4318004"/>
              <a:gd name="connsiteY10" fmla="*/ 1339228 h 394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8004" h="3947521">
                <a:moveTo>
                  <a:pt x="0" y="3405519"/>
                </a:moveTo>
                <a:lnTo>
                  <a:pt x="4318004" y="3405519"/>
                </a:lnTo>
                <a:lnTo>
                  <a:pt x="2159002" y="3947521"/>
                </a:lnTo>
                <a:close/>
                <a:moveTo>
                  <a:pt x="0" y="0"/>
                </a:moveTo>
                <a:lnTo>
                  <a:pt x="4318004" y="0"/>
                </a:lnTo>
                <a:lnTo>
                  <a:pt x="4318004" y="1339228"/>
                </a:lnTo>
                <a:lnTo>
                  <a:pt x="4318004" y="2122339"/>
                </a:lnTo>
                <a:lnTo>
                  <a:pt x="4318004" y="3405518"/>
                </a:lnTo>
                <a:lnTo>
                  <a:pt x="0" y="3405518"/>
                </a:lnTo>
                <a:lnTo>
                  <a:pt x="0" y="2122339"/>
                </a:lnTo>
                <a:lnTo>
                  <a:pt x="0" y="1339228"/>
                </a:lnTo>
                <a:close/>
              </a:path>
            </a:pathLst>
          </a:custGeom>
          <a:noFill/>
          <a:ln>
            <a:noFill/>
          </a:ln>
          <a:effectLst>
            <a:outerShdw blurRad="254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prstClr val="white"/>
                </a:solidFill>
                <a:latin typeface="Agency FB" panose="020B0503020202020204" pitchFamily="34" charset="0"/>
              </a:rPr>
              <a:t>03</a:t>
            </a:r>
            <a:endParaRPr lang="zh-CN" altLang="en-US" sz="9600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1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57" grpId="0" bldLvl="0" animBg="1"/>
      <p:bldP spid="58" grpId="0"/>
      <p:bldP spid="59" grpId="0"/>
      <p:bldP spid="60" grpId="0" bldLvl="0" animBg="1"/>
    </p:bldLst>
  </p:timing>
</p:sld>
</file>

<file path=ppt/theme/theme1.xml><?xml version="1.0" encoding="utf-8"?>
<a:theme xmlns:a="http://schemas.openxmlformats.org/drawingml/2006/main" name="网络空间安全概论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2188</Words>
  <Application>WPS 演示</Application>
  <PresentationFormat>宽屏</PresentationFormat>
  <Paragraphs>214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Agency FB</vt:lpstr>
      <vt:lpstr>微软雅黑 Light</vt:lpstr>
      <vt:lpstr>腾祥澜黑简</vt:lpstr>
      <vt:lpstr>方正尚酷简体</vt:lpstr>
      <vt:lpstr>Arial</vt:lpstr>
      <vt:lpstr>Century Gothic</vt:lpstr>
      <vt:lpstr>幼圆</vt:lpstr>
      <vt:lpstr>迷你简菱心</vt:lpstr>
      <vt:lpstr>方正姚体</vt:lpstr>
      <vt:lpstr>Calibri</vt:lpstr>
      <vt:lpstr>Yu Gothic UI</vt:lpstr>
      <vt:lpstr>Arial Unicode MS</vt:lpstr>
      <vt:lpstr>Calibri Light</vt:lpstr>
      <vt:lpstr>Segoe Print</vt:lpstr>
      <vt:lpstr>黑体</vt:lpstr>
      <vt:lpstr>网络空间安全概论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三角形</dc:title>
  <dc:creator>第一PPT</dc:creator>
  <cp:keywords>www.1ppt.com</cp:keywords>
  <dc:description>www.1ppt.com</dc:description>
  <cp:lastModifiedBy>Defan-X</cp:lastModifiedBy>
  <cp:revision>133</cp:revision>
  <dcterms:created xsi:type="dcterms:W3CDTF">2017-09-21T03:38:00Z</dcterms:created>
  <dcterms:modified xsi:type="dcterms:W3CDTF">2018-12-17T05:39:15Z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