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86" r:id="rId7"/>
    <p:sldId id="287" r:id="rId8"/>
    <p:sldId id="288" r:id="rId9"/>
    <p:sldId id="289" r:id="rId10"/>
    <p:sldId id="290" r:id="rId11"/>
    <p:sldId id="285" r:id="rId12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ítejte" id="{E75E278A-FF0E-49A4-B170-79828D63BBAD}">
          <p14:sldIdLst>
            <p14:sldId id="256"/>
          </p14:sldIdLst>
        </p14:section>
        <p14:section name="Návrh, Morfing, poznámky, spolupráce, Řekněte mi" id="{B9B51309-D148-4332-87C2-07BE32FBCA3B}">
          <p14:sldIdLst>
            <p14:sldId id="271"/>
            <p14:sldId id="286"/>
            <p14:sldId id="287"/>
            <p14:sldId id="288"/>
            <p14:sldId id="289"/>
            <p14:sldId id="290"/>
            <p14:sldId id="285"/>
          </p14:sldIdLst>
        </p14:section>
        <p14:section name="Další informac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B0E72-D486-40C6-BAE8-0A239C0B80CE}" type="datetime1">
              <a:rPr lang="cs-CZ" smtClean="0"/>
              <a:t>26.11.2022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DC86-3E50-40F9-9C5D-EBF7F8AAFF3B}" type="datetime1">
              <a:rPr lang="cs-CZ" smtClean="0"/>
              <a:pPr/>
              <a:t>26.11.2022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164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45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5075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346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878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2842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026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 předlohy textů.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EEBAAA-29B5-4AF5-BC5F-7E580C29002D}" type="datetimeFigureOut">
              <a:rPr lang="cs-CZ" noProof="0" smtClean="0"/>
              <a:pPr rtl="0"/>
              <a:t>26.11.2022</a:t>
            </a:fld>
            <a:endParaRPr lang="cs-CZ" noProof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10" name="Obdélní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 předlohy textů.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EEBAAA-29B5-4AF5-BC5F-7E580C29002D}" type="datetimeFigureOut">
              <a:rPr lang="cs-CZ" noProof="0" smtClean="0"/>
              <a:pPr rtl="0"/>
              <a:t>26.11.2022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  <p:cxnSp>
        <p:nvCxnSpPr>
          <p:cNvPr id="8" name="Přímá spojnice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cs-CZ" sz="4800" dirty="0">
                <a:solidFill>
                  <a:schemeClr val="bg1"/>
                </a:solidFill>
              </a:rPr>
              <a:t>Hodnocení Logos </a:t>
            </a:r>
            <a:r>
              <a:rPr lang="cs-CZ" sz="4800" dirty="0" err="1">
                <a:solidFill>
                  <a:schemeClr val="bg1"/>
                </a:solidFill>
              </a:rPr>
              <a:t>monotechnikos</a:t>
            </a:r>
            <a:endParaRPr lang="cs-CZ" sz="4800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cs-CZ" sz="2400" dirty="0">
                <a:solidFill>
                  <a:schemeClr val="bg1"/>
                </a:solidFill>
                <a:latin typeface="+mj-lt"/>
              </a:rPr>
              <a:t>Michal Jirmus</a:t>
            </a:r>
          </a:p>
        </p:txBody>
      </p:sp>
      <p:pic>
        <p:nvPicPr>
          <p:cNvPr id="4" name="Obrázek 3" descr="Ikona programu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Úplnost podkladů</a:t>
            </a:r>
          </a:p>
        </p:txBody>
      </p:sp>
      <p:sp>
        <p:nvSpPr>
          <p:cNvPr id="38" name="Zástupný symbol pro obsah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Hodnocení: 1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cs-CZ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obsahuje všechny požadované dokumenty k projektu, které byly povinné.</a:t>
            </a:r>
            <a:endParaRPr lang="cs-CZ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375A3BF-41BA-4FE0-E0AB-560117446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676" y="1384916"/>
            <a:ext cx="7451324" cy="54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cs-CZ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Rozsah předané funkčnosti </a:t>
            </a:r>
            <a:endParaRPr lang="cs-C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Zástupný symbol pro obsah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Hodnocení: 2+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cs-CZ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Aplikace má hotové uživatelské rozhraní a logovací systém pro jednotlivé uživatelské role, chybějící pro úspěšné dokončení jsou pak hlavně finální UC, po kterých bude možné dokončeno end2end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flow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cs-CZ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04974EF-E336-2FB5-6C6B-67F82540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42" y="1322773"/>
            <a:ext cx="7398058" cy="548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7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cs-CZ" b="1" dirty="0">
                <a:effectLst/>
                <a:latin typeface="Segoe UI Light (Nadpisy)"/>
                <a:ea typeface="Calibri" panose="020F0502020204030204" pitchFamily="34" charset="0"/>
                <a:cs typeface="Times New Roman" panose="02020603050405020304" pitchFamily="18" charset="0"/>
              </a:rPr>
              <a:t>Uživatelská přívětivost</a:t>
            </a:r>
            <a:r>
              <a:rPr lang="cs-CZ" dirty="0">
                <a:effectLst/>
                <a:latin typeface="Segoe UI Light (Nadpisy)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cs-CZ" dirty="0">
              <a:latin typeface="Segoe UI Light (Nadpisy)"/>
              <a:cs typeface="Segoe UI Light" panose="020B0502040204020203" pitchFamily="34" charset="0"/>
            </a:endParaRPr>
          </a:p>
        </p:txBody>
      </p:sp>
      <p:sp>
        <p:nvSpPr>
          <p:cNvPr id="38" name="Zástupný symbol pro obsah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Hodnocení: 1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cs-CZ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Webová aplikace je přehledná tlačítka mají správné názvy a aplikace je intuitivní pro uživatele i bez čtení uživatelské příručky.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9F8D185-B8A0-555E-922F-071CA0A5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0705"/>
            <a:ext cx="12192000" cy="149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cs-CZ" dirty="0">
                <a:effectLst/>
                <a:latin typeface="Segoe UI Light (Nadpisy)"/>
                <a:ea typeface="Calibri" panose="020F0502020204030204" pitchFamily="34" charset="0"/>
                <a:cs typeface="Times New Roman" panose="02020603050405020304" pitchFamily="18" charset="0"/>
              </a:rPr>
              <a:t>Aktuální informační hodnota portálu </a:t>
            </a:r>
            <a:endParaRPr lang="cs-CZ" dirty="0">
              <a:latin typeface="Segoe UI Light (Nadpisy)"/>
              <a:cs typeface="Segoe UI Light" panose="020B0502040204020203" pitchFamily="34" charset="0"/>
            </a:endParaRPr>
          </a:p>
        </p:txBody>
      </p:sp>
      <p:sp>
        <p:nvSpPr>
          <p:cNvPr id="38" name="Zástupný symbol pro obsah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Hodnocení: 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Aplikace má po grafické stránce připravené dostatečný prostor pro přehledné předávání informací, jako jediná práce v této oblasti je potřeba nahradit „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Lorem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Ipsum</a:t>
            </a: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 za opravdový text.</a:t>
            </a:r>
          </a:p>
        </p:txBody>
      </p:sp>
      <p:pic>
        <p:nvPicPr>
          <p:cNvPr id="2" name="Obrázek 1" descr="Obsah obrázku text&#10;&#10;Popis byl vytvořen automaticky">
            <a:extLst>
              <a:ext uri="{FF2B5EF4-FFF2-40B4-BE49-F238E27FC236}">
                <a16:creationId xmlns:a16="http://schemas.microsoft.com/office/drawing/2014/main" id="{4E34AD81-E9E7-A1D3-E208-C42643AED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540" y="1825616"/>
            <a:ext cx="7082469" cy="114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91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cs-CZ" dirty="0">
                <a:effectLst/>
                <a:latin typeface="Segoe UI Light (Nadpisy)"/>
                <a:ea typeface="Calibri" panose="020F0502020204030204" pitchFamily="34" charset="0"/>
                <a:cs typeface="Times New Roman" panose="02020603050405020304" pitchFamily="18" charset="0"/>
              </a:rPr>
              <a:t>Subjektivně vnímaná kvalita </a:t>
            </a:r>
            <a:endParaRPr lang="cs-CZ" dirty="0">
              <a:latin typeface="Segoe UI Light (Nadpisy)"/>
              <a:cs typeface="Segoe UI Light" panose="020B0502040204020203" pitchFamily="34" charset="0"/>
            </a:endParaRPr>
          </a:p>
        </p:txBody>
      </p:sp>
      <p:sp>
        <p:nvSpPr>
          <p:cNvPr id="38" name="Zástupný symbol pro obsah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Hodnocení: 2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Webová aplikace má přívětivý design a správné rozložení stránky, GUI je přehledné a funkční. Škoda je pouze nedostatek reálného textu, který snižuje pravý obraz aplikace.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0E49CD9-3774-8F92-3DCA-E2C2488E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14" y="1242874"/>
            <a:ext cx="7328686" cy="515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2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cs-CZ" b="1" dirty="0">
                <a:latin typeface="Segoe UI Light (Nadpisy)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cs-CZ" b="1" dirty="0">
                <a:effectLst/>
                <a:latin typeface="Segoe UI Light (Nadpisy)"/>
                <a:ea typeface="Calibri" panose="020F0502020204030204" pitchFamily="34" charset="0"/>
                <a:cs typeface="Times New Roman" panose="02020603050405020304" pitchFamily="18" charset="0"/>
              </a:rPr>
              <a:t>živatelské dokumentace</a:t>
            </a:r>
            <a:endParaRPr lang="cs-CZ" dirty="0">
              <a:latin typeface="Segoe UI Light (Nadpisy)"/>
              <a:cs typeface="Segoe UI Light" panose="020B0502040204020203" pitchFamily="34" charset="0"/>
            </a:endParaRPr>
          </a:p>
        </p:txBody>
      </p:sp>
      <p:sp>
        <p:nvSpPr>
          <p:cNvPr id="38" name="Zástupný symbol pro obsah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Hodnocení: 1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Uživatelská dokumentace obsahuje návody pro jednotlivé uživatele a jejich hlavní UC. Dokumentace je přehledná včetně obrázkové dokumentace.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Administrátorská dokumentace je pouze základní, což je pochopitelné vzhledem k tomu, že UC ještě nebyl implementován.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cs-C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1A5934D-2CF4-D912-B154-53E87CFEA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08" y="1287262"/>
            <a:ext cx="7264892" cy="55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8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cs-CZ" sz="4800" dirty="0">
                <a:solidFill>
                  <a:schemeClr val="bg1"/>
                </a:solidFill>
              </a:rPr>
              <a:t>Default Team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cs-CZ" sz="2400" dirty="0">
                <a:solidFill>
                  <a:schemeClr val="bg1"/>
                </a:solidFill>
                <a:latin typeface="+mj-lt"/>
              </a:rPr>
              <a:t>Acta VSPJ</a:t>
            </a:r>
          </a:p>
        </p:txBody>
      </p:sp>
      <p:pic>
        <p:nvPicPr>
          <p:cNvPr id="4" name="Obrázek 3" descr="Ikona programu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5" name="Podnadpis 2">
            <a:extLst>
              <a:ext uri="{FF2B5EF4-FFF2-40B4-BE49-F238E27FC236}">
                <a16:creationId xmlns:a16="http://schemas.microsoft.com/office/drawing/2014/main" id="{DFF5E60D-356E-6C7E-7C84-F23209443CF3}"/>
              </a:ext>
            </a:extLst>
          </p:cNvPr>
          <p:cNvSpPr txBox="1">
            <a:spLocks/>
          </p:cNvSpPr>
          <p:nvPr/>
        </p:nvSpPr>
        <p:spPr>
          <a:xfrm>
            <a:off x="1193306" y="3470915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800" dirty="0">
                <a:solidFill>
                  <a:schemeClr val="bg1"/>
                </a:solidFill>
                <a:latin typeface="+mj-lt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4039232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0_TF10001108_Win32" id="{F3F60370-8954-452C-BEAC-C59E76D65A20}" vid="{69DC7612-A932-4349-95F6-4EFA61390B8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1257D18C280C4397190465598CFBD8" ma:contentTypeVersion="2" ma:contentTypeDescription="Vytvoří nový dokument" ma:contentTypeScope="" ma:versionID="8b12c0688c3df05bd4e7fc4d3cd66bea">
  <xsd:schema xmlns:xsd="http://www.w3.org/2001/XMLSchema" xmlns:xs="http://www.w3.org/2001/XMLSchema" xmlns:p="http://schemas.microsoft.com/office/2006/metadata/properties" xmlns:ns3="abce0b78-d4dc-473f-9717-38b674f51b25" targetNamespace="http://schemas.microsoft.com/office/2006/metadata/properties" ma:root="true" ma:fieldsID="e0fd8d6a81a2bea3d9082f50739b06c6" ns3:_="">
    <xsd:import namespace="abce0b78-d4dc-473f-9717-38b674f51b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e0b78-d4dc-473f-9717-38b674f51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AA71F-2D5A-4B9D-87E1-827B849FAA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ce0b78-d4dc-473f-9717-38b674f51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20A16E-0C4E-4492-932A-AEDB44142F70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abce0b78-d4dc-473f-9717-38b674f51b25"/>
    <ds:schemaRef ds:uri="http://schemas.microsoft.com/office/infopath/2007/PartnerControl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564A0DB-1B1E-477A-9764-23E66D9701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{7717A733-C13D-4D2C-97AB-CB804E2B7302}tf10001108_win32</Template>
  <TotalTime>44</TotalTime>
  <Words>215</Words>
  <Application>Microsoft Office PowerPoint</Application>
  <PresentationFormat>Širokoúhlá obrazovka</PresentationFormat>
  <Paragraphs>35</Paragraphs>
  <Slides>8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Light (Nadpisy)</vt:lpstr>
      <vt:lpstr>WelcomeDoc</vt:lpstr>
      <vt:lpstr>Hodnocení Logos monotechnikos</vt:lpstr>
      <vt:lpstr>Úplnost podkladů</vt:lpstr>
      <vt:lpstr>Rozsah předané funkčnosti </vt:lpstr>
      <vt:lpstr>Uživatelská přívětivost </vt:lpstr>
      <vt:lpstr>Aktuální informační hodnota portálu </vt:lpstr>
      <vt:lpstr>Subjektivně vnímaná kvalita </vt:lpstr>
      <vt:lpstr>Uživatelské dokumentace</vt:lpstr>
      <vt:lpstr>Default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Team</dc:title>
  <dc:creator>Michal Jirmus</dc:creator>
  <cp:keywords/>
  <cp:lastModifiedBy>Michal Jirmus</cp:lastModifiedBy>
  <cp:revision>15</cp:revision>
  <dcterms:created xsi:type="dcterms:W3CDTF">2022-11-10T20:21:41Z</dcterms:created>
  <dcterms:modified xsi:type="dcterms:W3CDTF">2022-11-26T12:53:23Z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0x0101002B1257D18C280C4397190465598CFBD8</vt:lpwstr>
  </property>
</Properties>
</file>