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65" r:id="rId4"/>
    <p:sldId id="264" r:id="rId5"/>
    <p:sldId id="266" r:id="rId6"/>
    <p:sldId id="268" r:id="rId7"/>
    <p:sldId id="274" r:id="rId8"/>
    <p:sldId id="277" r:id="rId9"/>
    <p:sldId id="280" r:id="rId10"/>
    <p:sldId id="278" r:id="rId11"/>
    <p:sldId id="279" r:id="rId12"/>
    <p:sldId id="281" r:id="rId13"/>
    <p:sldId id="275" r:id="rId14"/>
    <p:sldId id="276" r:id="rId15"/>
    <p:sldId id="261" r:id="rId16"/>
    <p:sldId id="258" r:id="rId17"/>
    <p:sldId id="256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0F0F0"/>
    <a:srgbClr val="E6E6E6"/>
    <a:srgbClr val="FFFFFF"/>
    <a:srgbClr val="FFFBEF"/>
    <a:srgbClr val="F2F7FC"/>
    <a:srgbClr val="8E008E"/>
    <a:srgbClr val="0199A1"/>
    <a:srgbClr val="81F0FF"/>
    <a:srgbClr val="007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7829" autoAdjust="0"/>
  </p:normalViewPr>
  <p:slideViewPr>
    <p:cSldViewPr snapToGrid="0">
      <p:cViewPr>
        <p:scale>
          <a:sx n="100" d="100"/>
          <a:sy n="100" d="100"/>
        </p:scale>
        <p:origin x="-792" y="-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2EBE1-0F13-4DD1-993D-211D618032DD}" type="datetimeFigureOut">
              <a:rPr lang="de-DE" smtClean="0"/>
              <a:t>15.02.2018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3CE4-C4ED-42DE-97EC-CC82B209AB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73CE4-C4ED-42DE-97EC-CC82B209A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7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E8E-F25C-4613-8620-6E458418665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39B-6165-446E-A720-1EC68740E7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Paper </a:t>
            </a:r>
            <a:r>
              <a:rPr lang="en-US" dirty="0" smtClean="0">
                <a:solidFill>
                  <a:schemeClr val="tx1"/>
                </a:solidFill>
              </a:rPr>
              <a:t>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69" idx="3"/>
            <a:endCxn id="35" idx="3"/>
          </p:cNvCxnSpPr>
          <p:nvPr/>
        </p:nvCxnSpPr>
        <p:spPr>
          <a:xfrm flipH="1">
            <a:off x="10847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69" idx="1"/>
            <a:endCxn id="35" idx="1"/>
          </p:cNvCxnSpPr>
          <p:nvPr/>
        </p:nvCxnSpPr>
        <p:spPr>
          <a:xfrm>
            <a:off x="1343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63"/>
          <p:cNvCxnSpPr>
            <a:stCxn id="69" idx="2"/>
            <a:endCxn id="35" idx="2"/>
          </p:cNvCxnSpPr>
          <p:nvPr/>
        </p:nvCxnSpPr>
        <p:spPr>
          <a:xfrm flipV="1">
            <a:off x="6203691" y="6251510"/>
            <a:ext cx="0" cy="21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38"/>
          <p:cNvCxnSpPr>
            <a:stCxn id="61" idx="3"/>
            <a:endCxn id="35" idx="3"/>
          </p:cNvCxnSpPr>
          <p:nvPr/>
        </p:nvCxnSpPr>
        <p:spPr>
          <a:xfrm>
            <a:off x="10199295" y="4199510"/>
            <a:ext cx="648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38"/>
          <p:cNvCxnSpPr>
            <a:stCxn id="34" idx="3"/>
            <a:endCxn id="61" idx="1"/>
          </p:cNvCxnSpPr>
          <p:nvPr/>
        </p:nvCxnSpPr>
        <p:spPr>
          <a:xfrm>
            <a:off x="8040903" y="4199510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38"/>
          <p:cNvCxnSpPr>
            <a:stCxn id="34" idx="1"/>
            <a:endCxn id="54" idx="3"/>
          </p:cNvCxnSpPr>
          <p:nvPr/>
        </p:nvCxnSpPr>
        <p:spPr>
          <a:xfrm flipH="1">
            <a:off x="5881643" y="4199510"/>
            <a:ext cx="64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38"/>
          <p:cNvCxnSpPr>
            <a:stCxn id="54" idx="1"/>
            <a:endCxn id="62" idx="3"/>
          </p:cNvCxnSpPr>
          <p:nvPr/>
        </p:nvCxnSpPr>
        <p:spPr>
          <a:xfrm flipH="1">
            <a:off x="3721787" y="4199510"/>
            <a:ext cx="647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38"/>
          <p:cNvCxnSpPr>
            <a:stCxn id="62" idx="1"/>
            <a:endCxn id="35" idx="1"/>
          </p:cNvCxnSpPr>
          <p:nvPr/>
        </p:nvCxnSpPr>
        <p:spPr>
          <a:xfrm flipH="1">
            <a:off x="1559691" y="4199510"/>
            <a:ext cx="65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38"/>
          <p:cNvCxnSpPr>
            <a:stCxn id="65" idx="2"/>
            <a:endCxn id="35" idx="2"/>
          </p:cNvCxnSpPr>
          <p:nvPr/>
        </p:nvCxnSpPr>
        <p:spPr>
          <a:xfrm>
            <a:off x="6203691" y="5820283"/>
            <a:ext cx="0" cy="4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138"/>
          <p:cNvCxnSpPr>
            <a:stCxn id="35" idx="0"/>
            <a:endCxn id="59" idx="0"/>
          </p:cNvCxnSpPr>
          <p:nvPr/>
        </p:nvCxnSpPr>
        <p:spPr>
          <a:xfrm>
            <a:off x="6203691" y="2147510"/>
            <a:ext cx="0" cy="43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69643" y="3803270"/>
            <a:ext cx="1512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091715" y="2581058"/>
            <a:ext cx="1908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static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 Sequence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410099" y="2581058"/>
            <a:ext cx="1908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22x 1-Bit static Grey Code BMPs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249691" y="2581058"/>
            <a:ext cx="1908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Projector Settings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687295" y="3803270"/>
            <a:ext cx="1512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1x 24Bit BMP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209787" y="3803270"/>
            <a:ext cx="1512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Solution/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</a:t>
            </a:r>
          </a:p>
        </p:txBody>
      </p:sp>
      <p:cxnSp>
        <p:nvCxnSpPr>
          <p:cNvPr id="63" name="Straight Arrow Connector 62"/>
          <p:cNvCxnSpPr>
            <a:stCxn id="56" idx="2"/>
            <a:endCxn id="62" idx="0"/>
          </p:cNvCxnSpPr>
          <p:nvPr/>
        </p:nvCxnSpPr>
        <p:spPr>
          <a:xfrm flipH="1">
            <a:off x="2965787" y="3373538"/>
            <a:ext cx="1079928" cy="42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2965787" y="3373538"/>
            <a:ext cx="3237904" cy="42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609691" y="5027803"/>
            <a:ext cx="1188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</a:p>
        </p:txBody>
      </p:sp>
      <p:cxnSp>
        <p:nvCxnSpPr>
          <p:cNvPr id="66" name="Straight Arrow Connector 65"/>
          <p:cNvCxnSpPr>
            <a:stCxn id="54" idx="2"/>
            <a:endCxn id="65" idx="0"/>
          </p:cNvCxnSpPr>
          <p:nvPr/>
        </p:nvCxnSpPr>
        <p:spPr>
          <a:xfrm>
            <a:off x="5125643" y="4595750"/>
            <a:ext cx="1078048" cy="43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 flipH="1">
            <a:off x="6203691" y="4595750"/>
            <a:ext cx="3239604" cy="43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1" idx="0"/>
          </p:cNvCxnSpPr>
          <p:nvPr/>
        </p:nvCxnSpPr>
        <p:spPr>
          <a:xfrm>
            <a:off x="8364099" y="3373538"/>
            <a:ext cx="1079196" cy="42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2"/>
            <a:endCxn id="65" idx="0"/>
          </p:cNvCxnSpPr>
          <p:nvPr/>
        </p:nvCxnSpPr>
        <p:spPr>
          <a:xfrm>
            <a:off x="2965787" y="4595750"/>
            <a:ext cx="3237904" cy="43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3"/>
          <p:cNvSpPr/>
          <p:nvPr/>
        </p:nvSpPr>
        <p:spPr>
          <a:xfrm>
            <a:off x="6528903" y="3803270"/>
            <a:ext cx="1512000" cy="79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cxnSp>
        <p:nvCxnSpPr>
          <p:cNvPr id="220" name="Straight Arrow Connector 65"/>
          <p:cNvCxnSpPr>
            <a:stCxn id="34" idx="2"/>
            <a:endCxn id="65" idx="0"/>
          </p:cNvCxnSpPr>
          <p:nvPr/>
        </p:nvCxnSpPr>
        <p:spPr>
          <a:xfrm flipH="1">
            <a:off x="6203691" y="4595750"/>
            <a:ext cx="1081212" cy="43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7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-285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4) </a:t>
            </a:r>
            <a:r>
              <a:rPr lang="en-US" dirty="0"/>
              <a:t>Static Landscape from Video Input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65"/>
          <p:cNvCxnSpPr>
            <a:stCxn id="168" idx="3"/>
            <a:endCxn id="173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74"/>
          <p:cNvCxnSpPr>
            <a:stCxn id="170" idx="3"/>
            <a:endCxn id="168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Arrow Connector 65"/>
          <p:cNvCxnSpPr>
            <a:stCxn id="173" idx="3"/>
            <a:endCxn id="169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199A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Patter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rgbClr val="8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165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6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-285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68"/>
          <p:cNvSpPr/>
          <p:nvPr/>
        </p:nvSpPr>
        <p:spPr>
          <a:xfrm>
            <a:off x="623821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E00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6418640" y="4016790"/>
            <a:ext cx="2119610" cy="720724"/>
          </a:xfrm>
          <a:prstGeom prst="roundRect">
            <a:avLst/>
          </a:prstGeom>
          <a:solidFill>
            <a:srgbClr val="DB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ounded Rectangle 68"/>
          <p:cNvSpPr/>
          <p:nvPr/>
        </p:nvSpPr>
        <p:spPr>
          <a:xfrm>
            <a:off x="900533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B01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ounded Rectangle 34"/>
          <p:cNvSpPr/>
          <p:nvPr/>
        </p:nvSpPr>
        <p:spPr>
          <a:xfrm>
            <a:off x="9185760" y="4016790"/>
            <a:ext cx="2119610" cy="720724"/>
          </a:xfrm>
          <a:prstGeom prst="roundRect">
            <a:avLst/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Abgerundetes Rechteck 66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Abgerundetes Rechteck 68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Abgerundetes Rechteck 70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Abgerundetes Rechteck 71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bgerundetes Rechteck 73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Abgerundetes Rechteck 74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Abgerundetes Rechteck 77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reihandform 82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iger Pfeil 94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cken des Rechtecks auf der gleichen Seite schneiden 95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97" name="Rechteck 96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98" name="Rechteck 97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99" name="Rechteck 98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1644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-285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) Dynamic Landscape from Video Input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65"/>
          <p:cNvCxnSpPr>
            <a:stCxn id="168" idx="3"/>
            <a:endCxn id="173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74"/>
          <p:cNvCxnSpPr>
            <a:stCxn id="170" idx="3"/>
            <a:endCxn id="168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Arrow Connector 65"/>
          <p:cNvCxnSpPr>
            <a:stCxn id="173" idx="3"/>
            <a:endCxn id="169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199A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Patter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rgbClr val="8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165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6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-285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68"/>
          <p:cNvSpPr/>
          <p:nvPr/>
        </p:nvSpPr>
        <p:spPr>
          <a:xfrm>
            <a:off x="623821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E00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6418640" y="4016790"/>
            <a:ext cx="2119610" cy="720724"/>
          </a:xfrm>
          <a:prstGeom prst="roundRect">
            <a:avLst/>
          </a:prstGeom>
          <a:solidFill>
            <a:srgbClr val="DB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ounded Rectangle 68"/>
          <p:cNvSpPr/>
          <p:nvPr/>
        </p:nvSpPr>
        <p:spPr>
          <a:xfrm>
            <a:off x="900533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B01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ounded Rectangle 34"/>
          <p:cNvSpPr/>
          <p:nvPr/>
        </p:nvSpPr>
        <p:spPr>
          <a:xfrm>
            <a:off x="9185760" y="4016790"/>
            <a:ext cx="2119610" cy="720724"/>
          </a:xfrm>
          <a:prstGeom prst="roundRect">
            <a:avLst/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Abgerundetes Rechteck 66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Abgerundetes Rechteck 68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Abgerundetes Rechteck 70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Abgerundetes Rechteck 71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bgerundetes Rechteck 73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Abgerundetes Rechteck 74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Abgerundetes Rechteck 77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reihandform 82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iger Pfeil 84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Ecken des Rechtecks auf der gleichen Seite schneiden 85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7" name="Rechteck 86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88" name="Rechteck 87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9" name="Rechteck 88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1644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iger Pfeil 11"/>
          <p:cNvSpPr/>
          <p:nvPr/>
        </p:nvSpPr>
        <p:spPr>
          <a:xfrm rot="16200000">
            <a:off x="6822820" y="2342421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8" name="Abgerundetes Rechteck 197"/>
          <p:cNvSpPr/>
          <p:nvPr/>
        </p:nvSpPr>
        <p:spPr>
          <a:xfrm rot="5400000">
            <a:off x="10717587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Abgerundetes Rechteck 199"/>
          <p:cNvSpPr/>
          <p:nvPr/>
        </p:nvSpPr>
        <p:spPr>
          <a:xfrm rot="5400000">
            <a:off x="10717587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 rot="5400000">
            <a:off x="10717587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 rot="5400000">
            <a:off x="10717587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4" name="Abgerundetes Rechteck 213"/>
          <p:cNvSpPr/>
          <p:nvPr/>
        </p:nvSpPr>
        <p:spPr>
          <a:xfrm rot="5400000">
            <a:off x="11206349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Abgerundetes Rechteck 214"/>
          <p:cNvSpPr/>
          <p:nvPr/>
        </p:nvSpPr>
        <p:spPr>
          <a:xfrm rot="5400000">
            <a:off x="11206349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Abgerundetes Rechteck 215"/>
          <p:cNvSpPr/>
          <p:nvPr/>
        </p:nvSpPr>
        <p:spPr>
          <a:xfrm rot="5400000">
            <a:off x="11206349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Abgerundetes Rechteck 216"/>
          <p:cNvSpPr/>
          <p:nvPr/>
        </p:nvSpPr>
        <p:spPr>
          <a:xfrm rot="5400000">
            <a:off x="11206349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7" name="Abgerundetes Rechteck 226"/>
          <p:cNvSpPr/>
          <p:nvPr/>
        </p:nvSpPr>
        <p:spPr>
          <a:xfrm rot="10800000">
            <a:off x="10858412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Abgerundetes Rechteck 230"/>
          <p:cNvSpPr/>
          <p:nvPr/>
        </p:nvSpPr>
        <p:spPr>
          <a:xfrm rot="10800000">
            <a:off x="10930412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Abgerundetes Rechteck 232"/>
          <p:cNvSpPr/>
          <p:nvPr/>
        </p:nvSpPr>
        <p:spPr>
          <a:xfrm rot="10800000">
            <a:off x="11002412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Abgerundetes Rechteck 234"/>
          <p:cNvSpPr/>
          <p:nvPr/>
        </p:nvSpPr>
        <p:spPr>
          <a:xfrm rot="10800000">
            <a:off x="11074412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Abgerundetes Rechteck 237"/>
          <p:cNvSpPr/>
          <p:nvPr/>
        </p:nvSpPr>
        <p:spPr>
          <a:xfrm rot="10800000">
            <a:off x="10858412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Abgerundetes Rechteck 238"/>
          <p:cNvSpPr/>
          <p:nvPr/>
        </p:nvSpPr>
        <p:spPr>
          <a:xfrm rot="10800000">
            <a:off x="10930412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Abgerundetes Rechteck 239"/>
          <p:cNvSpPr/>
          <p:nvPr/>
        </p:nvSpPr>
        <p:spPr>
          <a:xfrm rot="10800000">
            <a:off x="11002412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Abgerundetes Rechteck 240"/>
          <p:cNvSpPr/>
          <p:nvPr/>
        </p:nvSpPr>
        <p:spPr>
          <a:xfrm rot="10800000">
            <a:off x="11074412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11146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11218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Abgerundetes Rechteck 95"/>
          <p:cNvSpPr/>
          <p:nvPr/>
        </p:nvSpPr>
        <p:spPr>
          <a:xfrm>
            <a:off x="11290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11362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Abgerundetes Rechteck 99"/>
          <p:cNvSpPr/>
          <p:nvPr/>
        </p:nvSpPr>
        <p:spPr>
          <a:xfrm>
            <a:off x="11434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Abgerundetes Rechteck 101"/>
          <p:cNvSpPr/>
          <p:nvPr/>
        </p:nvSpPr>
        <p:spPr>
          <a:xfrm>
            <a:off x="11506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Abgerundetes Rechteck 103"/>
          <p:cNvSpPr/>
          <p:nvPr/>
        </p:nvSpPr>
        <p:spPr>
          <a:xfrm>
            <a:off x="11578411" y="495604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Abgerundetes Rechteck 114"/>
          <p:cNvSpPr/>
          <p:nvPr/>
        </p:nvSpPr>
        <p:spPr>
          <a:xfrm>
            <a:off x="11146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Abgerundetes Rechteck 115"/>
          <p:cNvSpPr/>
          <p:nvPr/>
        </p:nvSpPr>
        <p:spPr>
          <a:xfrm>
            <a:off x="11218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Abgerundetes Rechteck 116"/>
          <p:cNvSpPr/>
          <p:nvPr/>
        </p:nvSpPr>
        <p:spPr>
          <a:xfrm>
            <a:off x="11290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Abgerundetes Rechteck 117"/>
          <p:cNvSpPr/>
          <p:nvPr/>
        </p:nvSpPr>
        <p:spPr>
          <a:xfrm>
            <a:off x="11362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Abgerundetes Rechteck 118"/>
          <p:cNvSpPr/>
          <p:nvPr/>
        </p:nvSpPr>
        <p:spPr>
          <a:xfrm>
            <a:off x="11434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Abgerundetes Rechteck 119"/>
          <p:cNvSpPr/>
          <p:nvPr/>
        </p:nvSpPr>
        <p:spPr>
          <a:xfrm>
            <a:off x="11506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Abgerundetes Rechteck 120"/>
          <p:cNvSpPr/>
          <p:nvPr/>
        </p:nvSpPr>
        <p:spPr>
          <a:xfrm>
            <a:off x="11578411" y="5796237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Abgerundetes Rechteck 127"/>
          <p:cNvSpPr/>
          <p:nvPr/>
        </p:nvSpPr>
        <p:spPr>
          <a:xfrm rot="5400000">
            <a:off x="11782507" y="5159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Abgerundetes Rechteck 129"/>
          <p:cNvSpPr/>
          <p:nvPr/>
        </p:nvSpPr>
        <p:spPr>
          <a:xfrm rot="5400000">
            <a:off x="11782507" y="5231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/>
          <p:cNvSpPr/>
          <p:nvPr/>
        </p:nvSpPr>
        <p:spPr>
          <a:xfrm rot="5400000">
            <a:off x="11782507" y="5303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/>
          <p:cNvSpPr/>
          <p:nvPr/>
        </p:nvSpPr>
        <p:spPr>
          <a:xfrm rot="5400000">
            <a:off x="11782507" y="5375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Abgerundetes Rechteck 147"/>
          <p:cNvSpPr/>
          <p:nvPr/>
        </p:nvSpPr>
        <p:spPr>
          <a:xfrm rot="5400000">
            <a:off x="11782507" y="5447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Abgerundetes Rechteck 149"/>
          <p:cNvSpPr/>
          <p:nvPr/>
        </p:nvSpPr>
        <p:spPr>
          <a:xfrm rot="5400000">
            <a:off x="11782507" y="5519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Abgerundetes Rechteck 151"/>
          <p:cNvSpPr/>
          <p:nvPr/>
        </p:nvSpPr>
        <p:spPr>
          <a:xfrm rot="5400000">
            <a:off x="11782507" y="559043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Abgerundetes Rechteck 159"/>
          <p:cNvSpPr/>
          <p:nvPr/>
        </p:nvSpPr>
        <p:spPr>
          <a:xfrm rot="5400000">
            <a:off x="10942317" y="5159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Abgerundetes Rechteck 160"/>
          <p:cNvSpPr/>
          <p:nvPr/>
        </p:nvSpPr>
        <p:spPr>
          <a:xfrm rot="5400000">
            <a:off x="10942317" y="5231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Abgerundetes Rechteck 161"/>
          <p:cNvSpPr/>
          <p:nvPr/>
        </p:nvSpPr>
        <p:spPr>
          <a:xfrm rot="5400000">
            <a:off x="10942317" y="5303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Abgerundetes Rechteck 162"/>
          <p:cNvSpPr/>
          <p:nvPr/>
        </p:nvSpPr>
        <p:spPr>
          <a:xfrm rot="5400000">
            <a:off x="10942317" y="5375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Abgerundetes Rechteck 163"/>
          <p:cNvSpPr/>
          <p:nvPr/>
        </p:nvSpPr>
        <p:spPr>
          <a:xfrm rot="5400000">
            <a:off x="10942317" y="5447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Abgerundetes Rechteck 164"/>
          <p:cNvSpPr/>
          <p:nvPr/>
        </p:nvSpPr>
        <p:spPr>
          <a:xfrm rot="5400000">
            <a:off x="10942317" y="551902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Abgerundetes Rechteck 165"/>
          <p:cNvSpPr/>
          <p:nvPr/>
        </p:nvSpPr>
        <p:spPr>
          <a:xfrm rot="5400000">
            <a:off x="10942317" y="559043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11002412" y="5052142"/>
            <a:ext cx="756000" cy="756000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11074411" y="5123029"/>
            <a:ext cx="72000" cy="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reihandform 212"/>
          <p:cNvSpPr/>
          <p:nvPr/>
        </p:nvSpPr>
        <p:spPr>
          <a:xfrm>
            <a:off x="10786412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10840412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Abgerundetes Rechteck 242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Abgerundetes Rechteck 243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Abgerundetes Rechteck 244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Abgerundetes Rechteck 245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Abgerundetes Rechteck 246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bgerundetes Rechteck 247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Abgerundetes Rechteck 248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Abgerundetes Rechteck 249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1" name="Abgerundetes Rechteck 250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Abgerundetes Rechteck 251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Abgerundetes Rechteck 252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Abgerundetes Rechteck 254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Abgerundetes Rechteck 255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Abgerundetes Rechteck 256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Abgerundetes Rechteck 257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Freihandform 258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Ecken des Rechtecks auf der gleichen Seite schneiden 260"/>
          <p:cNvSpPr/>
          <p:nvPr/>
        </p:nvSpPr>
        <p:spPr>
          <a:xfrm flipH="1" flipV="1">
            <a:off x="6859324" y="2195714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262" name="Abgerundetes Rechteck 261"/>
          <p:cNvSpPr/>
          <p:nvPr/>
        </p:nvSpPr>
        <p:spPr>
          <a:xfrm rot="5400000">
            <a:off x="5538615" y="2221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Abgerundetes Rechteck 262"/>
          <p:cNvSpPr/>
          <p:nvPr/>
        </p:nvSpPr>
        <p:spPr>
          <a:xfrm rot="5400000">
            <a:off x="5538615" y="2293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Abgerundetes Rechteck 263"/>
          <p:cNvSpPr/>
          <p:nvPr/>
        </p:nvSpPr>
        <p:spPr>
          <a:xfrm rot="5400000">
            <a:off x="5538615" y="2365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Abgerundetes Rechteck 264"/>
          <p:cNvSpPr/>
          <p:nvPr/>
        </p:nvSpPr>
        <p:spPr>
          <a:xfrm rot="5400000">
            <a:off x="5538615" y="2437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6" name="Abgerundetes Rechteck 265"/>
          <p:cNvSpPr/>
          <p:nvPr/>
        </p:nvSpPr>
        <p:spPr>
          <a:xfrm rot="5400000">
            <a:off x="6027377" y="2221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Abgerundetes Rechteck 266"/>
          <p:cNvSpPr/>
          <p:nvPr/>
        </p:nvSpPr>
        <p:spPr>
          <a:xfrm rot="5400000">
            <a:off x="6027377" y="2293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Abgerundetes Rechteck 267"/>
          <p:cNvSpPr/>
          <p:nvPr/>
        </p:nvSpPr>
        <p:spPr>
          <a:xfrm rot="5400000">
            <a:off x="6027377" y="2365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Abgerundetes Rechteck 268"/>
          <p:cNvSpPr/>
          <p:nvPr/>
        </p:nvSpPr>
        <p:spPr>
          <a:xfrm rot="5400000">
            <a:off x="6027377" y="2437128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0" name="Abgerundetes Rechteck 269"/>
          <p:cNvSpPr/>
          <p:nvPr/>
        </p:nvSpPr>
        <p:spPr>
          <a:xfrm rot="10800000">
            <a:off x="5679440" y="2080582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Abgerundetes Rechteck 270"/>
          <p:cNvSpPr/>
          <p:nvPr/>
        </p:nvSpPr>
        <p:spPr>
          <a:xfrm rot="10800000">
            <a:off x="5751440" y="208058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Abgerundetes Rechteck 271"/>
          <p:cNvSpPr/>
          <p:nvPr/>
        </p:nvSpPr>
        <p:spPr>
          <a:xfrm rot="10800000">
            <a:off x="5823440" y="208058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Abgerundetes Rechteck 272"/>
          <p:cNvSpPr/>
          <p:nvPr/>
        </p:nvSpPr>
        <p:spPr>
          <a:xfrm rot="10800000">
            <a:off x="5895440" y="208058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Abgerundetes Rechteck 273"/>
          <p:cNvSpPr/>
          <p:nvPr/>
        </p:nvSpPr>
        <p:spPr>
          <a:xfrm rot="10800000">
            <a:off x="5679440" y="2569342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Abgerundetes Rechteck 274"/>
          <p:cNvSpPr/>
          <p:nvPr/>
        </p:nvSpPr>
        <p:spPr>
          <a:xfrm rot="10800000">
            <a:off x="5751440" y="256934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Abgerundetes Rechteck 275"/>
          <p:cNvSpPr/>
          <p:nvPr/>
        </p:nvSpPr>
        <p:spPr>
          <a:xfrm rot="10800000">
            <a:off x="5823440" y="256934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Abgerundetes Rechteck 276"/>
          <p:cNvSpPr/>
          <p:nvPr/>
        </p:nvSpPr>
        <p:spPr>
          <a:xfrm rot="10800000">
            <a:off x="5895440" y="256934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Freihandform 277"/>
          <p:cNvSpPr/>
          <p:nvPr/>
        </p:nvSpPr>
        <p:spPr>
          <a:xfrm>
            <a:off x="5607440" y="2185406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Ellipse 278"/>
          <p:cNvSpPr/>
          <p:nvPr/>
        </p:nvSpPr>
        <p:spPr>
          <a:xfrm>
            <a:off x="5661440" y="2239128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 rot="16200000" flipH="1">
            <a:off x="6334442" y="2225194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91" name="Rechteck 90"/>
          <p:cNvSpPr/>
          <p:nvPr/>
        </p:nvSpPr>
        <p:spPr>
          <a:xfrm flipH="1" flipV="1">
            <a:off x="6893202" y="2095702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01" name="Rechteck 100"/>
          <p:cNvSpPr/>
          <p:nvPr/>
        </p:nvSpPr>
        <p:spPr>
          <a:xfrm flipH="1" flipV="1">
            <a:off x="6922458" y="2095701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03" name="Rechteckiger Pfeil 102"/>
          <p:cNvSpPr/>
          <p:nvPr/>
        </p:nvSpPr>
        <p:spPr>
          <a:xfrm rot="16200000">
            <a:off x="10198771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Ecken des Rechtecks auf der gleichen Seite schneiden 104"/>
          <p:cNvSpPr/>
          <p:nvPr/>
        </p:nvSpPr>
        <p:spPr>
          <a:xfrm flipH="1" flipV="1">
            <a:off x="10235275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06" name="Rechteck 105"/>
          <p:cNvSpPr/>
          <p:nvPr/>
        </p:nvSpPr>
        <p:spPr>
          <a:xfrm rot="16200000" flipH="1">
            <a:off x="9710393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107" name="Rechteck 106"/>
          <p:cNvSpPr/>
          <p:nvPr/>
        </p:nvSpPr>
        <p:spPr>
          <a:xfrm flipH="1" flipV="1">
            <a:off x="10269153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08" name="Rechteck 107"/>
          <p:cNvSpPr/>
          <p:nvPr/>
        </p:nvSpPr>
        <p:spPr>
          <a:xfrm flipH="1" flipV="1">
            <a:off x="10298409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14" name="Rechteckiger Pfeil 113"/>
          <p:cNvSpPr/>
          <p:nvPr/>
        </p:nvSpPr>
        <p:spPr>
          <a:xfrm rot="16200000">
            <a:off x="9413334" y="6415783"/>
            <a:ext cx="394066" cy="216000"/>
          </a:xfrm>
          <a:prstGeom prst="bentArrow">
            <a:avLst/>
          </a:prstGeom>
          <a:solidFill>
            <a:srgbClr val="F7F7F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Ecken des Rechtecks auf der gleichen Seite schneiden 121"/>
          <p:cNvSpPr/>
          <p:nvPr/>
        </p:nvSpPr>
        <p:spPr>
          <a:xfrm flipH="1" flipV="1">
            <a:off x="9449838" y="6269076"/>
            <a:ext cx="214394" cy="202184"/>
          </a:xfrm>
          <a:prstGeom prst="snip2SameRect">
            <a:avLst/>
          </a:prstGeom>
          <a:solidFill>
            <a:srgbClr val="F2F7FC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23" name="Rechteck 122"/>
          <p:cNvSpPr/>
          <p:nvPr/>
        </p:nvSpPr>
        <p:spPr>
          <a:xfrm rot="16200000" flipH="1">
            <a:off x="8924956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bg1">
                  <a:lumMod val="95000"/>
                </a:schemeClr>
              </a:solidFill>
              <a:latin typeface="Mission GT-R" panose="02000500000000000000" pitchFamily="2" charset="0"/>
            </a:endParaRPr>
          </a:p>
        </p:txBody>
      </p:sp>
      <p:sp>
        <p:nvSpPr>
          <p:cNvPr id="124" name="Rechteck 123"/>
          <p:cNvSpPr/>
          <p:nvPr/>
        </p:nvSpPr>
        <p:spPr>
          <a:xfrm flipH="1" flipV="1">
            <a:off x="9483716" y="6169064"/>
            <a:ext cx="14663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125" name="Rechteck 124"/>
          <p:cNvSpPr/>
          <p:nvPr/>
        </p:nvSpPr>
        <p:spPr>
          <a:xfrm flipH="1" flipV="1">
            <a:off x="9512972" y="6169063"/>
            <a:ext cx="8812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22416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0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6238212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6418642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51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94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0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Pattern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ounded Rectangle 68"/>
          <p:cNvSpPr/>
          <p:nvPr/>
        </p:nvSpPr>
        <p:spPr>
          <a:xfrm>
            <a:off x="9005331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Play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9185761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138"/>
          <p:cNvCxnSpPr>
            <a:stCxn id="51" idx="1"/>
            <a:endCxn id="226" idx="3"/>
          </p:cNvCxnSpPr>
          <p:nvPr/>
        </p:nvCxnSpPr>
        <p:spPr>
          <a:xfrm flipH="1">
            <a:off x="3180831" y="4234447"/>
            <a:ext cx="28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38"/>
          <p:cNvCxnSpPr>
            <a:stCxn id="228" idx="1"/>
            <a:endCxn id="203" idx="3"/>
          </p:cNvCxnSpPr>
          <p:nvPr/>
        </p:nvCxnSpPr>
        <p:spPr>
          <a:xfrm flipH="1">
            <a:off x="8718683" y="4234447"/>
            <a:ext cx="286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5"/>
          <p:cNvCxnSpPr>
            <a:stCxn id="53" idx="3"/>
            <a:endCxn id="58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4"/>
          <p:cNvCxnSpPr>
            <a:stCxn id="55" idx="3"/>
            <a:endCxn id="53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65"/>
          <p:cNvCxnSpPr>
            <a:stCxn id="58" idx="3"/>
            <a:endCxn id="54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Abgerundetes Rechteck 82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Abgerundetes Rechteck 83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Abgerundetes Rechteck 84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Abgerundetes Rechteck 85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Abgerundetes Rechteck 86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Abgerundetes Rechteck 87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Abgerundetes Rechteck 88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reihandform 93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iger Pfeil 68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Ecken des Rechtecks auf der gleichen Seite schneiden 69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1" name="Rechteck 70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72" name="Rechteck 71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3" name="Rechteck 72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23438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0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6238212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6418642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51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94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0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Pattern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ounded Rectangle 68"/>
          <p:cNvSpPr/>
          <p:nvPr/>
        </p:nvSpPr>
        <p:spPr>
          <a:xfrm>
            <a:off x="9005331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Play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9185761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138"/>
          <p:cNvCxnSpPr>
            <a:stCxn id="51" idx="1"/>
            <a:endCxn id="226" idx="3"/>
          </p:cNvCxnSpPr>
          <p:nvPr/>
        </p:nvCxnSpPr>
        <p:spPr>
          <a:xfrm flipH="1">
            <a:off x="3180831" y="4234447"/>
            <a:ext cx="28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38"/>
          <p:cNvCxnSpPr>
            <a:stCxn id="228" idx="1"/>
            <a:endCxn id="203" idx="3"/>
          </p:cNvCxnSpPr>
          <p:nvPr/>
        </p:nvCxnSpPr>
        <p:spPr>
          <a:xfrm flipH="1">
            <a:off x="8718683" y="4234447"/>
            <a:ext cx="286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5"/>
          <p:cNvCxnSpPr>
            <a:stCxn id="53" idx="3"/>
            <a:endCxn id="58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4"/>
          <p:cNvCxnSpPr>
            <a:stCxn id="55" idx="3"/>
            <a:endCxn id="53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65"/>
          <p:cNvCxnSpPr>
            <a:stCxn id="58" idx="3"/>
            <a:endCxn id="54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Abgerundetes Rechteck 64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Abgerundetes Rechteck 65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Abgerundetes Rechteck 66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Abgerundetes Rechteck 67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Abgerundetes Rechteck 68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bgerundetes Rechteck 70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Abgerundetes Rechteck 71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bgerundetes Rechteck 73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reihandform 75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iger Pfeil 77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" name="Ecken des Rechtecks auf der gleichen Seite schneiden 78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0" name="Rechteck 79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81" name="Rechteck 80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2" name="Rechteck 81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23438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-285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All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65"/>
          <p:cNvCxnSpPr>
            <a:stCxn id="168" idx="3"/>
            <a:endCxn id="173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74"/>
          <p:cNvCxnSpPr>
            <a:stCxn id="170" idx="3"/>
            <a:endCxn id="168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Arrow Connector 65"/>
          <p:cNvCxnSpPr>
            <a:stCxn id="173" idx="3"/>
            <a:endCxn id="169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199A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Patter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rgbClr val="8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165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6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-285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68"/>
          <p:cNvSpPr/>
          <p:nvPr/>
        </p:nvSpPr>
        <p:spPr>
          <a:xfrm>
            <a:off x="623821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E00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6418640" y="4016790"/>
            <a:ext cx="2119610" cy="720724"/>
          </a:xfrm>
          <a:prstGeom prst="roundRect">
            <a:avLst/>
          </a:prstGeom>
          <a:solidFill>
            <a:srgbClr val="DB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ounded Rectangle 68"/>
          <p:cNvSpPr/>
          <p:nvPr/>
        </p:nvSpPr>
        <p:spPr>
          <a:xfrm>
            <a:off x="900533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B01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ounded Rectangle 34"/>
          <p:cNvSpPr/>
          <p:nvPr/>
        </p:nvSpPr>
        <p:spPr>
          <a:xfrm>
            <a:off x="9185760" y="4016790"/>
            <a:ext cx="2119610" cy="720724"/>
          </a:xfrm>
          <a:prstGeom prst="roundRect">
            <a:avLst/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10568354" y="5627077"/>
            <a:ext cx="430823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Abgerundetes Rechteck 250"/>
          <p:cNvSpPr/>
          <p:nvPr/>
        </p:nvSpPr>
        <p:spPr>
          <a:xfrm>
            <a:off x="8856048" y="5631473"/>
            <a:ext cx="430823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Abgerundetes Rechteck 251"/>
          <p:cNvSpPr/>
          <p:nvPr/>
        </p:nvSpPr>
        <p:spPr>
          <a:xfrm>
            <a:off x="9457592" y="5631473"/>
            <a:ext cx="430823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Abgerundetes Rechteck 252"/>
          <p:cNvSpPr/>
          <p:nvPr/>
        </p:nvSpPr>
        <p:spPr>
          <a:xfrm>
            <a:off x="10030153" y="5627077"/>
            <a:ext cx="430823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Abgerundetes Rechteck 254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Abgerundetes Rechteck 255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Abgerundetes Rechteck 256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8" name="Abgerundetes Rechteck 257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Abgerundetes Rechteck 258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Abgerundetes Rechteck 259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Abgerundetes Rechteck 260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2" name="Abgerundetes Rechteck 261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Abgerundetes Rechteck 262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Abgerundetes Rechteck 263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Abgerundetes Rechteck 264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Abgerundetes Rechteck 265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Abgerundetes Rechteck 266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Abgerundetes Rechteck 267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Abgerundetes Rechteck 268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reihandform 269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Ellipse 270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iger Pfeil 70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Ecken des Rechtecks auf der gleichen Seite schneiden 71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3" name="Rechteck 72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tx1"/>
              </a:solidFill>
              <a:latin typeface="Mission GT-R" panose="02000500000000000000" pitchFamily="2" charset="0"/>
            </a:endParaRPr>
          </a:p>
        </p:txBody>
      </p:sp>
      <p:sp>
        <p:nvSpPr>
          <p:cNvPr id="74" name="Rechteck 73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5" name="Rechteck 74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397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39700" y="11525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34380" y="59785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" y="59785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980732" y="7749667"/>
            <a:ext cx="8372133" cy="217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Projection for Robots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9541" y="2387439"/>
            <a:ext cx="7817009" cy="32704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Program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4966" y="2900994"/>
            <a:ext cx="7379334" cy="2493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24-Bit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3612831" y="5055711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250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-782611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Message/120Hz DVI Video Stream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584491" y="8741537"/>
            <a:ext cx="14935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385824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7149" y="8741537"/>
            <a:ext cx="175387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1726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64102" y="6038533"/>
            <a:ext cx="3254098" cy="4921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Pattern Sequence (PC, DLP GUI)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71800" y="6743930"/>
            <a:ext cx="158623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 of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Stream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141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cxnSp>
        <p:nvCxnSpPr>
          <p:cNvPr id="3" name="Straight Arrow Connector 2"/>
          <p:cNvCxnSpPr>
            <a:stCxn id="9" idx="2"/>
            <a:endCxn id="13" idx="0"/>
          </p:cNvCxnSpPr>
          <p:nvPr/>
        </p:nvCxnSpPr>
        <p:spPr>
          <a:xfrm>
            <a:off x="1280160" y="1855154"/>
            <a:ext cx="1" cy="153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95" idx="0"/>
          </p:cNvCxnSpPr>
          <p:nvPr/>
        </p:nvCxnSpPr>
        <p:spPr>
          <a:xfrm>
            <a:off x="29718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96" idx="0"/>
          </p:cNvCxnSpPr>
          <p:nvPr/>
        </p:nvCxnSpPr>
        <p:spPr>
          <a:xfrm>
            <a:off x="46609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97" idx="0"/>
          </p:cNvCxnSpPr>
          <p:nvPr/>
        </p:nvCxnSpPr>
        <p:spPr>
          <a:xfrm>
            <a:off x="6764020" y="1855154"/>
            <a:ext cx="18259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2250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9141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035518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301285" y="4468495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cxnSp>
        <p:nvCxnSpPr>
          <p:cNvPr id="108" name="Straight Arrow Connector 107"/>
          <p:cNvCxnSpPr>
            <a:stCxn id="13" idx="2"/>
            <a:endCxn id="105" idx="0"/>
          </p:cNvCxnSpPr>
          <p:nvPr/>
        </p:nvCxnSpPr>
        <p:spPr>
          <a:xfrm>
            <a:off x="1280161" y="4178304"/>
            <a:ext cx="2767885" cy="29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105" idx="0"/>
          </p:cNvCxnSpPr>
          <p:nvPr/>
        </p:nvCxnSpPr>
        <p:spPr>
          <a:xfrm>
            <a:off x="2971802" y="4154173"/>
            <a:ext cx="1076244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  <a:endCxn id="105" idx="0"/>
          </p:cNvCxnSpPr>
          <p:nvPr/>
        </p:nvCxnSpPr>
        <p:spPr>
          <a:xfrm flipH="1">
            <a:off x="4048046" y="4154173"/>
            <a:ext cx="2734233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 flipH="1">
            <a:off x="4048046" y="4154173"/>
            <a:ext cx="612856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7187" y="-1767192"/>
            <a:ext cx="1493520" cy="745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 Signal (?)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9" idx="0"/>
          </p:cNvCxnSpPr>
          <p:nvPr/>
        </p:nvCxnSpPr>
        <p:spPr>
          <a:xfrm flipH="1">
            <a:off x="1280160" y="-1021877"/>
            <a:ext cx="33787" cy="2084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83606" y="7212875"/>
            <a:ext cx="431165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Television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13107" y="-2311400"/>
            <a:ext cx="5884226" cy="185306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4842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41667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130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3" idx="3"/>
            <a:endCxn id="51" idx="1"/>
          </p:cNvCxnSpPr>
          <p:nvPr/>
        </p:nvCxnSpPr>
        <p:spPr>
          <a:xfrm>
            <a:off x="2060707" y="-1394534"/>
            <a:ext cx="352400" cy="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  <a:endCxn id="20" idx="0"/>
          </p:cNvCxnSpPr>
          <p:nvPr/>
        </p:nvCxnSpPr>
        <p:spPr>
          <a:xfrm flipH="1">
            <a:off x="2987040" y="-458337"/>
            <a:ext cx="2368180" cy="105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253449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From Flash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" idx="2"/>
            <a:endCxn id="50" idx="0"/>
          </p:cNvCxnSpPr>
          <p:nvPr/>
        </p:nvCxnSpPr>
        <p:spPr>
          <a:xfrm>
            <a:off x="2971800" y="1855154"/>
            <a:ext cx="6867631" cy="535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4048046" y="5657850"/>
            <a:ext cx="243105" cy="38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2"/>
            <a:endCxn id="30" idx="0"/>
          </p:cNvCxnSpPr>
          <p:nvPr/>
        </p:nvCxnSpPr>
        <p:spPr>
          <a:xfrm flipH="1">
            <a:off x="3764915" y="6530673"/>
            <a:ext cx="526236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2"/>
            <a:endCxn id="19" idx="0"/>
          </p:cNvCxnSpPr>
          <p:nvPr/>
        </p:nvCxnSpPr>
        <p:spPr>
          <a:xfrm>
            <a:off x="-2726371" y="5848191"/>
            <a:ext cx="5931706" cy="190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2"/>
            <a:endCxn id="20" idx="0"/>
          </p:cNvCxnSpPr>
          <p:nvPr/>
        </p:nvCxnSpPr>
        <p:spPr>
          <a:xfrm flipV="1">
            <a:off x="-2726371" y="597854"/>
            <a:ext cx="5713411" cy="525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8901429" y="5232295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cxnSp>
        <p:nvCxnSpPr>
          <p:cNvPr id="106" name="Straight Arrow Connector 105"/>
          <p:cNvCxnSpPr>
            <a:stCxn id="103" idx="2"/>
            <a:endCxn id="19" idx="0"/>
          </p:cNvCxnSpPr>
          <p:nvPr/>
        </p:nvCxnSpPr>
        <p:spPr>
          <a:xfrm flipH="1">
            <a:off x="3205335" y="6024775"/>
            <a:ext cx="6582554" cy="172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3" idx="2"/>
            <a:endCxn id="50" idx="0"/>
          </p:cNvCxnSpPr>
          <p:nvPr/>
        </p:nvCxnSpPr>
        <p:spPr>
          <a:xfrm>
            <a:off x="9787889" y="6024775"/>
            <a:ext cx="51542" cy="118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0" idx="2"/>
            <a:endCxn id="19" idx="0"/>
          </p:cNvCxnSpPr>
          <p:nvPr/>
        </p:nvCxnSpPr>
        <p:spPr>
          <a:xfrm flipH="1">
            <a:off x="3205335" y="7536410"/>
            <a:ext cx="559580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245" y="2884481"/>
            <a:ext cx="2106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Input 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Touch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Movement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Planar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Orthogonal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External UI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Buttons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Levers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Encoders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51291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650" y="18510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74330" y="66770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5230" y="66770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49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7335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5721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540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1710" y="31454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81710" y="40725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81710" y="4999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7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330" y="809137"/>
            <a:ext cx="45263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Projector Stream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Synchronisation Sequence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Program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Commands (Individual/Group)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Maps (Obstacle, Oil, Potential, Energy)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Frequency/Speed?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Pixel accuracy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accuracy vs. Speed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 Format (in- and output)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Array/Matrix/Picture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Video/Gif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illustration (JavaScript, </a:t>
            </a:r>
            <a:r>
              <a:rPr lang="en-GB" dirty="0" err="1" smtClean="0"/>
              <a:t>MatLab</a:t>
            </a:r>
            <a:r>
              <a:rPr lang="en-GB" dirty="0" smtClean="0"/>
              <a:t>, C++)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69" idx="3"/>
            <a:endCxn id="35" idx="3"/>
          </p:cNvCxnSpPr>
          <p:nvPr/>
        </p:nvCxnSpPr>
        <p:spPr>
          <a:xfrm flipH="1">
            <a:off x="10847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69" idx="1"/>
            <a:endCxn id="35" idx="1"/>
          </p:cNvCxnSpPr>
          <p:nvPr/>
        </p:nvCxnSpPr>
        <p:spPr>
          <a:xfrm>
            <a:off x="1343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63"/>
          <p:cNvCxnSpPr>
            <a:stCxn id="69" idx="2"/>
            <a:endCxn id="35" idx="2"/>
          </p:cNvCxnSpPr>
          <p:nvPr/>
        </p:nvCxnSpPr>
        <p:spPr>
          <a:xfrm flipV="1">
            <a:off x="6203691" y="6251510"/>
            <a:ext cx="0" cy="21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38"/>
          <p:cNvCxnSpPr>
            <a:stCxn id="65" idx="2"/>
            <a:endCxn id="35" idx="2"/>
          </p:cNvCxnSpPr>
          <p:nvPr/>
        </p:nvCxnSpPr>
        <p:spPr>
          <a:xfrm>
            <a:off x="6203691" y="5820283"/>
            <a:ext cx="0" cy="4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3539691" y="2581058"/>
            <a:ext cx="1908000" cy="792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Firmware Tag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959691" y="2581058"/>
            <a:ext cx="1908000" cy="792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Tag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447691" y="3803270"/>
            <a:ext cx="1512000" cy="792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Firmware</a:t>
            </a:r>
          </a:p>
        </p:txBody>
      </p:sp>
      <p:cxnSp>
        <p:nvCxnSpPr>
          <p:cNvPr id="63" name="Straight Arrow Connector 62"/>
          <p:cNvCxnSpPr>
            <a:stCxn id="56" idx="2"/>
            <a:endCxn id="62" idx="0"/>
          </p:cNvCxnSpPr>
          <p:nvPr/>
        </p:nvCxnSpPr>
        <p:spPr>
          <a:xfrm>
            <a:off x="4493691" y="3373538"/>
            <a:ext cx="1710000" cy="42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6203691" y="3373538"/>
            <a:ext cx="1710000" cy="42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609691" y="5027803"/>
            <a:ext cx="1188000" cy="792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</a:p>
        </p:txBody>
      </p:sp>
      <p:cxnSp>
        <p:nvCxnSpPr>
          <p:cNvPr id="75" name="Straight Arrow Connector 74"/>
          <p:cNvCxnSpPr>
            <a:stCxn id="62" idx="2"/>
            <a:endCxn id="65" idx="0"/>
          </p:cNvCxnSpPr>
          <p:nvPr/>
        </p:nvCxnSpPr>
        <p:spPr>
          <a:xfrm>
            <a:off x="6203691" y="4595750"/>
            <a:ext cx="0" cy="43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Pattern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sp>
        <p:nvSpPr>
          <p:cNvPr id="30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cxnSp>
        <p:nvCxnSpPr>
          <p:cNvPr id="164" name="Straight Connector 163"/>
          <p:cNvCxnSpPr>
            <a:stCxn id="69" idx="3"/>
            <a:endCxn id="35" idx="3"/>
          </p:cNvCxnSpPr>
          <p:nvPr/>
        </p:nvCxnSpPr>
        <p:spPr>
          <a:xfrm flipH="1">
            <a:off x="10847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69" idx="1"/>
            <a:endCxn id="35" idx="1"/>
          </p:cNvCxnSpPr>
          <p:nvPr/>
        </p:nvCxnSpPr>
        <p:spPr>
          <a:xfrm>
            <a:off x="1343691" y="3881965"/>
            <a:ext cx="216000" cy="3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63"/>
          <p:cNvCxnSpPr>
            <a:stCxn id="69" idx="2"/>
            <a:endCxn id="35" idx="2"/>
          </p:cNvCxnSpPr>
          <p:nvPr/>
        </p:nvCxnSpPr>
        <p:spPr>
          <a:xfrm flipV="1">
            <a:off x="6203691" y="6251510"/>
            <a:ext cx="0" cy="21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38"/>
          <p:cNvCxnSpPr>
            <a:stCxn id="61" idx="3"/>
            <a:endCxn id="35" idx="3"/>
          </p:cNvCxnSpPr>
          <p:nvPr/>
        </p:nvCxnSpPr>
        <p:spPr>
          <a:xfrm>
            <a:off x="10199295" y="4199510"/>
            <a:ext cx="648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38"/>
          <p:cNvCxnSpPr>
            <a:stCxn id="34" idx="3"/>
            <a:endCxn id="61" idx="1"/>
          </p:cNvCxnSpPr>
          <p:nvPr/>
        </p:nvCxnSpPr>
        <p:spPr>
          <a:xfrm>
            <a:off x="8040903" y="4199510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38"/>
          <p:cNvCxnSpPr>
            <a:stCxn id="34" idx="1"/>
            <a:endCxn id="54" idx="3"/>
          </p:cNvCxnSpPr>
          <p:nvPr/>
        </p:nvCxnSpPr>
        <p:spPr>
          <a:xfrm flipH="1">
            <a:off x="5881643" y="4199510"/>
            <a:ext cx="64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38"/>
          <p:cNvCxnSpPr>
            <a:stCxn id="54" idx="1"/>
            <a:endCxn id="62" idx="3"/>
          </p:cNvCxnSpPr>
          <p:nvPr/>
        </p:nvCxnSpPr>
        <p:spPr>
          <a:xfrm flipH="1">
            <a:off x="3721787" y="4199510"/>
            <a:ext cx="647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38"/>
          <p:cNvCxnSpPr>
            <a:stCxn id="62" idx="1"/>
            <a:endCxn id="35" idx="1"/>
          </p:cNvCxnSpPr>
          <p:nvPr/>
        </p:nvCxnSpPr>
        <p:spPr>
          <a:xfrm flipH="1">
            <a:off x="1559691" y="4199510"/>
            <a:ext cx="65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38"/>
          <p:cNvCxnSpPr>
            <a:endCxn id="35" idx="2"/>
          </p:cNvCxnSpPr>
          <p:nvPr/>
        </p:nvCxnSpPr>
        <p:spPr>
          <a:xfrm>
            <a:off x="6203691" y="5820283"/>
            <a:ext cx="0" cy="4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138"/>
          <p:cNvCxnSpPr>
            <a:stCxn id="35" idx="0"/>
          </p:cNvCxnSpPr>
          <p:nvPr/>
        </p:nvCxnSpPr>
        <p:spPr>
          <a:xfrm>
            <a:off x="6203691" y="2147510"/>
            <a:ext cx="0" cy="43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69643" y="3803270"/>
            <a:ext cx="1512000" cy="7924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Pattern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687295" y="3803270"/>
            <a:ext cx="1512000" cy="7924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209787" y="3803270"/>
            <a:ext cx="1512000" cy="7924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</a:p>
        </p:txBody>
      </p:sp>
      <p:cxnSp>
        <p:nvCxnSpPr>
          <p:cNvPr id="66" name="Straight Arrow Connector 65"/>
          <p:cNvCxnSpPr>
            <a:stCxn id="54" idx="3"/>
            <a:endCxn id="34" idx="1"/>
          </p:cNvCxnSpPr>
          <p:nvPr/>
        </p:nvCxnSpPr>
        <p:spPr>
          <a:xfrm>
            <a:off x="5881643" y="4199510"/>
            <a:ext cx="647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54" idx="1"/>
          </p:cNvCxnSpPr>
          <p:nvPr/>
        </p:nvCxnSpPr>
        <p:spPr>
          <a:xfrm>
            <a:off x="3721787" y="4199510"/>
            <a:ext cx="647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3"/>
          <p:cNvSpPr/>
          <p:nvPr/>
        </p:nvSpPr>
        <p:spPr>
          <a:xfrm>
            <a:off x="6528903" y="3803270"/>
            <a:ext cx="1512000" cy="7924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</p:txBody>
      </p:sp>
      <p:cxnSp>
        <p:nvCxnSpPr>
          <p:cNvPr id="220" name="Straight Arrow Connector 65"/>
          <p:cNvCxnSpPr>
            <a:stCxn id="34" idx="3"/>
            <a:endCxn id="61" idx="1"/>
          </p:cNvCxnSpPr>
          <p:nvPr/>
        </p:nvCxnSpPr>
        <p:spPr>
          <a:xfrm>
            <a:off x="8040903" y="4199510"/>
            <a:ext cx="646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0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sp>
        <p:nvSpPr>
          <p:cNvPr id="30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343691" y="1295400"/>
            <a:ext cx="9720000" cy="51731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Play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</a:t>
            </a:r>
            <a:endParaRPr lang="en-GB" dirty="0"/>
          </a:p>
        </p:txBody>
      </p:sp>
      <p:sp>
        <p:nvSpPr>
          <p:cNvPr id="30" name="Rounded Rectangle 34"/>
          <p:cNvSpPr/>
          <p:nvPr/>
        </p:nvSpPr>
        <p:spPr>
          <a:xfrm>
            <a:off x="1559691" y="2147510"/>
            <a:ext cx="9288000" cy="410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0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1) Replicate Paper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6238212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6418642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51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94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0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Pattern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ounded Rectangle 68"/>
          <p:cNvSpPr/>
          <p:nvPr/>
        </p:nvSpPr>
        <p:spPr>
          <a:xfrm>
            <a:off x="9005331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Play Video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9185761" y="4016790"/>
            <a:ext cx="2119610" cy="720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138"/>
          <p:cNvCxnSpPr>
            <a:stCxn id="51" idx="1"/>
            <a:endCxn id="226" idx="3"/>
          </p:cNvCxnSpPr>
          <p:nvPr/>
        </p:nvCxnSpPr>
        <p:spPr>
          <a:xfrm flipH="1">
            <a:off x="3180831" y="4234447"/>
            <a:ext cx="28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38"/>
          <p:cNvCxnSpPr>
            <a:stCxn id="228" idx="1"/>
            <a:endCxn id="203" idx="3"/>
          </p:cNvCxnSpPr>
          <p:nvPr/>
        </p:nvCxnSpPr>
        <p:spPr>
          <a:xfrm flipH="1">
            <a:off x="8718683" y="4234447"/>
            <a:ext cx="286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5"/>
          <p:cNvCxnSpPr>
            <a:stCxn id="53" idx="3"/>
            <a:endCxn id="58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4"/>
          <p:cNvCxnSpPr>
            <a:stCxn id="55" idx="3"/>
            <a:endCxn id="53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65"/>
          <p:cNvCxnSpPr>
            <a:stCxn id="58" idx="3"/>
            <a:endCxn id="54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bgerundetes Rechteck 80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Abgerundetes Rechteck 82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Abgerundetes Rechteck 83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Abgerundetes Rechteck 84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Abgerundetes Rechteck 85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Abgerundetes Rechteck 86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Abgerundetes Rechteck 87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Abgerundetes Rechteck 88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Abgerundetes Rechteck 94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Abgerundetes Rechteck 95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 96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iger Pfeil 68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rgbClr val="F7F7F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Ecken des Rechtecks auf der gleichen Seite schneiden 69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rgbClr val="F2F7FC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1" name="Rechteck 70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bg1">
                  <a:lumMod val="95000"/>
                </a:schemeClr>
              </a:solidFill>
              <a:latin typeface="Mission GT-R" panose="02000500000000000000" pitchFamily="2" charset="0"/>
            </a:endParaRPr>
          </a:p>
        </p:txBody>
      </p:sp>
      <p:sp>
        <p:nvSpPr>
          <p:cNvPr id="72" name="Rechteck 71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3" name="Rechteck 72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40249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-285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2) Static Landscape from Flash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65"/>
          <p:cNvCxnSpPr>
            <a:stCxn id="168" idx="3"/>
            <a:endCxn id="173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74"/>
          <p:cNvCxnSpPr>
            <a:stCxn id="170" idx="3"/>
            <a:endCxn id="168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Arrow Connector 65"/>
          <p:cNvCxnSpPr>
            <a:stCxn id="173" idx="3"/>
            <a:endCxn id="169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199A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Patter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rgbClr val="8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165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6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-285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68"/>
          <p:cNvSpPr/>
          <p:nvPr/>
        </p:nvSpPr>
        <p:spPr>
          <a:xfrm>
            <a:off x="623821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E00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6418640" y="4016790"/>
            <a:ext cx="2119610" cy="720724"/>
          </a:xfrm>
          <a:prstGeom prst="roundRect">
            <a:avLst/>
          </a:prstGeom>
          <a:solidFill>
            <a:srgbClr val="DB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ounded Rectangle 68"/>
          <p:cNvSpPr/>
          <p:nvPr/>
        </p:nvSpPr>
        <p:spPr>
          <a:xfrm>
            <a:off x="900533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B01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ounded Rectangle 34"/>
          <p:cNvSpPr/>
          <p:nvPr/>
        </p:nvSpPr>
        <p:spPr>
          <a:xfrm>
            <a:off x="9185760" y="4016790"/>
            <a:ext cx="2119610" cy="720724"/>
          </a:xfrm>
          <a:prstGeom prst="roundRect">
            <a:avLst/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50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Abgerundetes Rechteck 52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Abgerundetes Rechteck 54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Abgerundetes Rechteck 56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Abgerundetes Rechteck 58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iger Pfeil 81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rgbClr val="F7F7F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Ecken des Rechtecks auf der gleichen Seite schneiden 82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rgbClr val="F2F7FC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4" name="Rechteck 83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bg1">
                  <a:lumMod val="95000"/>
                </a:schemeClr>
              </a:solidFill>
              <a:latin typeface="Mission GT-R" panose="02000500000000000000" pitchFamily="2" charset="0"/>
            </a:endParaRPr>
          </a:p>
        </p:txBody>
      </p:sp>
      <p:sp>
        <p:nvSpPr>
          <p:cNvPr id="85" name="Rechteck 84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86" name="Rechteck 85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12363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hteck 217"/>
          <p:cNvSpPr/>
          <p:nvPr/>
        </p:nvSpPr>
        <p:spPr>
          <a:xfrm>
            <a:off x="-285" y="0"/>
            <a:ext cx="1218788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3) Dynamic Landscape from Flash</a:t>
            </a:r>
            <a:endParaRPr lang="en-GB" dirty="0"/>
          </a:p>
        </p:txBody>
      </p:sp>
      <p:sp>
        <p:nvSpPr>
          <p:cNvPr id="9" name="Rounded Rectangle 68"/>
          <p:cNvSpPr/>
          <p:nvPr/>
        </p:nvSpPr>
        <p:spPr>
          <a:xfrm>
            <a:off x="3468636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34"/>
          <p:cNvSpPr/>
          <p:nvPr/>
        </p:nvSpPr>
        <p:spPr>
          <a:xfrm>
            <a:off x="3649066" y="2410338"/>
            <a:ext cx="2119610" cy="720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68"/>
          <p:cNvSpPr/>
          <p:nvPr/>
        </p:nvSpPr>
        <p:spPr>
          <a:xfrm>
            <a:off x="6238212" y="19654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Check/Load 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6418642" y="2410338"/>
            <a:ext cx="2119610" cy="720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53"/>
          <p:cNvSpPr/>
          <p:nvPr/>
        </p:nvSpPr>
        <p:spPr>
          <a:xfrm>
            <a:off x="4336378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55"/>
          <p:cNvSpPr/>
          <p:nvPr/>
        </p:nvSpPr>
        <p:spPr>
          <a:xfrm>
            <a:off x="3806501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57"/>
          <p:cNvSpPr/>
          <p:nvPr/>
        </p:nvSpPr>
        <p:spPr>
          <a:xfrm>
            <a:off x="5299310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58"/>
          <p:cNvSpPr/>
          <p:nvPr/>
        </p:nvSpPr>
        <p:spPr>
          <a:xfrm>
            <a:off x="4553367" y="2464863"/>
            <a:ext cx="311008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60"/>
          <p:cNvSpPr/>
          <p:nvPr/>
        </p:nvSpPr>
        <p:spPr>
          <a:xfrm>
            <a:off x="5331584" y="2713688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61"/>
          <p:cNvSpPr/>
          <p:nvPr/>
        </p:nvSpPr>
        <p:spPr>
          <a:xfrm>
            <a:off x="3838775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2"/>
          <p:cNvCxnSpPr>
            <a:stCxn id="26" idx="2"/>
            <a:endCxn id="31" idx="0"/>
          </p:cNvCxnSpPr>
          <p:nvPr/>
        </p:nvCxnSpPr>
        <p:spPr>
          <a:xfrm>
            <a:off x="3962005" y="2594039"/>
            <a:ext cx="0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29" idx="2"/>
            <a:endCxn id="31" idx="0"/>
          </p:cNvCxnSpPr>
          <p:nvPr/>
        </p:nvCxnSpPr>
        <p:spPr>
          <a:xfrm flipH="1">
            <a:off x="3962005" y="2594039"/>
            <a:ext cx="746866" cy="11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4"/>
          <p:cNvSpPr/>
          <p:nvPr/>
        </p:nvSpPr>
        <p:spPr>
          <a:xfrm>
            <a:off x="4612047" y="2947384"/>
            <a:ext cx="193647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65"/>
          <p:cNvCxnSpPr>
            <a:stCxn id="25" idx="2"/>
            <a:endCxn id="34" idx="0"/>
          </p:cNvCxnSpPr>
          <p:nvPr/>
        </p:nvCxnSpPr>
        <p:spPr>
          <a:xfrm>
            <a:off x="4459608" y="2835288"/>
            <a:ext cx="249263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9"/>
          <p:cNvCxnSpPr>
            <a:stCxn id="30" idx="2"/>
            <a:endCxn id="34" idx="0"/>
          </p:cNvCxnSpPr>
          <p:nvPr/>
        </p:nvCxnSpPr>
        <p:spPr>
          <a:xfrm flipH="1">
            <a:off x="4708871" y="2842864"/>
            <a:ext cx="745943" cy="10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1"/>
          <p:cNvCxnSpPr>
            <a:stCxn id="28" idx="2"/>
            <a:endCxn id="30" idx="0"/>
          </p:cNvCxnSpPr>
          <p:nvPr/>
        </p:nvCxnSpPr>
        <p:spPr>
          <a:xfrm>
            <a:off x="5454814" y="2594039"/>
            <a:ext cx="0" cy="11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4"/>
          <p:cNvCxnSpPr>
            <a:stCxn id="31" idx="2"/>
            <a:endCxn id="34" idx="0"/>
          </p:cNvCxnSpPr>
          <p:nvPr/>
        </p:nvCxnSpPr>
        <p:spPr>
          <a:xfrm>
            <a:off x="3962005" y="2835288"/>
            <a:ext cx="746866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3"/>
          <p:cNvSpPr/>
          <p:nvPr/>
        </p:nvSpPr>
        <p:spPr>
          <a:xfrm>
            <a:off x="4833981" y="2706112"/>
            <a:ext cx="246459" cy="1291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65"/>
          <p:cNvCxnSpPr>
            <a:stCxn id="39" idx="2"/>
            <a:endCxn id="34" idx="0"/>
          </p:cNvCxnSpPr>
          <p:nvPr/>
        </p:nvCxnSpPr>
        <p:spPr>
          <a:xfrm flipH="1">
            <a:off x="4708871" y="2835288"/>
            <a:ext cx="248340" cy="11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55"/>
          <p:cNvSpPr/>
          <p:nvPr/>
        </p:nvSpPr>
        <p:spPr>
          <a:xfrm>
            <a:off x="6872310" y="2459790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ounded Rectangle 58"/>
          <p:cNvSpPr/>
          <p:nvPr/>
        </p:nvSpPr>
        <p:spPr>
          <a:xfrm>
            <a:off x="7772898" y="2464863"/>
            <a:ext cx="311008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ounded Rectangle 61"/>
          <p:cNvSpPr/>
          <p:nvPr/>
        </p:nvSpPr>
        <p:spPr>
          <a:xfrm>
            <a:off x="7355217" y="2713576"/>
            <a:ext cx="246459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62"/>
          <p:cNvCxnSpPr>
            <a:stCxn id="140" idx="2"/>
            <a:endCxn id="142" idx="0"/>
          </p:cNvCxnSpPr>
          <p:nvPr/>
        </p:nvCxnSpPr>
        <p:spPr>
          <a:xfrm>
            <a:off x="7027814" y="2588966"/>
            <a:ext cx="450633" cy="1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>
            <a:stCxn id="141" idx="2"/>
            <a:endCxn id="142" idx="0"/>
          </p:cNvCxnSpPr>
          <p:nvPr/>
        </p:nvCxnSpPr>
        <p:spPr>
          <a:xfrm flipH="1">
            <a:off x="7478447" y="2594039"/>
            <a:ext cx="449955" cy="11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64"/>
          <p:cNvSpPr/>
          <p:nvPr/>
        </p:nvSpPr>
        <p:spPr>
          <a:xfrm>
            <a:off x="7381623" y="2947384"/>
            <a:ext cx="193647" cy="1291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6" name="Straight Arrow Connector 74"/>
          <p:cNvCxnSpPr>
            <a:stCxn id="142" idx="2"/>
            <a:endCxn id="145" idx="0"/>
          </p:cNvCxnSpPr>
          <p:nvPr/>
        </p:nvCxnSpPr>
        <p:spPr>
          <a:xfrm>
            <a:off x="7478447" y="2842752"/>
            <a:ext cx="0" cy="10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8"/>
          <p:cNvSpPr/>
          <p:nvPr/>
        </p:nvSpPr>
        <p:spPr>
          <a:xfrm>
            <a:off x="3468635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ounded Rectangle 34"/>
          <p:cNvSpPr/>
          <p:nvPr/>
        </p:nvSpPr>
        <p:spPr>
          <a:xfrm>
            <a:off x="3649067" y="4054890"/>
            <a:ext cx="2119610" cy="720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ounded Rectangle 53"/>
          <p:cNvSpPr/>
          <p:nvPr/>
        </p:nvSpPr>
        <p:spPr>
          <a:xfrm>
            <a:off x="4336378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Rounded Rectangle 60"/>
          <p:cNvSpPr/>
          <p:nvPr/>
        </p:nvSpPr>
        <p:spPr>
          <a:xfrm>
            <a:off x="533158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Rounded Rectangle 61"/>
          <p:cNvSpPr/>
          <p:nvPr/>
        </p:nvSpPr>
        <p:spPr>
          <a:xfrm>
            <a:off x="3838775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65"/>
          <p:cNvCxnSpPr>
            <a:stCxn id="168" idx="3"/>
            <a:endCxn id="173" idx="1"/>
          </p:cNvCxnSpPr>
          <p:nvPr/>
        </p:nvCxnSpPr>
        <p:spPr>
          <a:xfrm>
            <a:off x="4575538" y="4415252"/>
            <a:ext cx="258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74"/>
          <p:cNvCxnSpPr>
            <a:stCxn id="170" idx="3"/>
            <a:endCxn id="168" idx="1"/>
          </p:cNvCxnSpPr>
          <p:nvPr/>
        </p:nvCxnSpPr>
        <p:spPr>
          <a:xfrm>
            <a:off x="4077935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53"/>
          <p:cNvSpPr/>
          <p:nvPr/>
        </p:nvSpPr>
        <p:spPr>
          <a:xfrm>
            <a:off x="4833982" y="4352577"/>
            <a:ext cx="239160" cy="125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Arrow Connector 65"/>
          <p:cNvCxnSpPr>
            <a:stCxn id="173" idx="3"/>
            <a:endCxn id="169" idx="1"/>
          </p:cNvCxnSpPr>
          <p:nvPr/>
        </p:nvCxnSpPr>
        <p:spPr>
          <a:xfrm>
            <a:off x="5073142" y="4415252"/>
            <a:ext cx="258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68"/>
          <p:cNvSpPr/>
          <p:nvPr/>
        </p:nvSpPr>
        <p:spPr>
          <a:xfrm>
            <a:off x="70036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199A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Patter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4" name="Rounded Rectangle 34"/>
          <p:cNvSpPr/>
          <p:nvPr/>
        </p:nvSpPr>
        <p:spPr>
          <a:xfrm>
            <a:off x="880790" y="4016790"/>
            <a:ext cx="2119610" cy="720724"/>
          </a:xfrm>
          <a:prstGeom prst="roundRect">
            <a:avLst/>
          </a:prstGeom>
          <a:solidFill>
            <a:srgbClr val="8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38"/>
          <p:cNvCxnSpPr>
            <a:stCxn id="165" idx="0"/>
            <a:endCxn id="9" idx="2"/>
          </p:cNvCxnSpPr>
          <p:nvPr/>
        </p:nvCxnSpPr>
        <p:spPr>
          <a:xfrm flipV="1">
            <a:off x="4708871" y="3285619"/>
            <a:ext cx="1" cy="2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8"/>
          <p:cNvCxnSpPr>
            <a:stCxn id="12" idx="1"/>
            <a:endCxn id="9" idx="3"/>
          </p:cNvCxnSpPr>
          <p:nvPr/>
        </p:nvCxnSpPr>
        <p:spPr>
          <a:xfrm flipH="1">
            <a:off x="5949107" y="2625547"/>
            <a:ext cx="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>
            <a:stCxn id="218" idx="2"/>
            <a:endCxn id="218" idx="0"/>
          </p:cNvCxnSpPr>
          <p:nvPr/>
        </p:nvCxnSpPr>
        <p:spPr>
          <a:xfrm flipV="1">
            <a:off x="60936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>
            <a:stCxn id="218" idx="3"/>
            <a:endCxn id="218" idx="1"/>
          </p:cNvCxnSpPr>
          <p:nvPr/>
        </p:nvCxnSpPr>
        <p:spPr>
          <a:xfrm flipH="1">
            <a:off x="-285" y="3429000"/>
            <a:ext cx="121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68"/>
          <p:cNvSpPr/>
          <p:nvPr/>
        </p:nvSpPr>
        <p:spPr>
          <a:xfrm>
            <a:off x="623821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E00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ounded Rectangle 34"/>
          <p:cNvSpPr/>
          <p:nvPr/>
        </p:nvSpPr>
        <p:spPr>
          <a:xfrm>
            <a:off x="6418640" y="4016790"/>
            <a:ext cx="2119610" cy="720724"/>
          </a:xfrm>
          <a:prstGeom prst="roundRect">
            <a:avLst/>
          </a:prstGeom>
          <a:solidFill>
            <a:srgbClr val="DB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ounded Rectangle 68"/>
          <p:cNvSpPr/>
          <p:nvPr/>
        </p:nvSpPr>
        <p:spPr>
          <a:xfrm>
            <a:off x="9005330" y="3574375"/>
            <a:ext cx="2480471" cy="1320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B01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ounded Rectangle 34"/>
          <p:cNvSpPr/>
          <p:nvPr/>
        </p:nvSpPr>
        <p:spPr>
          <a:xfrm>
            <a:off x="9185760" y="4016790"/>
            <a:ext cx="2119610" cy="720724"/>
          </a:xfrm>
          <a:prstGeom prst="roundRect">
            <a:avLst/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 rot="5400000">
            <a:off x="11524891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 rot="5400000">
            <a:off x="11524891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50"/>
          <p:cNvSpPr/>
          <p:nvPr/>
        </p:nvSpPr>
        <p:spPr>
          <a:xfrm rot="5400000">
            <a:off x="11524891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 rot="5400000">
            <a:off x="11524891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Abgerundetes Rechteck 52"/>
          <p:cNvSpPr/>
          <p:nvPr/>
        </p:nvSpPr>
        <p:spPr>
          <a:xfrm rot="5400000">
            <a:off x="12013653" y="6273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 rot="5400000">
            <a:off x="12013653" y="6345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Abgerundetes Rechteck 54"/>
          <p:cNvSpPr/>
          <p:nvPr/>
        </p:nvSpPr>
        <p:spPr>
          <a:xfrm rot="5400000">
            <a:off x="12013653" y="6417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 rot="5400000">
            <a:off x="12013653" y="6489259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Abgerundetes Rechteck 56"/>
          <p:cNvSpPr/>
          <p:nvPr/>
        </p:nvSpPr>
        <p:spPr>
          <a:xfrm rot="10800000">
            <a:off x="11665716" y="613271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 rot="10800000">
            <a:off x="11737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Abgerundetes Rechteck 58"/>
          <p:cNvSpPr/>
          <p:nvPr/>
        </p:nvSpPr>
        <p:spPr>
          <a:xfrm rot="10800000">
            <a:off x="11809716" y="613271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 rot="10800000">
            <a:off x="11881716" y="613271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 rot="10800000">
            <a:off x="11665716" y="6621473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 rot="10800000">
            <a:off x="11737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 rot="10800000">
            <a:off x="11809716" y="6621474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 rot="10800000">
            <a:off x="11881716" y="6621475"/>
            <a:ext cx="36000" cy="10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11593716" y="6237537"/>
            <a:ext cx="387112" cy="387112"/>
          </a:xfrm>
          <a:custGeom>
            <a:avLst/>
            <a:gdLst>
              <a:gd name="connsiteX0" fmla="*/ 716756 w 716756"/>
              <a:gd name="connsiteY0" fmla="*/ 0 h 723900"/>
              <a:gd name="connsiteX1" fmla="*/ 716756 w 716756"/>
              <a:gd name="connsiteY1" fmla="*/ 723900 h 723900"/>
              <a:gd name="connsiteX2" fmla="*/ 0 w 716756"/>
              <a:gd name="connsiteY2" fmla="*/ 723900 h 723900"/>
              <a:gd name="connsiteX3" fmla="*/ 0 w 716756"/>
              <a:gd name="connsiteY3" fmla="*/ 71437 h 723900"/>
              <a:gd name="connsiteX4" fmla="*/ 71437 w 716756"/>
              <a:gd name="connsiteY4" fmla="*/ 0 h 723900"/>
              <a:gd name="connsiteX5" fmla="*/ 716756 w 716756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756" h="723900">
                <a:moveTo>
                  <a:pt x="716756" y="0"/>
                </a:moveTo>
                <a:lnTo>
                  <a:pt x="716756" y="723900"/>
                </a:lnTo>
                <a:lnTo>
                  <a:pt x="0" y="723900"/>
                </a:lnTo>
                <a:lnTo>
                  <a:pt x="0" y="71437"/>
                </a:lnTo>
                <a:lnTo>
                  <a:pt x="71437" y="0"/>
                </a:lnTo>
                <a:lnTo>
                  <a:pt x="71675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11647716" y="6291259"/>
            <a:ext cx="54000" cy="5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iger Pfeil 71"/>
          <p:cNvSpPr/>
          <p:nvPr/>
        </p:nvSpPr>
        <p:spPr>
          <a:xfrm rot="16200000">
            <a:off x="10993530" y="6415783"/>
            <a:ext cx="394066" cy="216000"/>
          </a:xfrm>
          <a:prstGeom prst="bentArrow">
            <a:avLst/>
          </a:prstGeom>
          <a:solidFill>
            <a:srgbClr val="F7F7F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Ecken des Rechtecks auf der gleichen Seite schneiden 72"/>
          <p:cNvSpPr/>
          <p:nvPr/>
        </p:nvSpPr>
        <p:spPr>
          <a:xfrm flipH="1" flipV="1">
            <a:off x="11030034" y="6269076"/>
            <a:ext cx="214394" cy="202184"/>
          </a:xfrm>
          <a:prstGeom prst="snip2SameRect">
            <a:avLst/>
          </a:prstGeom>
          <a:solidFill>
            <a:srgbClr val="F2F7FC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4" name="Rechteck 73"/>
          <p:cNvSpPr/>
          <p:nvPr/>
        </p:nvSpPr>
        <p:spPr>
          <a:xfrm rot="16200000" flipH="1">
            <a:off x="10505152" y="6298556"/>
            <a:ext cx="805894" cy="24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Mission GT-R" panose="02000500000000000000" pitchFamily="2" charset="0"/>
              </a:rPr>
              <a:t>HDMI</a:t>
            </a:r>
            <a:endParaRPr lang="de-DE" dirty="0">
              <a:solidFill>
                <a:schemeClr val="bg1">
                  <a:lumMod val="95000"/>
                </a:schemeClr>
              </a:solidFill>
              <a:latin typeface="Mission GT-R" panose="020005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 flipH="1" flipV="1">
            <a:off x="11063912" y="6169064"/>
            <a:ext cx="14663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  <p:sp>
        <p:nvSpPr>
          <p:cNvPr id="76" name="Rechteck 75"/>
          <p:cNvSpPr/>
          <p:nvPr/>
        </p:nvSpPr>
        <p:spPr>
          <a:xfrm flipH="1" flipV="1">
            <a:off x="11093168" y="6169063"/>
            <a:ext cx="88128" cy="100013"/>
          </a:xfrm>
          <a:prstGeom prst="rect">
            <a:avLst/>
          </a:prstGeom>
          <a:solidFill>
            <a:srgbClr val="FFFBEF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Gunship"/>
            </a:endParaRPr>
          </a:p>
        </p:txBody>
      </p:sp>
    </p:spTree>
    <p:extLst>
      <p:ext uri="{BB962C8B-B14F-4D97-AF65-F5344CB8AC3E}">
        <p14:creationId xmlns:p14="http://schemas.microsoft.com/office/powerpoint/2010/main" val="21070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Benutzerdefiniert</PresentationFormat>
  <Paragraphs>177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Replicate Paper</vt:lpstr>
      <vt:lpstr>Replicate Paper</vt:lpstr>
      <vt:lpstr>Replicate Paper</vt:lpstr>
      <vt:lpstr>Replicate Paper</vt:lpstr>
      <vt:lpstr>Replicate Paper</vt:lpstr>
      <vt:lpstr>Replicate Paper</vt:lpstr>
      <vt:lpstr>1) Replicate Paper</vt:lpstr>
      <vt:lpstr>2) Static Landscape from Flash</vt:lpstr>
      <vt:lpstr>3) Dynamic Landscape from Flash</vt:lpstr>
      <vt:lpstr>4) Static Landscape from Video Input</vt:lpstr>
      <vt:lpstr>5) Dynamic Landscape from Video Input</vt:lpstr>
      <vt:lpstr>PowerPoint-Präsentation</vt:lpstr>
      <vt:lpstr>PowerPoint-Präsentation</vt:lpstr>
      <vt:lpstr>Replicate Pape</vt:lpstr>
      <vt:lpstr>All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Kliment</cp:lastModifiedBy>
  <cp:revision>102</cp:revision>
  <dcterms:created xsi:type="dcterms:W3CDTF">2017-11-30T16:57:52Z</dcterms:created>
  <dcterms:modified xsi:type="dcterms:W3CDTF">2018-02-15T21:32:27Z</dcterms:modified>
</cp:coreProperties>
</file>