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>
        <p:scale>
          <a:sx n="100" d="100"/>
          <a:sy n="100" d="100"/>
        </p:scale>
        <p:origin x="93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5CEE-A9C0-45D5-92A7-DEE02E4C72E6}" type="datetimeFigureOut">
              <a:rPr lang="en-GB" smtClean="0"/>
              <a:t>25/01/2018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BCAB-0F1A-466C-B574-476073AA73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552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5CEE-A9C0-45D5-92A7-DEE02E4C72E6}" type="datetimeFigureOut">
              <a:rPr lang="en-GB" smtClean="0"/>
              <a:t>25/01/2018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BCAB-0F1A-466C-B574-476073AA73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0259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5CEE-A9C0-45D5-92A7-DEE02E4C72E6}" type="datetimeFigureOut">
              <a:rPr lang="en-GB" smtClean="0"/>
              <a:t>25/01/2018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BCAB-0F1A-466C-B574-476073AA73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709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5CEE-A9C0-45D5-92A7-DEE02E4C72E6}" type="datetimeFigureOut">
              <a:rPr lang="en-GB" smtClean="0"/>
              <a:t>25/01/2018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BCAB-0F1A-466C-B574-476073AA73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12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5CEE-A9C0-45D5-92A7-DEE02E4C72E6}" type="datetimeFigureOut">
              <a:rPr lang="en-GB" smtClean="0"/>
              <a:t>25/01/2018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BCAB-0F1A-466C-B574-476073AA73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386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5CEE-A9C0-45D5-92A7-DEE02E4C72E6}" type="datetimeFigureOut">
              <a:rPr lang="en-GB" smtClean="0"/>
              <a:t>25/01/2018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BCAB-0F1A-466C-B574-476073AA73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3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5CEE-A9C0-45D5-92A7-DEE02E4C72E6}" type="datetimeFigureOut">
              <a:rPr lang="en-GB" smtClean="0"/>
              <a:t>25/01/2018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BCAB-0F1A-466C-B574-476073AA73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909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5CEE-A9C0-45D5-92A7-DEE02E4C72E6}" type="datetimeFigureOut">
              <a:rPr lang="en-GB" smtClean="0"/>
              <a:t>25/01/2018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BCAB-0F1A-466C-B574-476073AA73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374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5CEE-A9C0-45D5-92A7-DEE02E4C72E6}" type="datetimeFigureOut">
              <a:rPr lang="en-GB" smtClean="0"/>
              <a:t>25/01/2018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BCAB-0F1A-466C-B574-476073AA73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971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5CEE-A9C0-45D5-92A7-DEE02E4C72E6}" type="datetimeFigureOut">
              <a:rPr lang="en-GB" smtClean="0"/>
              <a:t>25/01/2018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BCAB-0F1A-466C-B574-476073AA73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272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5CEE-A9C0-45D5-92A7-DEE02E4C72E6}" type="datetimeFigureOut">
              <a:rPr lang="en-GB" smtClean="0"/>
              <a:t>25/01/2018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EBCAB-0F1A-466C-B574-476073AA73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55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C5CEE-A9C0-45D5-92A7-DEE02E4C72E6}" type="datetimeFigureOut">
              <a:rPr lang="en-GB" smtClean="0"/>
              <a:t>25/01/2018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EBCAB-0F1A-466C-B574-476073AA73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752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/>
          <p:cNvSpPr/>
          <p:nvPr/>
        </p:nvSpPr>
        <p:spPr>
          <a:xfrm>
            <a:off x="1014479" y="216813"/>
            <a:ext cx="1828800" cy="1828800"/>
          </a:xfrm>
          <a:prstGeom prst="diamond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Diamond 4"/>
          <p:cNvSpPr/>
          <p:nvPr/>
        </p:nvSpPr>
        <p:spPr>
          <a:xfrm>
            <a:off x="2049338" y="1251673"/>
            <a:ext cx="1828800" cy="1828800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[1,4]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843280" y="1131214"/>
            <a:ext cx="120458" cy="120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>
            <a:off x="2963738" y="1131214"/>
            <a:ext cx="120458" cy="120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iamond 12"/>
          <p:cNvSpPr/>
          <p:nvPr/>
        </p:nvSpPr>
        <p:spPr>
          <a:xfrm>
            <a:off x="3084196" y="216813"/>
            <a:ext cx="1828800" cy="1828800"/>
          </a:xfrm>
          <a:prstGeom prst="diamond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Diamond 13"/>
          <p:cNvSpPr/>
          <p:nvPr/>
        </p:nvSpPr>
        <p:spPr>
          <a:xfrm>
            <a:off x="1023118" y="2286532"/>
            <a:ext cx="1828800" cy="1828800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[1,3]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Diamond 14"/>
          <p:cNvSpPr/>
          <p:nvPr/>
        </p:nvSpPr>
        <p:spPr>
          <a:xfrm>
            <a:off x="2057977" y="3321392"/>
            <a:ext cx="1828800" cy="1828800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[1,2]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Diamond 17"/>
          <p:cNvSpPr/>
          <p:nvPr/>
        </p:nvSpPr>
        <p:spPr>
          <a:xfrm>
            <a:off x="3092835" y="2286532"/>
            <a:ext cx="1828800" cy="1828800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[2,3]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Diamond 18"/>
          <p:cNvSpPr/>
          <p:nvPr/>
        </p:nvSpPr>
        <p:spPr>
          <a:xfrm>
            <a:off x="4119055" y="1251672"/>
            <a:ext cx="1828800" cy="1828800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[2,4]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Diamond 19"/>
          <p:cNvSpPr/>
          <p:nvPr/>
        </p:nvSpPr>
        <p:spPr>
          <a:xfrm>
            <a:off x="5153914" y="2286532"/>
            <a:ext cx="1828800" cy="18288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5947856" y="2166073"/>
            <a:ext cx="120458" cy="120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6200000">
            <a:off x="6068314" y="2166073"/>
            <a:ext cx="120458" cy="120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6188772" y="1251672"/>
            <a:ext cx="1828800" cy="18288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Diamond 23"/>
          <p:cNvSpPr/>
          <p:nvPr/>
        </p:nvSpPr>
        <p:spPr>
          <a:xfrm>
            <a:off x="4127694" y="3321391"/>
            <a:ext cx="1828800" cy="1828800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[2,2]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Diamond 24"/>
          <p:cNvSpPr/>
          <p:nvPr/>
        </p:nvSpPr>
        <p:spPr>
          <a:xfrm>
            <a:off x="5162553" y="216812"/>
            <a:ext cx="1828800" cy="1828800"/>
          </a:xfrm>
          <a:prstGeom prst="diamond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Diamond 27"/>
          <p:cNvSpPr/>
          <p:nvPr/>
        </p:nvSpPr>
        <p:spPr>
          <a:xfrm>
            <a:off x="6197411" y="3321391"/>
            <a:ext cx="1828800" cy="18288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Diamond 28"/>
          <p:cNvSpPr/>
          <p:nvPr/>
        </p:nvSpPr>
        <p:spPr>
          <a:xfrm>
            <a:off x="7232270" y="216812"/>
            <a:ext cx="1828800" cy="1828800"/>
          </a:xfrm>
          <a:prstGeom prst="diamond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Diamond 29"/>
          <p:cNvSpPr/>
          <p:nvPr/>
        </p:nvSpPr>
        <p:spPr>
          <a:xfrm>
            <a:off x="8267129" y="1251672"/>
            <a:ext cx="1828800" cy="18288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9061071" y="1131213"/>
            <a:ext cx="120458" cy="120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6200000">
            <a:off x="9181529" y="1131213"/>
            <a:ext cx="120458" cy="120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iamond 32"/>
          <p:cNvSpPr/>
          <p:nvPr/>
        </p:nvSpPr>
        <p:spPr>
          <a:xfrm>
            <a:off x="9301987" y="216812"/>
            <a:ext cx="1828800" cy="1828800"/>
          </a:xfrm>
          <a:prstGeom prst="diamond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Diamond 33"/>
          <p:cNvSpPr/>
          <p:nvPr/>
        </p:nvSpPr>
        <p:spPr>
          <a:xfrm>
            <a:off x="7240909" y="2286531"/>
            <a:ext cx="1828800" cy="18288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Diamond 34"/>
          <p:cNvSpPr/>
          <p:nvPr/>
        </p:nvSpPr>
        <p:spPr>
          <a:xfrm>
            <a:off x="8275768" y="3321391"/>
            <a:ext cx="1828800" cy="18288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9069710" y="3200932"/>
            <a:ext cx="120458" cy="120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16200000">
            <a:off x="9190168" y="3200932"/>
            <a:ext cx="120458" cy="120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iamond 37"/>
          <p:cNvSpPr/>
          <p:nvPr/>
        </p:nvSpPr>
        <p:spPr>
          <a:xfrm>
            <a:off x="9310626" y="2286531"/>
            <a:ext cx="1828800" cy="18288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Diamond 39"/>
          <p:cNvSpPr/>
          <p:nvPr/>
        </p:nvSpPr>
        <p:spPr>
          <a:xfrm>
            <a:off x="1005840" y="4356251"/>
            <a:ext cx="1828800" cy="1828800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[1,1]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2834641" y="5270652"/>
            <a:ext cx="120458" cy="120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16200000">
            <a:off x="2955099" y="5270652"/>
            <a:ext cx="120458" cy="120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Diamond 42"/>
          <p:cNvSpPr/>
          <p:nvPr/>
        </p:nvSpPr>
        <p:spPr>
          <a:xfrm>
            <a:off x="3075557" y="4356251"/>
            <a:ext cx="1828800" cy="1828800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[2,1]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Diamond 45"/>
          <p:cNvSpPr/>
          <p:nvPr/>
        </p:nvSpPr>
        <p:spPr>
          <a:xfrm>
            <a:off x="5153914" y="4356250"/>
            <a:ext cx="1828800" cy="18288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Diamond 46"/>
          <p:cNvSpPr/>
          <p:nvPr/>
        </p:nvSpPr>
        <p:spPr>
          <a:xfrm>
            <a:off x="7223631" y="4356250"/>
            <a:ext cx="1828800" cy="18288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Diamond 49"/>
          <p:cNvSpPr/>
          <p:nvPr/>
        </p:nvSpPr>
        <p:spPr>
          <a:xfrm>
            <a:off x="9293348" y="4356250"/>
            <a:ext cx="1828800" cy="18288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641350" y="6565900"/>
            <a:ext cx="11887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641350" y="5377180"/>
            <a:ext cx="0" cy="11887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771014" y="6475968"/>
            <a:ext cx="24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endParaRPr lang="en-GB" dirty="0"/>
          </a:p>
        </p:txBody>
      </p:sp>
      <p:sp>
        <p:nvSpPr>
          <p:cNvPr id="68" name="TextBox 67"/>
          <p:cNvSpPr txBox="1"/>
          <p:nvPr/>
        </p:nvSpPr>
        <p:spPr>
          <a:xfrm>
            <a:off x="352488" y="516304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0790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26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studadmin</dc:creator>
  <cp:lastModifiedBy>studadmin</cp:lastModifiedBy>
  <cp:revision>6</cp:revision>
  <dcterms:created xsi:type="dcterms:W3CDTF">2018-01-25T17:59:46Z</dcterms:created>
  <dcterms:modified xsi:type="dcterms:W3CDTF">2018-01-25T18:13:16Z</dcterms:modified>
</cp:coreProperties>
</file>