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3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AE8E-F25C-4613-8620-6E458418665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905510" y="2038350"/>
            <a:ext cx="6200140" cy="2171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/>
                </a:solidFill>
              </a:rPr>
              <a:t>24-Bit DVI </a:t>
            </a:r>
            <a:r>
              <a:rPr lang="en-US" dirty="0" smtClean="0">
                <a:solidFill>
                  <a:schemeClr val="tx1"/>
                </a:solidFill>
              </a:rPr>
              <a:t>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37150" y="3030220"/>
            <a:ext cx="1772920" cy="7924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Synchronisation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-833120" y="6461760"/>
            <a:ext cx="1493520" cy="792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03630" y="2553970"/>
            <a:ext cx="383794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-1309370" y="6461760"/>
            <a:ext cx="1493520" cy="792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01750" y="3030220"/>
            <a:ext cx="149352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-1282065" y="5168900"/>
            <a:ext cx="1747520" cy="792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Synchronisation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-957580" y="5513070"/>
            <a:ext cx="1742440" cy="792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-1309370" y="5669280"/>
            <a:ext cx="1493520" cy="7924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 Calculation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-746760" y="5773420"/>
            <a:ext cx="1493520" cy="7924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93390" y="3030220"/>
            <a:ext cx="175387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53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0245" y="2884481"/>
            <a:ext cx="21061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User Input (?)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Touch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Movement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Planar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Orthogonal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External UI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Buttons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Levers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Encoders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Scroll Wheel</a:t>
            </a:r>
          </a:p>
        </p:txBody>
      </p:sp>
    </p:spTree>
    <p:extLst>
      <p:ext uri="{BB962C8B-B14F-4D97-AF65-F5344CB8AC3E}">
        <p14:creationId xmlns:p14="http://schemas.microsoft.com/office/powerpoint/2010/main" val="251291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1330" y="809137"/>
            <a:ext cx="45263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Projector Stream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Synchronisation Sequence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Data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Program Data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Commands (Individual/Group)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Maps (Obstacle, Oil, Potential, Energy)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…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Frequency/Speed?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Pixel accuracy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accuracy vs. Speed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 Format (in- and output)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Array/Matrix/Picture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Video/Gif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illustration (JavaScript, </a:t>
            </a:r>
            <a:r>
              <a:rPr lang="en-GB" dirty="0" err="1" smtClean="0"/>
              <a:t>MatLab</a:t>
            </a:r>
            <a:r>
              <a:rPr lang="en-GB" dirty="0" smtClean="0"/>
              <a:t>, C++)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0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studadmin</dc:creator>
  <cp:lastModifiedBy>studadmin</cp:lastModifiedBy>
  <cp:revision>11</cp:revision>
  <dcterms:created xsi:type="dcterms:W3CDTF">2017-11-30T16:57:52Z</dcterms:created>
  <dcterms:modified xsi:type="dcterms:W3CDTF">2017-11-30T19:26:31Z</dcterms:modified>
</cp:coreProperties>
</file>