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638"/>
    <a:srgbClr val="4DB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AE8E-F25C-4613-8620-6E458418665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39700" y="11525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34380" y="59785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" y="59785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364980" y="704215"/>
            <a:ext cx="4298950" cy="2171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120Hz DVI Video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9541" y="2387439"/>
            <a:ext cx="7817009" cy="32704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Program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4966" y="2900994"/>
            <a:ext cx="7379334" cy="2493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24-Bit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67583" y="5648325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250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563100" y="1219835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761220" y="1696085"/>
            <a:ext cx="14935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" y="3385824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52860" y="1696085"/>
            <a:ext cx="175387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1726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558973" y="3089275"/>
            <a:ext cx="431165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Pattern Sequence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57093" y="3604895"/>
            <a:ext cx="383794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55213" y="4081145"/>
            <a:ext cx="1493520" cy="7924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1646853" y="4081145"/>
            <a:ext cx="1753870" cy="7924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786120" y="6440805"/>
            <a:ext cx="1586230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 of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Stream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141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-1214120" y="5787073"/>
            <a:ext cx="431165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-817880" y="6778943"/>
            <a:ext cx="1493520" cy="7924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73760" y="6778943"/>
            <a:ext cx="1753870" cy="7924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cxnSp>
        <p:nvCxnSpPr>
          <p:cNvPr id="3" name="Straight Arrow Connector 2"/>
          <p:cNvCxnSpPr>
            <a:stCxn id="9" idx="2"/>
            <a:endCxn id="13" idx="0"/>
          </p:cNvCxnSpPr>
          <p:nvPr/>
        </p:nvCxnSpPr>
        <p:spPr>
          <a:xfrm>
            <a:off x="1280160" y="1855154"/>
            <a:ext cx="1" cy="153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95" idx="0"/>
          </p:cNvCxnSpPr>
          <p:nvPr/>
        </p:nvCxnSpPr>
        <p:spPr>
          <a:xfrm>
            <a:off x="29718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96" idx="0"/>
          </p:cNvCxnSpPr>
          <p:nvPr/>
        </p:nvCxnSpPr>
        <p:spPr>
          <a:xfrm>
            <a:off x="46609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97" idx="0"/>
          </p:cNvCxnSpPr>
          <p:nvPr/>
        </p:nvCxnSpPr>
        <p:spPr>
          <a:xfrm>
            <a:off x="6764020" y="1855154"/>
            <a:ext cx="18259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2250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9141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035518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301285" y="4468495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8" name="Straight Arrow Connector 107"/>
          <p:cNvCxnSpPr>
            <a:stCxn id="13" idx="2"/>
            <a:endCxn id="105" idx="0"/>
          </p:cNvCxnSpPr>
          <p:nvPr/>
        </p:nvCxnSpPr>
        <p:spPr>
          <a:xfrm>
            <a:off x="1280161" y="4178304"/>
            <a:ext cx="2767885" cy="29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  <a:endCxn id="105" idx="0"/>
          </p:cNvCxnSpPr>
          <p:nvPr/>
        </p:nvCxnSpPr>
        <p:spPr>
          <a:xfrm>
            <a:off x="2971802" y="4154173"/>
            <a:ext cx="1076244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2"/>
            <a:endCxn id="105" idx="0"/>
          </p:cNvCxnSpPr>
          <p:nvPr/>
        </p:nvCxnSpPr>
        <p:spPr>
          <a:xfrm flipH="1">
            <a:off x="4048046" y="4154173"/>
            <a:ext cx="2734233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2"/>
            <a:endCxn id="105" idx="0"/>
          </p:cNvCxnSpPr>
          <p:nvPr/>
        </p:nvCxnSpPr>
        <p:spPr>
          <a:xfrm flipH="1">
            <a:off x="4048046" y="4154173"/>
            <a:ext cx="612856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245" y="2884481"/>
            <a:ext cx="2106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User Input (?)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Touch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Movement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Planar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Orthogonal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External UI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Buttons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Levers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Encoders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Scroll Wheel</a:t>
            </a:r>
          </a:p>
        </p:txBody>
      </p:sp>
    </p:spTree>
    <p:extLst>
      <p:ext uri="{BB962C8B-B14F-4D97-AF65-F5344CB8AC3E}">
        <p14:creationId xmlns:p14="http://schemas.microsoft.com/office/powerpoint/2010/main" val="25129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650" y="18510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74330" y="66770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5230" y="66770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49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7335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5721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540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81710" y="31454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81710" y="40725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81710" y="4999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37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1330" y="809137"/>
            <a:ext cx="45263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Projector Stream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Synchronisation Sequence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Program Data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Commands (Individual/Group)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Maps (Obstacle, Oil, Potential, Energy)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…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Frequency/Speed?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Pixel accuracy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accuracy vs. Speed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 Format (in- and output)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Array/Matrix/Picture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Video/Gif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illustration (JavaScript, </a:t>
            </a:r>
            <a:r>
              <a:rPr lang="en-GB" dirty="0" err="1" smtClean="0"/>
              <a:t>MatLab</a:t>
            </a:r>
            <a:r>
              <a:rPr lang="en-GB" dirty="0" smtClean="0"/>
              <a:t>, C++)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119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studadmin</dc:creator>
  <cp:lastModifiedBy>studadmin</cp:lastModifiedBy>
  <cp:revision>23</cp:revision>
  <dcterms:created xsi:type="dcterms:W3CDTF">2017-11-30T16:57:52Z</dcterms:created>
  <dcterms:modified xsi:type="dcterms:W3CDTF">2017-12-01T17:13:53Z</dcterms:modified>
</cp:coreProperties>
</file>