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A638"/>
    <a:srgbClr val="4DBB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75" d="100"/>
          <a:sy n="75" d="100"/>
        </p:scale>
        <p:origin x="3432" y="2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3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9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3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2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5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4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2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5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E8E-F25C-4613-8620-6E458418665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F39B-6165-446E-A720-1EC68740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5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BAE8E-F25C-4613-8620-6E458418665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EF39B-6165-446E-A720-1EC68740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4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139700" y="115253"/>
            <a:ext cx="7816850" cy="21329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Information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834380" y="597854"/>
            <a:ext cx="1899920" cy="1460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Static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35280" y="597854"/>
            <a:ext cx="5303520" cy="1460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Dynamic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-980732" y="7749667"/>
            <a:ext cx="8372133" cy="2171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Projection for Robots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39541" y="2387439"/>
            <a:ext cx="7817009" cy="3270411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Program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54966" y="2900994"/>
            <a:ext cx="7379334" cy="249301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24-Bit Pattern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-3612831" y="5055711"/>
            <a:ext cx="1772920" cy="7924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Synchronisation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2225040" y="1062674"/>
            <a:ext cx="1493520" cy="792480"/>
          </a:xfrm>
          <a:prstGeom prst="roundRect">
            <a:avLst/>
          </a:prstGeom>
          <a:solidFill>
            <a:srgbClr val="65A638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Simulated Environment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-782611" y="8265287"/>
            <a:ext cx="3837940" cy="1447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Message/120Hz DVI Video Stream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3400" y="1062674"/>
            <a:ext cx="1493520" cy="792480"/>
          </a:xfrm>
          <a:prstGeom prst="roundRect">
            <a:avLst/>
          </a:prstGeom>
          <a:solidFill>
            <a:srgbClr val="65A638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</a:t>
            </a:r>
            <a:endParaRPr lang="en-US" b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Interaction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-584491" y="8741537"/>
            <a:ext cx="1493520" cy="792480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33400" y="3385824"/>
            <a:ext cx="1493521" cy="7924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Patter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107149" y="8741537"/>
            <a:ext cx="1753870" cy="792480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Communication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017260" y="1062674"/>
            <a:ext cx="1493520" cy="792480"/>
          </a:xfrm>
          <a:prstGeom prst="roundRect">
            <a:avLst/>
          </a:prstGeom>
          <a:solidFill>
            <a:srgbClr val="65A638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Position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664102" y="6038533"/>
            <a:ext cx="3254098" cy="49214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Pattern </a:t>
            </a:r>
            <a:r>
              <a:rPr lang="en-US" dirty="0" smtClean="0">
                <a:solidFill>
                  <a:schemeClr val="tx1"/>
                </a:solidFill>
              </a:rPr>
              <a:t>Sequence (PC, DLP GUI)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971800" y="6743930"/>
            <a:ext cx="1586230" cy="7924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Mapping of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Binary Stream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914140" y="1062674"/>
            <a:ext cx="1493520" cy="792480"/>
          </a:xfrm>
          <a:prstGeom prst="roundRect">
            <a:avLst/>
          </a:prstGeom>
          <a:solidFill>
            <a:srgbClr val="65A638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Commands</a:t>
            </a:r>
          </a:p>
        </p:txBody>
      </p:sp>
      <p:cxnSp>
        <p:nvCxnSpPr>
          <p:cNvPr id="3" name="Straight Arrow Connector 2"/>
          <p:cNvCxnSpPr>
            <a:stCxn id="9" idx="2"/>
            <a:endCxn id="13" idx="0"/>
          </p:cNvCxnSpPr>
          <p:nvPr/>
        </p:nvCxnSpPr>
        <p:spPr>
          <a:xfrm>
            <a:off x="1280160" y="1855154"/>
            <a:ext cx="1" cy="1530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2"/>
            <a:endCxn id="95" idx="0"/>
          </p:cNvCxnSpPr>
          <p:nvPr/>
        </p:nvCxnSpPr>
        <p:spPr>
          <a:xfrm>
            <a:off x="2971800" y="1855154"/>
            <a:ext cx="2" cy="1506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2"/>
            <a:endCxn id="96" idx="0"/>
          </p:cNvCxnSpPr>
          <p:nvPr/>
        </p:nvCxnSpPr>
        <p:spPr>
          <a:xfrm>
            <a:off x="4660900" y="1855154"/>
            <a:ext cx="2" cy="1506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2"/>
            <a:endCxn id="97" idx="0"/>
          </p:cNvCxnSpPr>
          <p:nvPr/>
        </p:nvCxnSpPr>
        <p:spPr>
          <a:xfrm>
            <a:off x="6764020" y="1855154"/>
            <a:ext cx="18259" cy="1506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2225041" y="3361693"/>
            <a:ext cx="1493521" cy="7924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Patter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Generation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3914141" y="3361693"/>
            <a:ext cx="1493521" cy="7924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Patter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Generation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6035518" y="3361693"/>
            <a:ext cx="1493521" cy="7924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Patter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Generation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3301285" y="4468495"/>
            <a:ext cx="1493521" cy="7924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Pattern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</a:t>
            </a:r>
          </a:p>
        </p:txBody>
      </p:sp>
      <p:cxnSp>
        <p:nvCxnSpPr>
          <p:cNvPr id="108" name="Straight Arrow Connector 107"/>
          <p:cNvCxnSpPr>
            <a:stCxn id="13" idx="2"/>
            <a:endCxn id="105" idx="0"/>
          </p:cNvCxnSpPr>
          <p:nvPr/>
        </p:nvCxnSpPr>
        <p:spPr>
          <a:xfrm>
            <a:off x="1280161" y="4178304"/>
            <a:ext cx="2767885" cy="290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5" idx="2"/>
            <a:endCxn id="105" idx="0"/>
          </p:cNvCxnSpPr>
          <p:nvPr/>
        </p:nvCxnSpPr>
        <p:spPr>
          <a:xfrm>
            <a:off x="2971802" y="4154173"/>
            <a:ext cx="1076244" cy="314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7" idx="2"/>
            <a:endCxn id="105" idx="0"/>
          </p:cNvCxnSpPr>
          <p:nvPr/>
        </p:nvCxnSpPr>
        <p:spPr>
          <a:xfrm flipH="1">
            <a:off x="4048046" y="4154173"/>
            <a:ext cx="2734233" cy="314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6" idx="2"/>
            <a:endCxn id="105" idx="0"/>
          </p:cNvCxnSpPr>
          <p:nvPr/>
        </p:nvCxnSpPr>
        <p:spPr>
          <a:xfrm flipH="1">
            <a:off x="4048046" y="4154173"/>
            <a:ext cx="612856" cy="314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67187" y="-1767192"/>
            <a:ext cx="1493520" cy="745315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RF Signal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43" idx="2"/>
            <a:endCxn id="9" idx="0"/>
          </p:cNvCxnSpPr>
          <p:nvPr/>
        </p:nvCxnSpPr>
        <p:spPr>
          <a:xfrm flipH="1">
            <a:off x="1280160" y="-1021877"/>
            <a:ext cx="33787" cy="2084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7683606" y="7212875"/>
            <a:ext cx="4311650" cy="21717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Television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413107" y="-2311400"/>
            <a:ext cx="5884226" cy="1853063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4484266" y="-1644342"/>
            <a:ext cx="1498705" cy="92111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Calculation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741667" y="-1644342"/>
            <a:ext cx="1498705" cy="92111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Apps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313066" y="-1644342"/>
            <a:ext cx="1498705" cy="92111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GUI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43" idx="3"/>
            <a:endCxn id="51" idx="1"/>
          </p:cNvCxnSpPr>
          <p:nvPr/>
        </p:nvCxnSpPr>
        <p:spPr>
          <a:xfrm>
            <a:off x="2060707" y="-1394534"/>
            <a:ext cx="352400" cy="9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1" idx="2"/>
            <a:endCxn id="20" idx="0"/>
          </p:cNvCxnSpPr>
          <p:nvPr/>
        </p:nvCxnSpPr>
        <p:spPr>
          <a:xfrm flipH="1">
            <a:off x="2987040" y="-458337"/>
            <a:ext cx="2368180" cy="1056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3253449" y="8265287"/>
            <a:ext cx="3837940" cy="1447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From Flash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stCxn id="5" idx="2"/>
            <a:endCxn id="50" idx="0"/>
          </p:cNvCxnSpPr>
          <p:nvPr/>
        </p:nvCxnSpPr>
        <p:spPr>
          <a:xfrm>
            <a:off x="2971800" y="1855154"/>
            <a:ext cx="6867631" cy="5357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9" idx="2"/>
            <a:endCxn id="26" idx="0"/>
          </p:cNvCxnSpPr>
          <p:nvPr/>
        </p:nvCxnSpPr>
        <p:spPr>
          <a:xfrm>
            <a:off x="4048046" y="5657850"/>
            <a:ext cx="243105" cy="380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6" idx="2"/>
            <a:endCxn id="30" idx="0"/>
          </p:cNvCxnSpPr>
          <p:nvPr/>
        </p:nvCxnSpPr>
        <p:spPr>
          <a:xfrm flipH="1">
            <a:off x="3764915" y="6530673"/>
            <a:ext cx="526236" cy="213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8" idx="2"/>
            <a:endCxn id="19" idx="0"/>
          </p:cNvCxnSpPr>
          <p:nvPr/>
        </p:nvCxnSpPr>
        <p:spPr>
          <a:xfrm>
            <a:off x="-2726371" y="5848191"/>
            <a:ext cx="5931706" cy="1901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8" idx="2"/>
            <a:endCxn id="20" idx="0"/>
          </p:cNvCxnSpPr>
          <p:nvPr/>
        </p:nvCxnSpPr>
        <p:spPr>
          <a:xfrm flipV="1">
            <a:off x="-2726371" y="597854"/>
            <a:ext cx="5713411" cy="5250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8901429" y="5232295"/>
            <a:ext cx="1772920" cy="7924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Synchronisation</a:t>
            </a:r>
            <a:endParaRPr lang="en-GB" dirty="0"/>
          </a:p>
        </p:txBody>
      </p:sp>
      <p:cxnSp>
        <p:nvCxnSpPr>
          <p:cNvPr id="106" name="Straight Arrow Connector 105"/>
          <p:cNvCxnSpPr>
            <a:stCxn id="103" idx="2"/>
            <a:endCxn id="19" idx="0"/>
          </p:cNvCxnSpPr>
          <p:nvPr/>
        </p:nvCxnSpPr>
        <p:spPr>
          <a:xfrm flipH="1">
            <a:off x="3205335" y="6024775"/>
            <a:ext cx="6582554" cy="1724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3" idx="2"/>
            <a:endCxn id="50" idx="0"/>
          </p:cNvCxnSpPr>
          <p:nvPr/>
        </p:nvCxnSpPr>
        <p:spPr>
          <a:xfrm>
            <a:off x="9787889" y="6024775"/>
            <a:ext cx="51542" cy="1188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30" idx="2"/>
            <a:endCxn id="19" idx="0"/>
          </p:cNvCxnSpPr>
          <p:nvPr/>
        </p:nvCxnSpPr>
        <p:spPr>
          <a:xfrm flipH="1">
            <a:off x="3205335" y="7536410"/>
            <a:ext cx="559580" cy="213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53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30245" y="2884481"/>
            <a:ext cx="21061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User Input (?)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Touch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Movement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Planar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Orthogonal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External UI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Buttons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Levers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Encoders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Scroll Wheel</a:t>
            </a:r>
          </a:p>
        </p:txBody>
      </p:sp>
    </p:spTree>
    <p:extLst>
      <p:ext uri="{BB962C8B-B14F-4D97-AF65-F5344CB8AC3E}">
        <p14:creationId xmlns:p14="http://schemas.microsoft.com/office/powerpoint/2010/main" val="251291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79650" y="185103"/>
            <a:ext cx="7816850" cy="21329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Information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74330" y="667704"/>
            <a:ext cx="1899920" cy="1460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Static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75230" y="667704"/>
            <a:ext cx="5303520" cy="1460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Dynamic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64990" y="1132524"/>
            <a:ext cx="1493520" cy="792480"/>
          </a:xfrm>
          <a:prstGeom prst="roundRect">
            <a:avLst/>
          </a:prstGeom>
          <a:solidFill>
            <a:srgbClr val="65A638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Simulated Environment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673350" y="1132524"/>
            <a:ext cx="1493520" cy="792480"/>
          </a:xfrm>
          <a:prstGeom prst="roundRect">
            <a:avLst/>
          </a:prstGeom>
          <a:solidFill>
            <a:srgbClr val="65A638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</a:t>
            </a:r>
            <a:endParaRPr lang="en-US" b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Interaction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157210" y="1132524"/>
            <a:ext cx="1493520" cy="792480"/>
          </a:xfrm>
          <a:prstGeom prst="roundRect">
            <a:avLst/>
          </a:prstGeom>
          <a:solidFill>
            <a:srgbClr val="65A638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054090" y="1132524"/>
            <a:ext cx="1493520" cy="792480"/>
          </a:xfrm>
          <a:prstGeom prst="roundRect">
            <a:avLst/>
          </a:prstGeom>
          <a:solidFill>
            <a:srgbClr val="65A638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Commands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981710" y="3145474"/>
            <a:ext cx="1493520" cy="792480"/>
          </a:xfrm>
          <a:prstGeom prst="roundRect">
            <a:avLst/>
          </a:prstGeom>
          <a:solidFill>
            <a:srgbClr val="65A638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</a:t>
            </a:r>
            <a:endParaRPr lang="en-US" b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Interaction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981710" y="4072574"/>
            <a:ext cx="1493520" cy="792480"/>
          </a:xfrm>
          <a:prstGeom prst="roundRect">
            <a:avLst/>
          </a:prstGeom>
          <a:solidFill>
            <a:srgbClr val="65A638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Commands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981710" y="4999674"/>
            <a:ext cx="1493520" cy="792480"/>
          </a:xfrm>
          <a:prstGeom prst="roundRect">
            <a:avLst/>
          </a:prstGeom>
          <a:solidFill>
            <a:srgbClr val="65A638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Simulated Environment</a:t>
            </a:r>
          </a:p>
        </p:txBody>
      </p:sp>
    </p:spTree>
    <p:extLst>
      <p:ext uri="{BB962C8B-B14F-4D97-AF65-F5344CB8AC3E}">
        <p14:creationId xmlns:p14="http://schemas.microsoft.com/office/powerpoint/2010/main" val="1973740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1330" y="809137"/>
            <a:ext cx="45263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Projector Stream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Synchronisation Sequence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Position Data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Program Data</a:t>
            </a:r>
          </a:p>
          <a:p>
            <a:pPr marL="742950" lvl="1" indent="-285750">
              <a:buFontTx/>
              <a:buChar char="-"/>
            </a:pPr>
            <a:r>
              <a:rPr lang="en-GB" dirty="0" smtClean="0"/>
              <a:t>Commands (Individual/Group)</a:t>
            </a:r>
          </a:p>
          <a:p>
            <a:pPr marL="742950" lvl="1" indent="-285750">
              <a:buFontTx/>
              <a:buChar char="-"/>
            </a:pPr>
            <a:r>
              <a:rPr lang="en-GB" dirty="0" smtClean="0"/>
              <a:t>Maps (Obstacle, Oil, Potential, Energy)</a:t>
            </a:r>
          </a:p>
          <a:p>
            <a:pPr marL="742950" lvl="1" indent="-285750">
              <a:buFontTx/>
              <a:buChar char="-"/>
            </a:pPr>
            <a:r>
              <a:rPr lang="en-GB" dirty="0" smtClean="0"/>
              <a:t>…</a:t>
            </a:r>
          </a:p>
          <a:p>
            <a:pPr marL="285750" indent="-285750">
              <a:buFontTx/>
              <a:buChar char="-"/>
            </a:pPr>
            <a:endParaRPr lang="en-GB" dirty="0" smtClean="0"/>
          </a:p>
          <a:p>
            <a:pPr marL="285750" indent="-285750">
              <a:buFontTx/>
              <a:buChar char="-"/>
            </a:pPr>
            <a:r>
              <a:rPr lang="en-GB" dirty="0" smtClean="0"/>
              <a:t>Frequency/Speed?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Pixel accuracy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Position accuracy vs. Speed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Data  Format (in- and output)</a:t>
            </a:r>
          </a:p>
          <a:p>
            <a:pPr marL="742950" lvl="1" indent="-285750">
              <a:buFontTx/>
              <a:buChar char="-"/>
            </a:pPr>
            <a:r>
              <a:rPr lang="en-GB" dirty="0" smtClean="0"/>
              <a:t>Array/Matrix/Picture</a:t>
            </a:r>
          </a:p>
          <a:p>
            <a:pPr marL="742950" lvl="1" indent="-285750">
              <a:buFontTx/>
              <a:buChar char="-"/>
            </a:pPr>
            <a:r>
              <a:rPr lang="en-GB" dirty="0" smtClean="0"/>
              <a:t>Video/Gif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Data illustration (JavaScript, </a:t>
            </a:r>
            <a:r>
              <a:rPr lang="en-GB" dirty="0" err="1" smtClean="0"/>
              <a:t>MatLab</a:t>
            </a:r>
            <a:r>
              <a:rPr lang="en-GB" dirty="0" smtClean="0"/>
              <a:t>, C++)</a:t>
            </a:r>
            <a:endParaRPr lang="en-GB" dirty="0"/>
          </a:p>
          <a:p>
            <a:pPr marL="285750" indent="-285750">
              <a:buFontTx/>
              <a:buChar char="-"/>
            </a:pPr>
            <a:endParaRPr lang="en-GB" dirty="0" smtClean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000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132</Words>
  <Application>Microsoft Office PowerPoint</Application>
  <PresentationFormat>Widescreen</PresentationFormat>
  <Paragraphs>72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studadmin</dc:creator>
  <cp:lastModifiedBy>studadmin</cp:lastModifiedBy>
  <cp:revision>31</cp:revision>
  <dcterms:created xsi:type="dcterms:W3CDTF">2017-11-30T16:57:52Z</dcterms:created>
  <dcterms:modified xsi:type="dcterms:W3CDTF">2017-12-07T17:41:58Z</dcterms:modified>
</cp:coreProperties>
</file>