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638"/>
    <a:srgbClr val="4DB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3432" y="2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AE8E-F25C-4613-8620-6E458418665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39700" y="11525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34380" y="59785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" y="59785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980732" y="7749667"/>
            <a:ext cx="8372133" cy="2171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Projection for Robots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9541" y="2387439"/>
            <a:ext cx="7817009" cy="32704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Program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4966" y="2900994"/>
            <a:ext cx="7379334" cy="2493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24-Bit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-3612831" y="5055711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250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-782611" y="8265287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Message/120Hz DVI Video Stream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584491" y="8741537"/>
            <a:ext cx="14935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" y="3385824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7149" y="8741537"/>
            <a:ext cx="175387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1726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64102" y="6038533"/>
            <a:ext cx="3254098" cy="4921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Pattern Sequence (PC, DLP GUI)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71800" y="6743930"/>
            <a:ext cx="1586230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 of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Stream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141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cxnSp>
        <p:nvCxnSpPr>
          <p:cNvPr id="3" name="Straight Arrow Connector 2"/>
          <p:cNvCxnSpPr>
            <a:stCxn id="9" idx="2"/>
            <a:endCxn id="13" idx="0"/>
          </p:cNvCxnSpPr>
          <p:nvPr/>
        </p:nvCxnSpPr>
        <p:spPr>
          <a:xfrm>
            <a:off x="1280160" y="1855154"/>
            <a:ext cx="1" cy="153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95" idx="0"/>
          </p:cNvCxnSpPr>
          <p:nvPr/>
        </p:nvCxnSpPr>
        <p:spPr>
          <a:xfrm>
            <a:off x="29718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96" idx="0"/>
          </p:cNvCxnSpPr>
          <p:nvPr/>
        </p:nvCxnSpPr>
        <p:spPr>
          <a:xfrm>
            <a:off x="46609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97" idx="0"/>
          </p:cNvCxnSpPr>
          <p:nvPr/>
        </p:nvCxnSpPr>
        <p:spPr>
          <a:xfrm>
            <a:off x="6764020" y="1855154"/>
            <a:ext cx="18259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2250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9141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035518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301285" y="4468495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cxnSp>
        <p:nvCxnSpPr>
          <p:cNvPr id="108" name="Straight Arrow Connector 107"/>
          <p:cNvCxnSpPr>
            <a:stCxn id="13" idx="2"/>
            <a:endCxn id="105" idx="0"/>
          </p:cNvCxnSpPr>
          <p:nvPr/>
        </p:nvCxnSpPr>
        <p:spPr>
          <a:xfrm>
            <a:off x="1280161" y="4178304"/>
            <a:ext cx="2767885" cy="29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  <a:endCxn id="105" idx="0"/>
          </p:cNvCxnSpPr>
          <p:nvPr/>
        </p:nvCxnSpPr>
        <p:spPr>
          <a:xfrm>
            <a:off x="2971802" y="4154173"/>
            <a:ext cx="1076244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2"/>
            <a:endCxn id="105" idx="0"/>
          </p:cNvCxnSpPr>
          <p:nvPr/>
        </p:nvCxnSpPr>
        <p:spPr>
          <a:xfrm flipH="1">
            <a:off x="4048046" y="4154173"/>
            <a:ext cx="2734233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2"/>
            <a:endCxn id="105" idx="0"/>
          </p:cNvCxnSpPr>
          <p:nvPr/>
        </p:nvCxnSpPr>
        <p:spPr>
          <a:xfrm flipH="1">
            <a:off x="4048046" y="4154173"/>
            <a:ext cx="612856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7187" y="-1767192"/>
            <a:ext cx="1493520" cy="745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 </a:t>
            </a:r>
            <a:r>
              <a:rPr lang="en-US" dirty="0" smtClean="0">
                <a:solidFill>
                  <a:schemeClr val="tx1"/>
                </a:solidFill>
              </a:rPr>
              <a:t>Signal (?)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9" idx="0"/>
          </p:cNvCxnSpPr>
          <p:nvPr/>
        </p:nvCxnSpPr>
        <p:spPr>
          <a:xfrm flipH="1">
            <a:off x="1280160" y="-1021877"/>
            <a:ext cx="33787" cy="2084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83606" y="7212875"/>
            <a:ext cx="431165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Television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13107" y="-2311400"/>
            <a:ext cx="5884226" cy="185306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484266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41667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13066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3" idx="3"/>
            <a:endCxn id="51" idx="1"/>
          </p:cNvCxnSpPr>
          <p:nvPr/>
        </p:nvCxnSpPr>
        <p:spPr>
          <a:xfrm>
            <a:off x="2060707" y="-1394534"/>
            <a:ext cx="352400" cy="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  <a:endCxn id="20" idx="0"/>
          </p:cNvCxnSpPr>
          <p:nvPr/>
        </p:nvCxnSpPr>
        <p:spPr>
          <a:xfrm flipH="1">
            <a:off x="2987040" y="-458337"/>
            <a:ext cx="2368180" cy="1056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253449" y="8265287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From Flash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" idx="2"/>
            <a:endCxn id="50" idx="0"/>
          </p:cNvCxnSpPr>
          <p:nvPr/>
        </p:nvCxnSpPr>
        <p:spPr>
          <a:xfrm>
            <a:off x="2971800" y="1855154"/>
            <a:ext cx="6867631" cy="535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4048046" y="5657850"/>
            <a:ext cx="243105" cy="38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2"/>
            <a:endCxn id="30" idx="0"/>
          </p:cNvCxnSpPr>
          <p:nvPr/>
        </p:nvCxnSpPr>
        <p:spPr>
          <a:xfrm flipH="1">
            <a:off x="3764915" y="6530673"/>
            <a:ext cx="526236" cy="213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2"/>
            <a:endCxn id="19" idx="0"/>
          </p:cNvCxnSpPr>
          <p:nvPr/>
        </p:nvCxnSpPr>
        <p:spPr>
          <a:xfrm>
            <a:off x="-2726371" y="5848191"/>
            <a:ext cx="5931706" cy="1901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" idx="2"/>
            <a:endCxn id="20" idx="0"/>
          </p:cNvCxnSpPr>
          <p:nvPr/>
        </p:nvCxnSpPr>
        <p:spPr>
          <a:xfrm flipV="1">
            <a:off x="-2726371" y="597854"/>
            <a:ext cx="5713411" cy="525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8901429" y="5232295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cxnSp>
        <p:nvCxnSpPr>
          <p:cNvPr id="106" name="Straight Arrow Connector 105"/>
          <p:cNvCxnSpPr>
            <a:stCxn id="103" idx="2"/>
            <a:endCxn id="19" idx="0"/>
          </p:cNvCxnSpPr>
          <p:nvPr/>
        </p:nvCxnSpPr>
        <p:spPr>
          <a:xfrm flipH="1">
            <a:off x="3205335" y="6024775"/>
            <a:ext cx="6582554" cy="1724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3" idx="2"/>
            <a:endCxn id="50" idx="0"/>
          </p:cNvCxnSpPr>
          <p:nvPr/>
        </p:nvCxnSpPr>
        <p:spPr>
          <a:xfrm>
            <a:off x="9787889" y="6024775"/>
            <a:ext cx="51542" cy="118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0" idx="2"/>
            <a:endCxn id="19" idx="0"/>
          </p:cNvCxnSpPr>
          <p:nvPr/>
        </p:nvCxnSpPr>
        <p:spPr>
          <a:xfrm flipH="1">
            <a:off x="3205335" y="7536410"/>
            <a:ext cx="559580" cy="213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284581" y="1219200"/>
            <a:ext cx="9827100" cy="52493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Firmware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59691" y="2045105"/>
            <a:ext cx="9276880" cy="41676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 – Create Firmware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5520797" y="3955282"/>
            <a:ext cx="1354668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Firmware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173485" y="2417068"/>
            <a:ext cx="2071437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static Pattern Sequence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011174" y="2417068"/>
            <a:ext cx="2209762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22x 1-Bit static Grey Code Patterns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328078" y="2417068"/>
            <a:ext cx="2171753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Projector Settings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996868" y="3955282"/>
            <a:ext cx="2238375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1x 24Bit static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Grey Code BMP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5769" y="3958487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Solution/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Straight Arrow Connector 62"/>
          <p:cNvCxnSpPr>
            <a:stCxn id="56" idx="2"/>
            <a:endCxn id="62" idx="0"/>
          </p:cNvCxnSpPr>
          <p:nvPr/>
        </p:nvCxnSpPr>
        <p:spPr>
          <a:xfrm>
            <a:off x="3209204" y="3209548"/>
            <a:ext cx="1103326" cy="748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312530" y="3209548"/>
            <a:ext cx="1101425" cy="748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520797" y="5118923"/>
            <a:ext cx="1354668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Firmware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/>
          <p:cNvCxnSpPr>
            <a:stCxn id="54" idx="2"/>
            <a:endCxn id="65" idx="0"/>
          </p:cNvCxnSpPr>
          <p:nvPr/>
        </p:nvCxnSpPr>
        <p:spPr>
          <a:xfrm>
            <a:off x="6198131" y="4747762"/>
            <a:ext cx="0" cy="37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 flipH="1">
            <a:off x="6198131" y="4747762"/>
            <a:ext cx="2917925" cy="37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1" idx="0"/>
          </p:cNvCxnSpPr>
          <p:nvPr/>
        </p:nvCxnSpPr>
        <p:spPr>
          <a:xfrm>
            <a:off x="9116055" y="3209548"/>
            <a:ext cx="1" cy="745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2"/>
            <a:endCxn id="65" idx="0"/>
          </p:cNvCxnSpPr>
          <p:nvPr/>
        </p:nvCxnSpPr>
        <p:spPr>
          <a:xfrm>
            <a:off x="4312530" y="4750967"/>
            <a:ext cx="1885601" cy="36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56" idx="1"/>
            <a:endCxn id="35" idx="1"/>
          </p:cNvCxnSpPr>
          <p:nvPr/>
        </p:nvCxnSpPr>
        <p:spPr>
          <a:xfrm flipH="1">
            <a:off x="1559691" y="2813308"/>
            <a:ext cx="613794" cy="131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8" idx="3"/>
            <a:endCxn id="35" idx="3"/>
          </p:cNvCxnSpPr>
          <p:nvPr/>
        </p:nvCxnSpPr>
        <p:spPr>
          <a:xfrm>
            <a:off x="10220936" y="2813308"/>
            <a:ext cx="615635" cy="131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69" idx="1"/>
            <a:endCxn id="35" idx="1"/>
          </p:cNvCxnSpPr>
          <p:nvPr/>
        </p:nvCxnSpPr>
        <p:spPr>
          <a:xfrm>
            <a:off x="1284581" y="3843865"/>
            <a:ext cx="275110" cy="28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9" idx="3"/>
            <a:endCxn id="35" idx="3"/>
          </p:cNvCxnSpPr>
          <p:nvPr/>
        </p:nvCxnSpPr>
        <p:spPr>
          <a:xfrm flipH="1">
            <a:off x="10836571" y="3843865"/>
            <a:ext cx="275110" cy="28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341033" y="3188654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97698" y="3681521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2698" y="4043100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20971" y="52413"/>
            <a:ext cx="10515600" cy="1325563"/>
          </a:xfrm>
        </p:spPr>
        <p:txBody>
          <a:bodyPr/>
          <a:lstStyle/>
          <a:p>
            <a:r>
              <a:rPr lang="en-US" dirty="0" smtClean="0"/>
              <a:t>Replicate Paper </a:t>
            </a:r>
            <a:r>
              <a:rPr lang="en-US" smtClean="0"/>
              <a:t>– Upload Firmware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4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245" y="2884481"/>
            <a:ext cx="2106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User Input (?)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Touch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Movement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Planar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Orthogonal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External UI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Buttons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Levers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Encoders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Scroll Wheel</a:t>
            </a:r>
          </a:p>
        </p:txBody>
      </p:sp>
    </p:spTree>
    <p:extLst>
      <p:ext uri="{BB962C8B-B14F-4D97-AF65-F5344CB8AC3E}">
        <p14:creationId xmlns:p14="http://schemas.microsoft.com/office/powerpoint/2010/main" val="25129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650" y="18510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74330" y="66770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5230" y="66770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49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7335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5721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540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81710" y="31454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81710" y="40725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81710" y="4999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374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1330" y="809137"/>
            <a:ext cx="45263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Projector Stream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Synchronisation Sequence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Program Data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Commands (Individual/Group)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Maps (Obstacle, Oil, Potential, Energy)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…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Frequency/Speed?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Pixel accuracy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accuracy vs. Speed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 Format (in- and output)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Array/Matrix/Picture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Video/Gif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illustration (JavaScript, </a:t>
            </a:r>
            <a:r>
              <a:rPr lang="en-GB" dirty="0" err="1" smtClean="0"/>
              <a:t>MatLab</a:t>
            </a:r>
            <a:r>
              <a:rPr lang="en-GB" dirty="0" smtClean="0"/>
              <a:t>, C++)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177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Replicate Paper – Create Firmware</vt:lpstr>
      <vt:lpstr>Replicate Paper – Upload Firmware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studadmin</dc:creator>
  <cp:lastModifiedBy>studadmin</cp:lastModifiedBy>
  <cp:revision>39</cp:revision>
  <dcterms:created xsi:type="dcterms:W3CDTF">2017-11-30T16:57:52Z</dcterms:created>
  <dcterms:modified xsi:type="dcterms:W3CDTF">2018-02-12T17:00:07Z</dcterms:modified>
</cp:coreProperties>
</file>