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Клацніть, щоб редагувати стиль зразка підзаголовка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6A04-AFBD-47D6-9029-E2961A397DAA}" type="datetimeFigureOut">
              <a:rPr lang="uk-UA" smtClean="0"/>
              <a:t>08.11.2017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1CF1-A649-4AFB-91BE-B718FBE16C9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42695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6A04-AFBD-47D6-9029-E2961A397DAA}" type="datetimeFigureOut">
              <a:rPr lang="uk-UA" smtClean="0"/>
              <a:t>08.11.2017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1CF1-A649-4AFB-91BE-B718FBE16C9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7983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6A04-AFBD-47D6-9029-E2961A397DAA}" type="datetimeFigureOut">
              <a:rPr lang="uk-UA" smtClean="0"/>
              <a:t>08.11.2017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1CF1-A649-4AFB-91BE-B718FBE16C9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96099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6A04-AFBD-47D6-9029-E2961A397DAA}" type="datetimeFigureOut">
              <a:rPr lang="uk-UA" smtClean="0"/>
              <a:t>08.11.2017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1CF1-A649-4AFB-91BE-B718FBE16C9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9130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6A04-AFBD-47D6-9029-E2961A397DAA}" type="datetimeFigureOut">
              <a:rPr lang="uk-UA" smtClean="0"/>
              <a:t>08.11.2017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1CF1-A649-4AFB-91BE-B718FBE16C9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07429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6A04-AFBD-47D6-9029-E2961A397DAA}" type="datetimeFigureOut">
              <a:rPr lang="uk-UA" smtClean="0"/>
              <a:t>08.11.2017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1CF1-A649-4AFB-91BE-B718FBE16C9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3808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6A04-AFBD-47D6-9029-E2961A397DAA}" type="datetimeFigureOut">
              <a:rPr lang="uk-UA" smtClean="0"/>
              <a:t>08.11.2017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1CF1-A649-4AFB-91BE-B718FBE16C9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83902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6A04-AFBD-47D6-9029-E2961A397DAA}" type="datetimeFigureOut">
              <a:rPr lang="uk-UA" smtClean="0"/>
              <a:t>08.11.2017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1CF1-A649-4AFB-91BE-B718FBE16C9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58867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6A04-AFBD-47D6-9029-E2961A397DAA}" type="datetimeFigureOut">
              <a:rPr lang="uk-UA" smtClean="0"/>
              <a:t>08.11.2017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1CF1-A649-4AFB-91BE-B718FBE16C9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3243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6A04-AFBD-47D6-9029-E2961A397DAA}" type="datetimeFigureOut">
              <a:rPr lang="uk-UA" smtClean="0"/>
              <a:t>08.11.2017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1CF1-A649-4AFB-91BE-B718FBE16C9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23238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6A04-AFBD-47D6-9029-E2961A397DAA}" type="datetimeFigureOut">
              <a:rPr lang="uk-UA" smtClean="0"/>
              <a:t>08.11.2017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1CF1-A649-4AFB-91BE-B718FBE16C9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63980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36A04-AFBD-47D6-9029-E2961A397DAA}" type="datetimeFigureOut">
              <a:rPr lang="uk-UA" smtClean="0"/>
              <a:t>08.11.2017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11CF1-A649-4AFB-91BE-B718FBE16C9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8109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77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38054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Office PowerPoint</Application>
  <PresentationFormat>Широкий екран</PresentationFormat>
  <Paragraphs>0</Paragraphs>
  <Slides>2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Презентація PowerPoint</vt:lpstr>
      <vt:lpstr>Презентація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RePack by Diakov</dc:creator>
  <cp:lastModifiedBy>RePack by Diakov</cp:lastModifiedBy>
  <cp:revision>3</cp:revision>
  <dcterms:created xsi:type="dcterms:W3CDTF">2017-11-08T16:58:05Z</dcterms:created>
  <dcterms:modified xsi:type="dcterms:W3CDTF">2017-11-08T17:41:23Z</dcterms:modified>
</cp:coreProperties>
</file>