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720"/>
  </p:normalViewPr>
  <p:slideViewPr>
    <p:cSldViewPr snapToGrid="0">
      <p:cViewPr varScale="1">
        <p:scale>
          <a:sx n="88" d="100"/>
          <a:sy n="88" d="100"/>
        </p:scale>
        <p:origin x="17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D47B-9B3F-1058-2831-E9A2CF825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64F30-18D9-CFAD-6C5C-73AD80435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59F94-D8FB-AE22-8145-4DC7AAF51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C522-6721-E049-BF98-027C3BAF693B}" type="datetimeFigureOut">
              <a:rPr lang="en-CO" smtClean="0"/>
              <a:t>27/03/25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221CD-F3AF-65C5-2334-7CC644F82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5F7BE-AD72-CA08-8784-D1BB59BFC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7E41-178F-5645-B837-DBD71E2E599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06218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4B4C-939E-9003-AAA6-58F8A220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DB4EE-79BA-4484-49BA-7296D848C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B6D0A-6749-8AA9-D5E5-58A53222A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C522-6721-E049-BF98-027C3BAF693B}" type="datetimeFigureOut">
              <a:rPr lang="en-CO" smtClean="0"/>
              <a:t>27/03/25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3C5D6-C111-AA00-A3F3-4DFDB8FB0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FE274-BD58-864C-9EE1-6EA6AC38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7E41-178F-5645-B837-DBD71E2E599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15850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EE8034-2A03-E2B8-C87F-028F9CA88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3C394-E8B3-D00C-6ACF-23926ECE9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98068-580C-613C-BF37-7B6C9A87E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C522-6721-E049-BF98-027C3BAF693B}" type="datetimeFigureOut">
              <a:rPr lang="en-CO" smtClean="0"/>
              <a:t>27/03/25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05207-5653-3ED9-E88E-33FCB35D6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1E18D-200F-FA29-F50F-655E61CB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7E41-178F-5645-B837-DBD71E2E599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54659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EBD5-E2F1-1A05-3587-942E5112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CFD7F-666B-BAC8-E59F-3AC412209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6E596-B057-8FB7-E275-039B0E616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C522-6721-E049-BF98-027C3BAF693B}" type="datetimeFigureOut">
              <a:rPr lang="en-CO" smtClean="0"/>
              <a:t>27/03/25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6A708-0888-AAD8-6656-0C4CDF44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A7C9A-1435-225D-26C0-25C4BF242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7E41-178F-5645-B837-DBD71E2E599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33710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395E-0242-270D-D92E-9C341AE08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4EE88-A773-5D2F-F7A2-0AEBA4BE1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56A1C-2A7F-037D-7A7C-EBC92143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C522-6721-E049-BF98-027C3BAF693B}" type="datetimeFigureOut">
              <a:rPr lang="en-CO" smtClean="0"/>
              <a:t>27/03/25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7A2D2-965E-D18D-6F58-BC8AA96F9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14D2E-8D22-F593-B327-062AA593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7E41-178F-5645-B837-DBD71E2E599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873744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45081-821D-3675-F692-F84A0034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81EB6-4D4E-87FC-7317-BF384BF4CD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F3DB0-001D-BD1B-71AE-A03AC9DB9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1D79A-289B-3B55-5617-C7E56499B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C522-6721-E049-BF98-027C3BAF693B}" type="datetimeFigureOut">
              <a:rPr lang="en-CO" smtClean="0"/>
              <a:t>27/03/25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21BC9-B2EC-5E8B-3BEE-171598B51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D7B8C-49C8-41EA-AF98-C7A8EF6DF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7E41-178F-5645-B837-DBD71E2E599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08721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4D9E4-71F3-E9E9-5117-11E199C3D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FCAA6-DE46-64AC-A9B7-4C124DCFE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B813F-758A-AE25-849F-14FE08344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6A6685-5BF8-0B54-894A-950A0FE59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CBF6E-3298-E576-29CC-FBD6F8B9C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C87AB0-2541-2975-BDF0-DFA668CCA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C522-6721-E049-BF98-027C3BAF693B}" type="datetimeFigureOut">
              <a:rPr lang="en-CO" smtClean="0"/>
              <a:t>27/03/25</a:t>
            </a:fld>
            <a:endParaRPr lang="en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3416EB-B072-DBD3-0F4A-EDEECE8A5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1B6D82-9FEC-D189-FE2F-771B1E30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7E41-178F-5645-B837-DBD71E2E599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83225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EC083-FF1E-1076-528A-3576304CD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1BF083-F88C-453F-08FC-152180F8A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C522-6721-E049-BF98-027C3BAF693B}" type="datetimeFigureOut">
              <a:rPr lang="en-CO" smtClean="0"/>
              <a:t>27/03/25</a:t>
            </a:fld>
            <a:endParaRPr lang="en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0F2831-85E9-160E-7BEE-570C78FFA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31AA9-9016-9FE8-BF5E-46E5879A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7E41-178F-5645-B837-DBD71E2E599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949446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BC85FF-478A-BCEA-359D-7FD41645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C522-6721-E049-BF98-027C3BAF693B}" type="datetimeFigureOut">
              <a:rPr lang="en-CO" smtClean="0"/>
              <a:t>27/03/25</a:t>
            </a:fld>
            <a:endParaRPr lang="en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C69AD7-A389-0774-2914-56BC74056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0A1A2-0BBF-0D0F-B256-D4CB82777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7E41-178F-5645-B837-DBD71E2E599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38623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E7036-B0B8-611E-1CA0-AA68E510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E419C-5445-0A96-AD4E-95D661A67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6EA4D-76BE-2100-AC5F-ADAF915C7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B031D-7EE9-39A2-0A74-29F873FEB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C522-6721-E049-BF98-027C3BAF693B}" type="datetimeFigureOut">
              <a:rPr lang="en-CO" smtClean="0"/>
              <a:t>27/03/25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D3EC9-0B4E-3B0E-EE7B-4438C24CC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25729-5E6B-D68E-0A32-1FDE477DF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7E41-178F-5645-B837-DBD71E2E599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00287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85424-2664-8239-CE50-487B0D9A5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96D52D-F6B5-9CEA-8AFB-4250CA7B7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E19B2-4F3E-25A3-4BA2-A9B90DB65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A92D3-6A5E-1148-7917-E33B19FB5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C522-6721-E049-BF98-027C3BAF693B}" type="datetimeFigureOut">
              <a:rPr lang="en-CO" smtClean="0"/>
              <a:t>27/03/25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BFBB-8667-BC96-9A02-A448297A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CA917-1895-A24D-EB86-1F83DB5F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7E41-178F-5645-B837-DBD71E2E599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3490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86BCED-90CC-5305-4C23-956B5EE7E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6FBDD-315E-FA0F-C43C-0653B7B1A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A61BC-52AA-D26E-C06B-32E86264E3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91C522-6721-E049-BF98-027C3BAF693B}" type="datetimeFigureOut">
              <a:rPr lang="en-CO" smtClean="0"/>
              <a:t>27/03/25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0F2F-2D0B-6E98-5B12-E67F5E338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AFF6B-EC7F-4250-B638-D6B742F18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487E41-178F-5645-B837-DBD71E2E599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66988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0B67FB-C2CA-2388-6F79-EA7BEAE4BBA7}"/>
              </a:ext>
            </a:extLst>
          </p:cNvPr>
          <p:cNvSpPr txBox="1"/>
          <p:nvPr/>
        </p:nvSpPr>
        <p:spPr>
          <a:xfrm>
            <a:off x="4342356" y="363255"/>
            <a:ext cx="350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/>
              <a:t>Listas Enlazadas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77366C-887C-8C47-1DD7-F2C9C966EF97}"/>
              </a:ext>
            </a:extLst>
          </p:cNvPr>
          <p:cNvSpPr txBox="1"/>
          <p:nvPr/>
        </p:nvSpPr>
        <p:spPr>
          <a:xfrm>
            <a:off x="413359" y="763421"/>
            <a:ext cx="194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Introducción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5865F-282F-9076-5C97-FD8413890160}"/>
              </a:ext>
            </a:extLst>
          </p:cNvPr>
          <p:cNvSpPr txBox="1"/>
          <p:nvPr/>
        </p:nvSpPr>
        <p:spPr>
          <a:xfrm>
            <a:off x="413359" y="1107777"/>
            <a:ext cx="11060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Texto introductorio. ------------------------------------------------------------------------------------------------------------------------------------------------------------------------------------------------------------------------------------------------------------.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1397A4-3005-0ED5-17A3-3B350EB4914C}"/>
              </a:ext>
            </a:extLst>
          </p:cNvPr>
          <p:cNvSpPr txBox="1"/>
          <p:nvPr/>
        </p:nvSpPr>
        <p:spPr>
          <a:xfrm>
            <a:off x="413359" y="1700189"/>
            <a:ext cx="231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Explicación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07BF50-1531-5B28-55C8-4558DF6B5792}"/>
              </a:ext>
            </a:extLst>
          </p:cNvPr>
          <p:cNvSpPr txBox="1"/>
          <p:nvPr/>
        </p:nvSpPr>
        <p:spPr>
          <a:xfrm>
            <a:off x="413359" y="2036792"/>
            <a:ext cx="5530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Texto explicativo. ---------------------------------------------------------------------------------------------------------------------------------------------------------------------------------------------------------------------------------------------------------.</a:t>
            </a:r>
          </a:p>
        </p:txBody>
      </p:sp>
      <p:pic>
        <p:nvPicPr>
          <p:cNvPr id="10" name="Graphic 9" descr="Binary with solid fill">
            <a:extLst>
              <a:ext uri="{FF2B5EF4-FFF2-40B4-BE49-F238E27FC236}">
                <a16:creationId xmlns:a16="http://schemas.microsoft.com/office/drawing/2014/main" id="{004615F5-9AF3-8A51-7FF3-07566058E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20575" y="3877196"/>
            <a:ext cx="1498788" cy="14987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DFE7A8-7050-84AA-73C5-66A4F7868241}"/>
              </a:ext>
            </a:extLst>
          </p:cNvPr>
          <p:cNvSpPr txBox="1"/>
          <p:nvPr/>
        </p:nvSpPr>
        <p:spPr>
          <a:xfrm>
            <a:off x="413359" y="3124131"/>
            <a:ext cx="276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Hipervinculo externo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C1D697-BF01-39A9-7789-75A1C3273223}"/>
              </a:ext>
            </a:extLst>
          </p:cNvPr>
          <p:cNvSpPr txBox="1"/>
          <p:nvPr/>
        </p:nvSpPr>
        <p:spPr>
          <a:xfrm>
            <a:off x="413359" y="3471782"/>
            <a:ext cx="11060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Texto extra.------------------------------------------------------------------------------------------------------------------------------------------------------------------------------------------------------------------------------------------------------------------------</a:t>
            </a:r>
          </a:p>
        </p:txBody>
      </p:sp>
      <p:pic>
        <p:nvPicPr>
          <p:cNvPr id="13" name="Graphic 12" descr="Binary with solid fill">
            <a:extLst>
              <a:ext uri="{FF2B5EF4-FFF2-40B4-BE49-F238E27FC236}">
                <a16:creationId xmlns:a16="http://schemas.microsoft.com/office/drawing/2014/main" id="{9657F030-B052-1D2F-4166-844A64F37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3980" y="1668658"/>
            <a:ext cx="1936595" cy="19365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BA6468D-B526-7BBE-0D3F-6796A1B94BFA}"/>
              </a:ext>
            </a:extLst>
          </p:cNvPr>
          <p:cNvSpPr txBox="1"/>
          <p:nvPr/>
        </p:nvSpPr>
        <p:spPr>
          <a:xfrm>
            <a:off x="413359" y="3980260"/>
            <a:ext cx="178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Lista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1B2420-12B5-3613-261A-3D2B0E29FC29}"/>
              </a:ext>
            </a:extLst>
          </p:cNvPr>
          <p:cNvSpPr txBox="1"/>
          <p:nvPr/>
        </p:nvSpPr>
        <p:spPr>
          <a:xfrm>
            <a:off x="413359" y="4349592"/>
            <a:ext cx="5878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</a:t>
            </a:r>
            <a:r>
              <a:rPr lang="en-CO" dirty="0"/>
              <a:t>lemento 1 -----------------------------------------------------</a:t>
            </a:r>
          </a:p>
          <a:p>
            <a:pPr marL="342900" indent="-342900">
              <a:buAutoNum type="arabicPeriod"/>
            </a:pPr>
            <a:r>
              <a:rPr lang="en-CO" dirty="0"/>
              <a:t>Elemento 2 -----------------------------------------------------</a:t>
            </a:r>
          </a:p>
          <a:p>
            <a:pPr marL="342900" indent="-342900">
              <a:buAutoNum type="arabicPeriod"/>
            </a:pPr>
            <a:r>
              <a:rPr lang="en-CO" dirty="0"/>
              <a:t>Elemento 3 -----------------------------------------------------</a:t>
            </a:r>
          </a:p>
        </p:txBody>
      </p:sp>
      <p:pic>
        <p:nvPicPr>
          <p:cNvPr id="16" name="Graphic 15" descr="Binary with solid fill">
            <a:extLst>
              <a:ext uri="{FF2B5EF4-FFF2-40B4-BE49-F238E27FC236}">
                <a16:creationId xmlns:a16="http://schemas.microsoft.com/office/drawing/2014/main" id="{FA4A45C6-9723-329E-74A8-AC00DFA5C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66097" y="3877197"/>
            <a:ext cx="1498787" cy="1498787"/>
          </a:xfrm>
          <a:prstGeom prst="rect">
            <a:avLst/>
          </a:prstGeom>
        </p:spPr>
      </p:pic>
      <p:pic>
        <p:nvPicPr>
          <p:cNvPr id="17" name="Graphic 16" descr="Binary with solid fill">
            <a:extLst>
              <a:ext uri="{FF2B5EF4-FFF2-40B4-BE49-F238E27FC236}">
                <a16:creationId xmlns:a16="http://schemas.microsoft.com/office/drawing/2014/main" id="{369D092D-81A1-A1B9-7D94-40FE2770A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80802" y="1668657"/>
            <a:ext cx="1936595" cy="19365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12D7AB4-F43C-52F7-A9D9-33B333DE7941}"/>
              </a:ext>
            </a:extLst>
          </p:cNvPr>
          <p:cNvSpPr txBox="1"/>
          <p:nvPr/>
        </p:nvSpPr>
        <p:spPr>
          <a:xfrm>
            <a:off x="4653281" y="5319735"/>
            <a:ext cx="2885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Formulario de Suscripción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647FD5-604F-F49A-F0D6-64C8DE37633E}"/>
              </a:ext>
            </a:extLst>
          </p:cNvPr>
          <p:cNvSpPr txBox="1"/>
          <p:nvPr/>
        </p:nvSpPr>
        <p:spPr>
          <a:xfrm>
            <a:off x="1312254" y="6094579"/>
            <a:ext cx="244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Nombre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583848-4204-6756-48C7-B79E03D4FB78}"/>
              </a:ext>
            </a:extLst>
          </p:cNvPr>
          <p:cNvSpPr txBox="1"/>
          <p:nvPr/>
        </p:nvSpPr>
        <p:spPr>
          <a:xfrm>
            <a:off x="4719923" y="6074624"/>
            <a:ext cx="244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/>
              <a:t>Correo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F5C3AB-11FC-56E5-A5DF-48F2C46B6C2F}"/>
              </a:ext>
            </a:extLst>
          </p:cNvPr>
          <p:cNvSpPr txBox="1"/>
          <p:nvPr/>
        </p:nvSpPr>
        <p:spPr>
          <a:xfrm>
            <a:off x="8015490" y="6067762"/>
            <a:ext cx="244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O" dirty="0"/>
              <a:t>Suscribirse</a:t>
            </a:r>
          </a:p>
        </p:txBody>
      </p:sp>
    </p:spTree>
    <p:extLst>
      <p:ext uri="{BB962C8B-B14F-4D97-AF65-F5344CB8AC3E}">
        <p14:creationId xmlns:p14="http://schemas.microsoft.com/office/powerpoint/2010/main" val="3303056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34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Elias Forero Cobos</dc:creator>
  <cp:lastModifiedBy>David Elias Forero Cobos</cp:lastModifiedBy>
  <cp:revision>1</cp:revision>
  <dcterms:created xsi:type="dcterms:W3CDTF">2025-03-27T19:37:28Z</dcterms:created>
  <dcterms:modified xsi:type="dcterms:W3CDTF">2025-03-27T19:49:46Z</dcterms:modified>
</cp:coreProperties>
</file>