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rjun.sharma10@outloo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097724" y="-1109974"/>
            <a:ext cx="6957402" cy="9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IN" b="1" dirty="0">
                <a:solidFill>
                  <a:schemeClr val="lt1"/>
                </a:solidFill>
              </a:rPr>
              <a:t>Author: Arjun Sharma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Manual</a:t>
            </a:r>
            <a:endParaRPr sz="32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 dirty="0"/>
              <a:t>ISL Translation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0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4238" y="-1201387"/>
            <a:ext cx="6957402" cy="91613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3824" y="-1101574"/>
            <a:ext cx="6957402" cy="91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Table of Contents</a:t>
            </a: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+mj-lt"/>
              <a:buAutoNum type="arabicPeriod"/>
            </a:pPr>
            <a:r>
              <a:rPr lang="en-US" b="1" dirty="0">
                <a:solidFill>
                  <a:schemeClr val="lt1"/>
                </a:solidFill>
              </a:rPr>
              <a:t>Acknowledgements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+mj-lt"/>
              <a:buAutoNum type="arabicPeriod"/>
            </a:pPr>
            <a:r>
              <a:rPr lang="en-US" b="1" dirty="0">
                <a:solidFill>
                  <a:schemeClr val="lt1"/>
                </a:solidFill>
              </a:rPr>
              <a:t>About me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+mj-lt"/>
              <a:buAutoNum type="arabicPeriod"/>
            </a:pPr>
            <a:r>
              <a:rPr lang="en-US" b="1" dirty="0">
                <a:solidFill>
                  <a:schemeClr val="lt1"/>
                </a:solidFill>
              </a:rPr>
              <a:t>About my internship journey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+mj-lt"/>
              <a:buAutoNum type="arabicPeriod"/>
            </a:pPr>
            <a:r>
              <a:rPr lang="en-US" b="1" dirty="0">
                <a:solidFill>
                  <a:schemeClr val="lt1"/>
                </a:solidFill>
              </a:rPr>
              <a:t>About my app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+mj-lt"/>
              <a:buAutoNum type="arabicPeriod"/>
            </a:pPr>
            <a:r>
              <a:rPr lang="en-US" b="1" dirty="0">
                <a:solidFill>
                  <a:schemeClr val="lt1"/>
                </a:solidFill>
              </a:rPr>
              <a:t>How to use the app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+mj-lt"/>
              <a:buAutoNum type="arabicPeriod"/>
            </a:pPr>
            <a:r>
              <a:rPr lang="en-US" b="1" dirty="0">
                <a:solidFill>
                  <a:schemeClr val="lt1"/>
                </a:solidFill>
              </a:rPr>
              <a:t>Demo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01574" y="-1113824"/>
            <a:ext cx="6957402" cy="91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Acknowledgements</a:t>
            </a: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b="1" dirty="0">
                <a:solidFill>
                  <a:schemeClr val="lt1"/>
                </a:solidFill>
              </a:rPr>
              <a:t>Thank you to the wonderful people at </a:t>
            </a:r>
            <a:r>
              <a:rPr lang="en-US" b="1" dirty="0" err="1">
                <a:solidFill>
                  <a:schemeClr val="lt1"/>
                </a:solidFill>
              </a:rPr>
              <a:t>Clevered</a:t>
            </a:r>
            <a:r>
              <a:rPr lang="en-US" b="1" dirty="0">
                <a:solidFill>
                  <a:schemeClr val="lt1"/>
                </a:solidFill>
              </a:rPr>
              <a:t> for teaching us how to use the different libraries to create our own project.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4474" y="-1226124"/>
            <a:ext cx="6957402" cy="9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About Me..</a:t>
            </a:r>
          </a:p>
        </p:txBody>
      </p:sp>
      <p:sp>
        <p:nvSpPr>
          <p:cNvPr id="113" name="Google Shape;113;p4"/>
          <p:cNvSpPr txBox="1"/>
          <p:nvPr/>
        </p:nvSpPr>
        <p:spPr>
          <a:xfrm>
            <a:off x="4572000" y="1874839"/>
            <a:ext cx="282696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Name – Arjun Sharma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Age – 16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endParaRPr lang="en-US" sz="16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Hobbies &amp; Interests: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Astronomy &amp; Nuclear physics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Gaming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Mathematics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Music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Geography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History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Global politics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6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Coding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A16CA5-0421-D6F6-62B1-7F7B2728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9" y="1977446"/>
            <a:ext cx="2826967" cy="422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08113" y="-1207512"/>
            <a:ext cx="6957402" cy="91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755576" y="404553"/>
            <a:ext cx="7632848" cy="1213128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55576" y="543117"/>
            <a:ext cx="7931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 panose="020F0502020204030204"/>
              <a:buNone/>
            </a:pPr>
            <a:r>
              <a:rPr lang="en-IN" sz="3660" dirty="0"/>
              <a:t>About My Internship Journey with </a:t>
            </a:r>
            <a:r>
              <a:rPr lang="en-IN" sz="3660" dirty="0" err="1"/>
              <a:t>Clevered</a:t>
            </a:r>
            <a:r>
              <a:rPr lang="en-IN" sz="3660" dirty="0"/>
              <a:t>..</a:t>
            </a:r>
            <a:endParaRPr sz="3660" dirty="0"/>
          </a:p>
        </p:txBody>
      </p:sp>
      <p:sp>
        <p:nvSpPr>
          <p:cNvPr id="123" name="Google Shape;123;p5"/>
          <p:cNvSpPr txBox="1"/>
          <p:nvPr/>
        </p:nvSpPr>
        <p:spPr>
          <a:xfrm>
            <a:off x="755576" y="1812897"/>
            <a:ext cx="7959828" cy="433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Over the last couple of months, </a:t>
            </a:r>
            <a:r>
              <a:rPr lang="en-US" sz="32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I’ve learnt a lot in this internship and improved my understanding of AI.</a:t>
            </a:r>
            <a:endParaRPr sz="32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4238" y="-1201387"/>
            <a:ext cx="6957402" cy="91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 dirty="0"/>
              <a:t>About my App..</a:t>
            </a:r>
          </a:p>
        </p:txBody>
      </p:sp>
      <p:sp>
        <p:nvSpPr>
          <p:cNvPr id="132" name="Google Shape;132;p6"/>
          <p:cNvSpPr txBox="1"/>
          <p:nvPr/>
        </p:nvSpPr>
        <p:spPr>
          <a:xfrm>
            <a:off x="143123" y="1571612"/>
            <a:ext cx="3979765" cy="50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My app uses AI to translate a</a:t>
            </a:r>
            <a:r>
              <a:rPr lang="en-US" sz="1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ISL image into its textual translation.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endParaRPr lang="en-US" sz="18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1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is done by using the TensorFlow library to train a model on a dataset of ISL letters that can then be used to translate image inputs.</a:t>
            </a:r>
            <a:endParaRPr sz="18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35FEF6-E10E-E198-F1D7-7F5B202E2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450" y="1571612"/>
            <a:ext cx="4674625" cy="29216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01987" y="-1213637"/>
            <a:ext cx="6957402" cy="91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How do I use the App?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 panose="020F0502020204030204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48" name="Google Shape;148;p8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is the screen of the app that is used to translate the sign language to text.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24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Home button – Return to the home screen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Camera button – Open a file explorer tab to select a file to upload to the app so it can be analyzed.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3BA50-99AB-997D-EB11-72D63DE45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14" y="1565509"/>
            <a:ext cx="4333461" cy="27084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9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20362" y="-1195262"/>
            <a:ext cx="6957402" cy="91491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Contact Person</a:t>
            </a:r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solidFill>
                  <a:schemeClr val="lt1"/>
                </a:solidFill>
              </a:rPr>
              <a:t>You can reach out to me at: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solidFill>
                  <a:schemeClr val="lt1"/>
                </a:solidFill>
                <a:hlinkClick r:id="rId4"/>
              </a:rPr>
              <a:t>arjun.sharma10@outlook.com</a:t>
            </a:r>
            <a:endParaRPr lang="en-US" b="1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solidFill>
                  <a:schemeClr val="lt1"/>
                </a:solidFill>
              </a:rPr>
              <a:t>+91 9999473896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257</Words>
  <Application>Microsoft Office PowerPoint</Application>
  <PresentationFormat>On-screen Show (4:3)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ISL Translation App</vt:lpstr>
      <vt:lpstr>Table of Contents</vt:lpstr>
      <vt:lpstr>Acknowledgements</vt:lpstr>
      <vt:lpstr>About Me..</vt:lpstr>
      <vt:lpstr>About My Internship Journey with Clevered..</vt:lpstr>
      <vt:lpstr>About my App..</vt:lpstr>
      <vt:lpstr>How do I use the App?</vt:lpstr>
      <vt:lpstr>Option Name(This will be repeated for each option of the App)</vt:lpstr>
      <vt:lpstr>Contact Person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Arjun Sharma1 (Student – Pathways School Noida)</cp:lastModifiedBy>
  <cp:revision>3</cp:revision>
  <dcterms:created xsi:type="dcterms:W3CDTF">2023-09-28T05:19:05Z</dcterms:created>
  <dcterms:modified xsi:type="dcterms:W3CDTF">2023-10-14T13:47:32Z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7EFB9437B86F47E8829B2138047527E3_12</vt:lpwstr>
  </property>
  <property fmtid="{D5CDD505-2E9C-101B-9397-08002B2CF9AE}" pid="3" name="KSOProductBuildVer">
    <vt:lpwstr>1033-12.2.0.13215</vt:lpwstr>
  </property>
</Properties>
</file>