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8"/>
    </p:embeddedFont>
    <p:embeddedFont>
      <p:font typeface="나눔고딕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DA2"/>
    <a:srgbClr val="262624"/>
    <a:srgbClr val="E8B359"/>
    <a:srgbClr val="014480"/>
    <a:srgbClr val="FFEB33"/>
    <a:srgbClr val="39D3AE"/>
    <a:srgbClr val="5F779E"/>
    <a:srgbClr val="7EC355"/>
    <a:srgbClr val="448420"/>
    <a:srgbClr val="A5E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BA7F4-C671-4236-8716-DB4CBDBB9D38}" v="488" dt="2021-10-18T14:58:14.346"/>
    <p1510:client id="{F0D77A74-343C-4C4D-8936-A7F8B0C2FFC2}" v="34" dt="2021-10-18T12:09:11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 YongSang" userId="d5166170fdae3315" providerId="LiveId" clId="{8CD89E2B-6320-774C-9523-D230F2F0FF64}"/>
    <pc:docChg chg="addSld modSld">
      <pc:chgData name="Ryu YongSang" userId="d5166170fdae3315" providerId="LiveId" clId="{8CD89E2B-6320-774C-9523-D230F2F0FF64}" dt="2021-10-18T02:27:18.532" v="101" actId="20577"/>
      <pc:docMkLst>
        <pc:docMk/>
      </pc:docMkLst>
      <pc:sldChg chg="modSp">
        <pc:chgData name="Ryu YongSang" userId="d5166170fdae3315" providerId="LiveId" clId="{8CD89E2B-6320-774C-9523-D230F2F0FF64}" dt="2021-10-18T02:25:29.191" v="49" actId="20577"/>
        <pc:sldMkLst>
          <pc:docMk/>
          <pc:sldMk cId="1621074140" sldId="444"/>
        </pc:sldMkLst>
        <pc:spChg chg="mod">
          <ac:chgData name="Ryu YongSang" userId="d5166170fdae3315" providerId="LiveId" clId="{8CD89E2B-6320-774C-9523-D230F2F0FF64}" dt="2021-10-18T02:25:22.508" v="39" actId="20577"/>
          <ac:spMkLst>
            <pc:docMk/>
            <pc:sldMk cId="1621074140" sldId="444"/>
            <ac:spMk id="4" creationId="{00000000-0000-0000-0000-000000000000}"/>
          </ac:spMkLst>
        </pc:spChg>
        <pc:spChg chg="mod">
          <ac:chgData name="Ryu YongSang" userId="d5166170fdae3315" providerId="LiveId" clId="{8CD89E2B-6320-774C-9523-D230F2F0FF64}" dt="2021-10-18T02:25:29.191" v="49" actId="20577"/>
          <ac:spMkLst>
            <pc:docMk/>
            <pc:sldMk cId="1621074140" sldId="444"/>
            <ac:spMk id="5" creationId="{00000000-0000-0000-0000-000000000000}"/>
          </ac:spMkLst>
        </pc:spChg>
      </pc:sldChg>
      <pc:sldChg chg="modSp">
        <pc:chgData name="Ryu YongSang" userId="d5166170fdae3315" providerId="LiveId" clId="{8CD89E2B-6320-774C-9523-D230F2F0FF64}" dt="2021-10-18T02:27:05.260" v="81" actId="14100"/>
        <pc:sldMkLst>
          <pc:docMk/>
          <pc:sldMk cId="3057520906" sldId="445"/>
        </pc:sldMkLst>
        <pc:spChg chg="mod">
          <ac:chgData name="Ryu YongSang" userId="d5166170fdae3315" providerId="LiveId" clId="{8CD89E2B-6320-774C-9523-D230F2F0FF64}" dt="2021-10-18T02:26:54.125" v="63" actId="14100"/>
          <ac:spMkLst>
            <pc:docMk/>
            <pc:sldMk cId="3057520906" sldId="445"/>
            <ac:spMk id="6" creationId="{00000000-0000-0000-0000-000000000000}"/>
          </ac:spMkLst>
        </pc:spChg>
        <pc:spChg chg="mod">
          <ac:chgData name="Ryu YongSang" userId="d5166170fdae3315" providerId="LiveId" clId="{8CD89E2B-6320-774C-9523-D230F2F0FF64}" dt="2021-10-18T02:27:05.260" v="81" actId="14100"/>
          <ac:spMkLst>
            <pc:docMk/>
            <pc:sldMk cId="3057520906" sldId="445"/>
            <ac:spMk id="8" creationId="{00000000-0000-0000-0000-000000000000}"/>
          </ac:spMkLst>
        </pc:spChg>
      </pc:sldChg>
      <pc:sldChg chg="modSp add">
        <pc:chgData name="Ryu YongSang" userId="d5166170fdae3315" providerId="LiveId" clId="{8CD89E2B-6320-774C-9523-D230F2F0FF64}" dt="2021-10-18T02:27:18.532" v="101" actId="20577"/>
        <pc:sldMkLst>
          <pc:docMk/>
          <pc:sldMk cId="1198902910" sldId="447"/>
        </pc:sldMkLst>
        <pc:spChg chg="mod">
          <ac:chgData name="Ryu YongSang" userId="d5166170fdae3315" providerId="LiveId" clId="{8CD89E2B-6320-774C-9523-D230F2F0FF64}" dt="2021-10-18T02:27:14.601" v="97" actId="20577"/>
          <ac:spMkLst>
            <pc:docMk/>
            <pc:sldMk cId="1198902910" sldId="447"/>
            <ac:spMk id="16" creationId="{177F4A50-7AB7-428B-9916-505EEB37AAA3}"/>
          </ac:spMkLst>
        </pc:spChg>
        <pc:spChg chg="mod">
          <ac:chgData name="Ryu YongSang" userId="d5166170fdae3315" providerId="LiveId" clId="{8CD89E2B-6320-774C-9523-D230F2F0FF64}" dt="2021-10-18T02:27:18.532" v="101" actId="20577"/>
          <ac:spMkLst>
            <pc:docMk/>
            <pc:sldMk cId="1198902910" sldId="447"/>
            <ac:spMk id="18" creationId="{1B57EA5F-7065-4995-95B3-8BAB3AE99E3B}"/>
          </ac:spMkLst>
        </pc:spChg>
      </pc:sldChg>
    </pc:docChg>
  </pc:docChgLst>
  <pc:docChgLst>
    <pc:chgData name="Ryu YongSang" userId="d5166170fdae3315" providerId="LiveId" clId="{22DAD660-40B3-4846-8221-E1CFCB13104D}"/>
    <pc:docChg chg="undo custSel addSld modSld">
      <pc:chgData name="Ryu YongSang" userId="d5166170fdae3315" providerId="LiveId" clId="{22DAD660-40B3-4846-8221-E1CFCB13104D}" dt="2021-10-18T05:15:22.809" v="3772"/>
      <pc:docMkLst>
        <pc:docMk/>
      </pc:docMkLst>
      <pc:sldChg chg="modSp">
        <pc:chgData name="Ryu YongSang" userId="d5166170fdae3315" providerId="LiveId" clId="{22DAD660-40B3-4846-8221-E1CFCB13104D}" dt="2021-10-18T03:29:23.328" v="3343" actId="20577"/>
        <pc:sldMkLst>
          <pc:docMk/>
          <pc:sldMk cId="3057520906" sldId="445"/>
        </pc:sldMkLst>
        <pc:spChg chg="mod">
          <ac:chgData name="Ryu YongSang" userId="d5166170fdae3315" providerId="LiveId" clId="{22DAD660-40B3-4846-8221-E1CFCB13104D}" dt="2021-10-18T03:29:23.328" v="3343" actId="20577"/>
          <ac:spMkLst>
            <pc:docMk/>
            <pc:sldMk cId="3057520906" sldId="445"/>
            <ac:spMk id="9" creationId="{00000000-0000-0000-0000-000000000000}"/>
          </ac:spMkLst>
        </pc:spChg>
        <pc:spChg chg="mod">
          <ac:chgData name="Ryu YongSang" userId="d5166170fdae3315" providerId="LiveId" clId="{22DAD660-40B3-4846-8221-E1CFCB13104D}" dt="2021-10-18T03:29:17.871" v="3332" actId="20577"/>
          <ac:spMkLst>
            <pc:docMk/>
            <pc:sldMk cId="3057520906" sldId="445"/>
            <ac:spMk id="10" creationId="{00000000-0000-0000-0000-000000000000}"/>
          </ac:spMkLst>
        </pc:spChg>
        <pc:spChg chg="mod">
          <ac:chgData name="Ryu YongSang" userId="d5166170fdae3315" providerId="LiveId" clId="{22DAD660-40B3-4846-8221-E1CFCB13104D}" dt="2021-10-18T03:29:19.832" v="3334" actId="20577"/>
          <ac:spMkLst>
            <pc:docMk/>
            <pc:sldMk cId="3057520906" sldId="445"/>
            <ac:spMk id="11" creationId="{00000000-0000-0000-0000-000000000000}"/>
          </ac:spMkLst>
        </pc:spChg>
      </pc:sldChg>
      <pc:sldChg chg="addSp delSp modSp">
        <pc:chgData name="Ryu YongSang" userId="d5166170fdae3315" providerId="LiveId" clId="{22DAD660-40B3-4846-8221-E1CFCB13104D}" dt="2021-10-18T05:15:22.809" v="3772"/>
        <pc:sldMkLst>
          <pc:docMk/>
          <pc:sldMk cId="2172896075" sldId="446"/>
        </pc:sldMkLst>
        <pc:spChg chg="add mod">
          <ac:chgData name="Ryu YongSang" userId="d5166170fdae3315" providerId="LiveId" clId="{22DAD660-40B3-4846-8221-E1CFCB13104D}" dt="2021-10-18T05:12:42.267" v="3717" actId="1035"/>
          <ac:spMkLst>
            <pc:docMk/>
            <pc:sldMk cId="2172896075" sldId="446"/>
            <ac:spMk id="3" creationId="{DDE5548E-750C-904E-B866-6CA669107FDF}"/>
          </ac:spMkLst>
        </pc:spChg>
        <pc:spChg chg="add mod">
          <ac:chgData name="Ryu YongSang" userId="d5166170fdae3315" providerId="LiveId" clId="{22DAD660-40B3-4846-8221-E1CFCB13104D}" dt="2021-10-18T05:12:42.267" v="3717" actId="1035"/>
          <ac:spMkLst>
            <pc:docMk/>
            <pc:sldMk cId="2172896075" sldId="446"/>
            <ac:spMk id="4" creationId="{49672784-DE45-CA4A-A559-9B5FFD6E0D48}"/>
          </ac:spMkLst>
        </pc:spChg>
        <pc:spChg chg="add mod">
          <ac:chgData name="Ryu YongSang" userId="d5166170fdae3315" providerId="LiveId" clId="{22DAD660-40B3-4846-8221-E1CFCB13104D}" dt="2021-10-18T05:14:58.981" v="3768"/>
          <ac:spMkLst>
            <pc:docMk/>
            <pc:sldMk cId="2172896075" sldId="446"/>
            <ac:spMk id="5" creationId="{0F882231-8485-0C40-8A09-278640F7970A}"/>
          </ac:spMkLst>
        </pc:spChg>
        <pc:spChg chg="add mod">
          <ac:chgData name="Ryu YongSang" userId="d5166170fdae3315" providerId="LiveId" clId="{22DAD660-40B3-4846-8221-E1CFCB13104D}" dt="2021-10-18T05:14:58.981" v="3768"/>
          <ac:spMkLst>
            <pc:docMk/>
            <pc:sldMk cId="2172896075" sldId="446"/>
            <ac:spMk id="6" creationId="{DDA6D4CC-ABAA-FF4B-96EC-418B9467DD96}"/>
          </ac:spMkLst>
        </pc:spChg>
        <pc:spChg chg="add mod">
          <ac:chgData name="Ryu YongSang" userId="d5166170fdae3315" providerId="LiveId" clId="{22DAD660-40B3-4846-8221-E1CFCB13104D}" dt="2021-10-18T05:13:55.668" v="3748" actId="1035"/>
          <ac:spMkLst>
            <pc:docMk/>
            <pc:sldMk cId="2172896075" sldId="446"/>
            <ac:spMk id="7" creationId="{2EF46412-B640-854F-A219-68759466D4B8}"/>
          </ac:spMkLst>
        </pc:spChg>
        <pc:spChg chg="add mod">
          <ac:chgData name="Ryu YongSang" userId="d5166170fdae3315" providerId="LiveId" clId="{22DAD660-40B3-4846-8221-E1CFCB13104D}" dt="2021-10-18T05:13:55.668" v="3748" actId="1035"/>
          <ac:spMkLst>
            <pc:docMk/>
            <pc:sldMk cId="2172896075" sldId="446"/>
            <ac:spMk id="8" creationId="{D5FBB189-5160-3241-A747-34C69A4685E1}"/>
          </ac:spMkLst>
        </pc:spChg>
        <pc:spChg chg="add mod">
          <ac:chgData name="Ryu YongSang" userId="d5166170fdae3315" providerId="LiveId" clId="{22DAD660-40B3-4846-8221-E1CFCB13104D}" dt="2021-10-18T05:15:12.076" v="3770"/>
          <ac:spMkLst>
            <pc:docMk/>
            <pc:sldMk cId="2172896075" sldId="446"/>
            <ac:spMk id="9" creationId="{E47D51CB-B2E9-4A4F-AA13-85E299CF7848}"/>
          </ac:spMkLst>
        </pc:spChg>
        <pc:spChg chg="add mod">
          <ac:chgData name="Ryu YongSang" userId="d5166170fdae3315" providerId="LiveId" clId="{22DAD660-40B3-4846-8221-E1CFCB13104D}" dt="2021-10-18T05:15:12.076" v="3770"/>
          <ac:spMkLst>
            <pc:docMk/>
            <pc:sldMk cId="2172896075" sldId="446"/>
            <ac:spMk id="10" creationId="{CC4DAB82-F002-4B44-BDE8-B50D48B65340}"/>
          </ac:spMkLst>
        </pc:spChg>
        <pc:spChg chg="add del">
          <ac:chgData name="Ryu YongSang" userId="d5166170fdae3315" providerId="LiveId" clId="{22DAD660-40B3-4846-8221-E1CFCB13104D}" dt="2021-10-18T05:10:26.556" v="3542" actId="571"/>
          <ac:spMkLst>
            <pc:docMk/>
            <pc:sldMk cId="2172896075" sldId="446"/>
            <ac:spMk id="12" creationId="{4846C5B3-EC73-9C47-9DBA-2459874C9A05}"/>
          </ac:spMkLst>
        </pc:spChg>
        <pc:spChg chg="add del">
          <ac:chgData name="Ryu YongSang" userId="d5166170fdae3315" providerId="LiveId" clId="{22DAD660-40B3-4846-8221-E1CFCB13104D}" dt="2021-10-18T05:10:26.556" v="3542" actId="571"/>
          <ac:spMkLst>
            <pc:docMk/>
            <pc:sldMk cId="2172896075" sldId="446"/>
            <ac:spMk id="14" creationId="{8942314C-C277-9C4E-B6CF-81A6F99A014A}"/>
          </ac:spMkLst>
        </pc:spChg>
        <pc:spChg chg="mod">
          <ac:chgData name="Ryu YongSang" userId="d5166170fdae3315" providerId="LiveId" clId="{22DAD660-40B3-4846-8221-E1CFCB13104D}" dt="2021-10-18T03:26:19.988" v="3158" actId="20577"/>
          <ac:spMkLst>
            <pc:docMk/>
            <pc:sldMk cId="2172896075" sldId="446"/>
            <ac:spMk id="16" creationId="{177F4A50-7AB7-428B-9916-505EEB37AAA3}"/>
          </ac:spMkLst>
        </pc:spChg>
        <pc:spChg chg="del">
          <ac:chgData name="Ryu YongSang" userId="d5166170fdae3315" providerId="LiveId" clId="{22DAD660-40B3-4846-8221-E1CFCB13104D}" dt="2021-10-18T05:03:50.527" v="3362" actId="478"/>
          <ac:spMkLst>
            <pc:docMk/>
            <pc:sldMk cId="2172896075" sldId="446"/>
            <ac:spMk id="17" creationId="{7787571B-236C-49F7-B756-5E43D2E49CA0}"/>
          </ac:spMkLst>
        </pc:spChg>
        <pc:spChg chg="mod">
          <ac:chgData name="Ryu YongSang" userId="d5166170fdae3315" providerId="LiveId" clId="{22DAD660-40B3-4846-8221-E1CFCB13104D}" dt="2021-10-18T05:14:06.996" v="3766" actId="1076"/>
          <ac:spMkLst>
            <pc:docMk/>
            <pc:sldMk cId="2172896075" sldId="446"/>
            <ac:spMk id="18" creationId="{1B57EA5F-7065-4995-95B3-8BAB3AE99E3B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19" creationId="{7C52E233-20CF-476C-89C7-AFF7768E3294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20" creationId="{FF2BFD04-D788-4A65-96D6-E55A4E3664EC}"/>
          </ac:spMkLst>
        </pc:spChg>
        <pc:spChg chg="del">
          <ac:chgData name="Ryu YongSang" userId="d5166170fdae3315" providerId="LiveId" clId="{22DAD660-40B3-4846-8221-E1CFCB13104D}" dt="2021-10-18T05:03:52.766" v="3363" actId="478"/>
          <ac:spMkLst>
            <pc:docMk/>
            <pc:sldMk cId="2172896075" sldId="446"/>
            <ac:spMk id="22" creationId="{9A93CAFA-7F66-46F3-91DA-6ABFA36C9007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0" creationId="{8BE2E22C-0458-BB41-B43A-1C15E9C78FD5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2" creationId="{1ED5C56C-2AD1-0549-B1FA-816DF2927904}"/>
          </ac:spMkLst>
        </pc:spChg>
        <pc:spChg chg="add mod">
          <ac:chgData name="Ryu YongSang" userId="d5166170fdae3315" providerId="LiveId" clId="{22DAD660-40B3-4846-8221-E1CFCB13104D}" dt="2021-10-18T05:15:07.560" v="3769"/>
          <ac:spMkLst>
            <pc:docMk/>
            <pc:sldMk cId="2172896075" sldId="446"/>
            <ac:spMk id="34" creationId="{75FA4458-686E-6E42-93C3-5C7475885129}"/>
          </ac:spMkLst>
        </pc:spChg>
        <pc:spChg chg="add mod">
          <ac:chgData name="Ryu YongSang" userId="d5166170fdae3315" providerId="LiveId" clId="{22DAD660-40B3-4846-8221-E1CFCB13104D}" dt="2021-10-18T05:15:07.560" v="3769"/>
          <ac:spMkLst>
            <pc:docMk/>
            <pc:sldMk cId="2172896075" sldId="446"/>
            <ac:spMk id="36" creationId="{4F9C3037-4186-324B-914E-0609C7C67440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38" creationId="{57AE2576-D564-844C-A9E6-736DF84C1301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0" creationId="{CE4A9810-5C71-664B-8AA9-5179B766842A}"/>
          </ac:spMkLst>
        </pc:spChg>
        <pc:spChg chg="add mod">
          <ac:chgData name="Ryu YongSang" userId="d5166170fdae3315" providerId="LiveId" clId="{22DAD660-40B3-4846-8221-E1CFCB13104D}" dt="2021-10-18T05:15:17.771" v="3771"/>
          <ac:spMkLst>
            <pc:docMk/>
            <pc:sldMk cId="2172896075" sldId="446"/>
            <ac:spMk id="42" creationId="{624B7BEE-9D51-4744-8605-F7BAE92B6CD9}"/>
          </ac:spMkLst>
        </pc:spChg>
        <pc:spChg chg="add mod">
          <ac:chgData name="Ryu YongSang" userId="d5166170fdae3315" providerId="LiveId" clId="{22DAD660-40B3-4846-8221-E1CFCB13104D}" dt="2021-10-18T05:15:17.771" v="3771"/>
          <ac:spMkLst>
            <pc:docMk/>
            <pc:sldMk cId="2172896075" sldId="446"/>
            <ac:spMk id="44" creationId="{1355D25A-2CE1-254E-B3F1-DCE4EE6F8A89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6" creationId="{F1580DE6-4DB7-7B4A-8C1A-B8DB12C07757}"/>
          </ac:spMkLst>
        </pc:spChg>
        <pc:spChg chg="add mod">
          <ac:chgData name="Ryu YongSang" userId="d5166170fdae3315" providerId="LiveId" clId="{22DAD660-40B3-4846-8221-E1CFCB13104D}" dt="2021-10-18T05:13:46.498" v="3737" actId="1035"/>
          <ac:spMkLst>
            <pc:docMk/>
            <pc:sldMk cId="2172896075" sldId="446"/>
            <ac:spMk id="48" creationId="{4090FF69-A978-3448-A475-3157563EDD5D}"/>
          </ac:spMkLst>
        </pc:spChg>
        <pc:spChg chg="add mod">
          <ac:chgData name="Ryu YongSang" userId="d5166170fdae3315" providerId="LiveId" clId="{22DAD660-40B3-4846-8221-E1CFCB13104D}" dt="2021-10-18T05:15:22.809" v="3772"/>
          <ac:spMkLst>
            <pc:docMk/>
            <pc:sldMk cId="2172896075" sldId="446"/>
            <ac:spMk id="50" creationId="{ED9D9286-EB34-A34B-A061-E27CADA6AD50}"/>
          </ac:spMkLst>
        </pc:spChg>
        <pc:spChg chg="add mod">
          <ac:chgData name="Ryu YongSang" userId="d5166170fdae3315" providerId="LiveId" clId="{22DAD660-40B3-4846-8221-E1CFCB13104D}" dt="2021-10-18T05:15:22.809" v="3772"/>
          <ac:spMkLst>
            <pc:docMk/>
            <pc:sldMk cId="2172896075" sldId="446"/>
            <ac:spMk id="52" creationId="{93DD6C7C-3C4D-B945-AB2B-4AB2CBC23D5E}"/>
          </ac:spMkLst>
        </pc:spChg>
        <pc:graphicFrameChg chg="add del modGraphic">
          <ac:chgData name="Ryu YongSang" userId="d5166170fdae3315" providerId="LiveId" clId="{22DAD660-40B3-4846-8221-E1CFCB13104D}" dt="2021-10-18T05:04:04.403" v="3366" actId="478"/>
          <ac:graphicFrameMkLst>
            <pc:docMk/>
            <pc:sldMk cId="2172896075" sldId="446"/>
            <ac:graphicFrameMk id="2" creationId="{A5A186CF-97FE-BB49-90C0-3527F403E01F}"/>
          </ac:graphicFrameMkLst>
        </pc:graphicFrameChg>
      </pc:sldChg>
      <pc:sldChg chg="modSp">
        <pc:chgData name="Ryu YongSang" userId="d5166170fdae3315" providerId="LiveId" clId="{22DAD660-40B3-4846-8221-E1CFCB13104D}" dt="2021-10-18T03:27:53.855" v="3161" actId="20577"/>
        <pc:sldMkLst>
          <pc:docMk/>
          <pc:sldMk cId="1198902910" sldId="447"/>
        </pc:sldMkLst>
        <pc:spChg chg="mod">
          <ac:chgData name="Ryu YongSang" userId="d5166170fdae3315" providerId="LiveId" clId="{22DAD660-40B3-4846-8221-E1CFCB13104D}" dt="2021-10-18T03:27:53.855" v="3161" actId="20577"/>
          <ac:spMkLst>
            <pc:docMk/>
            <pc:sldMk cId="1198902910" sldId="447"/>
            <ac:spMk id="16" creationId="{177F4A50-7AB7-428B-9916-505EEB37AAA3}"/>
          </ac:spMkLst>
        </pc:spChg>
        <pc:spChg chg="mod">
          <ac:chgData name="Ryu YongSang" userId="d5166170fdae3315" providerId="LiveId" clId="{22DAD660-40B3-4846-8221-E1CFCB13104D}" dt="2021-10-18T03:25:19.823" v="3096" actId="20577"/>
          <ac:spMkLst>
            <pc:docMk/>
            <pc:sldMk cId="1198902910" sldId="447"/>
            <ac:spMk id="17" creationId="{7787571B-236C-49F7-B756-5E43D2E49CA0}"/>
          </ac:spMkLst>
        </pc:spChg>
        <pc:spChg chg="mod">
          <ac:chgData name="Ryu YongSang" userId="d5166170fdae3315" providerId="LiveId" clId="{22DAD660-40B3-4846-8221-E1CFCB13104D}" dt="2021-10-18T02:27:45.156" v="27" actId="20577"/>
          <ac:spMkLst>
            <pc:docMk/>
            <pc:sldMk cId="1198902910" sldId="447"/>
            <ac:spMk id="18" creationId="{1B57EA5F-7065-4995-95B3-8BAB3AE99E3B}"/>
          </ac:spMkLst>
        </pc:spChg>
      </pc:sldChg>
      <pc:sldChg chg="modSp new modNotesTx">
        <pc:chgData name="Ryu YongSang" userId="d5166170fdae3315" providerId="LiveId" clId="{22DAD660-40B3-4846-8221-E1CFCB13104D}" dt="2021-10-18T03:28:46.879" v="3291" actId="20577"/>
        <pc:sldMkLst>
          <pc:docMk/>
          <pc:sldMk cId="1584827482" sldId="448"/>
        </pc:sldMkLst>
        <pc:spChg chg="mod">
          <ac:chgData name="Ryu YongSang" userId="d5166170fdae3315" providerId="LiveId" clId="{22DAD660-40B3-4846-8221-E1CFCB13104D}" dt="2021-10-18T03:28:46.879" v="3291" actId="20577"/>
          <ac:spMkLst>
            <pc:docMk/>
            <pc:sldMk cId="1584827482" sldId="448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24:51.602" v="3078" actId="20577"/>
          <ac:spMkLst>
            <pc:docMk/>
            <pc:sldMk cId="1584827482" sldId="448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28:06.306" v="3183" actId="20577"/>
          <ac:spMkLst>
            <pc:docMk/>
            <pc:sldMk cId="1584827482" sldId="448"/>
            <ac:spMk id="8" creationId="{DA0073AD-FC77-4B4B-9BD9-691C68EE8AC2}"/>
          </ac:spMkLst>
        </pc:spChg>
      </pc:sldChg>
      <pc:sldChg chg="addSp delSp modSp add">
        <pc:chgData name="Ryu YongSang" userId="d5166170fdae3315" providerId="LiveId" clId="{22DAD660-40B3-4846-8221-E1CFCB13104D}" dt="2021-10-18T03:28:52.867" v="3299" actId="20577"/>
        <pc:sldMkLst>
          <pc:docMk/>
          <pc:sldMk cId="432166487" sldId="449"/>
        </pc:sldMkLst>
        <pc:spChg chg="mod">
          <ac:chgData name="Ryu YongSang" userId="d5166170fdae3315" providerId="LiveId" clId="{22DAD660-40B3-4846-8221-E1CFCB13104D}" dt="2021-10-18T03:28:52.867" v="3299" actId="20577"/>
          <ac:spMkLst>
            <pc:docMk/>
            <pc:sldMk cId="432166487" sldId="449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00:45.863" v="1642" actId="20577"/>
          <ac:spMkLst>
            <pc:docMk/>
            <pc:sldMk cId="432166487" sldId="449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03:51.324" v="1786" actId="1076"/>
          <ac:spMkLst>
            <pc:docMk/>
            <pc:sldMk cId="432166487" sldId="449"/>
            <ac:spMk id="4" creationId="{41F37798-A1A7-5744-8CB8-F6F1D4A64C90}"/>
          </ac:spMkLst>
        </pc:spChg>
        <pc:spChg chg="del">
          <ac:chgData name="Ryu YongSang" userId="d5166170fdae3315" providerId="LiveId" clId="{22DAD660-40B3-4846-8221-E1CFCB13104D}" dt="2021-10-18T03:03:26.353" v="1699" actId="478"/>
          <ac:spMkLst>
            <pc:docMk/>
            <pc:sldMk cId="432166487" sldId="449"/>
            <ac:spMk id="5" creationId="{B783D689-58ED-5C4C-AD9C-E7CB5C5B7A96}"/>
          </ac:spMkLst>
        </pc:spChg>
        <pc:spChg chg="del">
          <ac:chgData name="Ryu YongSang" userId="d5166170fdae3315" providerId="LiveId" clId="{22DAD660-40B3-4846-8221-E1CFCB13104D}" dt="2021-10-18T03:03:27.663" v="1700" actId="478"/>
          <ac:spMkLst>
            <pc:docMk/>
            <pc:sldMk cId="432166487" sldId="449"/>
            <ac:spMk id="7" creationId="{DC699D65-351D-C047-A2B4-5BF6C38A5DCA}"/>
          </ac:spMkLst>
        </pc:spChg>
        <pc:spChg chg="mod">
          <ac:chgData name="Ryu YongSang" userId="d5166170fdae3315" providerId="LiveId" clId="{22DAD660-40B3-4846-8221-E1CFCB13104D}" dt="2021-10-18T03:28:16.794" v="3227" actId="20577"/>
          <ac:spMkLst>
            <pc:docMk/>
            <pc:sldMk cId="432166487" sldId="449"/>
            <ac:spMk id="8" creationId="{DA0073AD-FC77-4B4B-9BD9-691C68EE8AC2}"/>
          </ac:spMkLst>
        </pc:spChg>
        <pc:picChg chg="add del mod">
          <ac:chgData name="Ryu YongSang" userId="d5166170fdae3315" providerId="LiveId" clId="{22DAD660-40B3-4846-8221-E1CFCB13104D}" dt="2021-10-18T03:03:35.602" v="1735" actId="21"/>
          <ac:picMkLst>
            <pc:docMk/>
            <pc:sldMk cId="432166487" sldId="449"/>
            <ac:picMk id="11" creationId="{9F92EF52-1F36-AC46-844C-D7D057E63C54}"/>
          </ac:picMkLst>
        </pc:picChg>
        <pc:picChg chg="add">
          <ac:chgData name="Ryu YongSang" userId="d5166170fdae3315" providerId="LiveId" clId="{22DAD660-40B3-4846-8221-E1CFCB13104D}" dt="2021-10-18T03:03:39.964" v="1762" actId="22"/>
          <ac:picMkLst>
            <pc:docMk/>
            <pc:sldMk cId="432166487" sldId="449"/>
            <ac:picMk id="13" creationId="{1B6E8F29-A332-9249-8885-384F4D677FAD}"/>
          </ac:picMkLst>
        </pc:picChg>
      </pc:sldChg>
      <pc:sldChg chg="delSp modSp add">
        <pc:chgData name="Ryu YongSang" userId="d5166170fdae3315" providerId="LiveId" clId="{22DAD660-40B3-4846-8221-E1CFCB13104D}" dt="2021-10-18T03:28:59.864" v="3307" actId="20577"/>
        <pc:sldMkLst>
          <pc:docMk/>
          <pc:sldMk cId="1512825969" sldId="450"/>
        </pc:sldMkLst>
        <pc:spChg chg="mod">
          <ac:chgData name="Ryu YongSang" userId="d5166170fdae3315" providerId="LiveId" clId="{22DAD660-40B3-4846-8221-E1CFCB13104D}" dt="2021-10-18T03:28:59.864" v="3307" actId="20577"/>
          <ac:spMkLst>
            <pc:docMk/>
            <pc:sldMk cId="1512825969" sldId="450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13:29.465" v="2527" actId="20577"/>
          <ac:spMkLst>
            <pc:docMk/>
            <pc:sldMk cId="1512825969" sldId="450"/>
            <ac:spMk id="3" creationId="{0070C721-B0DD-1140-89BC-41805CF50F66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4" creationId="{41F37798-A1A7-5744-8CB8-F6F1D4A64C90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5" creationId="{B783D689-58ED-5C4C-AD9C-E7CB5C5B7A96}"/>
          </ac:spMkLst>
        </pc:spChg>
        <pc:spChg chg="del">
          <ac:chgData name="Ryu YongSang" userId="d5166170fdae3315" providerId="LiveId" clId="{22DAD660-40B3-4846-8221-E1CFCB13104D}" dt="2021-10-18T03:11:25.704" v="2264" actId="478"/>
          <ac:spMkLst>
            <pc:docMk/>
            <pc:sldMk cId="1512825969" sldId="450"/>
            <ac:spMk id="7" creationId="{DC699D65-351D-C047-A2B4-5BF6C38A5DCA}"/>
          </ac:spMkLst>
        </pc:spChg>
        <pc:spChg chg="mod">
          <ac:chgData name="Ryu YongSang" userId="d5166170fdae3315" providerId="LiveId" clId="{22DAD660-40B3-4846-8221-E1CFCB13104D}" dt="2021-10-18T03:28:22.027" v="3246" actId="20577"/>
          <ac:spMkLst>
            <pc:docMk/>
            <pc:sldMk cId="1512825969" sldId="450"/>
            <ac:spMk id="8" creationId="{DA0073AD-FC77-4B4B-9BD9-691C68EE8AC2}"/>
          </ac:spMkLst>
        </pc:spChg>
      </pc:sldChg>
      <pc:sldChg chg="modSp add">
        <pc:chgData name="Ryu YongSang" userId="d5166170fdae3315" providerId="LiveId" clId="{22DAD660-40B3-4846-8221-E1CFCB13104D}" dt="2021-10-18T03:29:03.683" v="3313" actId="20577"/>
        <pc:sldMkLst>
          <pc:docMk/>
          <pc:sldMk cId="4099569575" sldId="451"/>
        </pc:sldMkLst>
        <pc:spChg chg="mod">
          <ac:chgData name="Ryu YongSang" userId="d5166170fdae3315" providerId="LiveId" clId="{22DAD660-40B3-4846-8221-E1CFCB13104D}" dt="2021-10-18T03:29:03.683" v="3313" actId="20577"/>
          <ac:spMkLst>
            <pc:docMk/>
            <pc:sldMk cId="4099569575" sldId="451"/>
            <ac:spMk id="2" creationId="{5E13F2CB-E905-6C49-8D24-22EBAA3BC2B8}"/>
          </ac:spMkLst>
        </pc:spChg>
        <pc:spChg chg="mod">
          <ac:chgData name="Ryu YongSang" userId="d5166170fdae3315" providerId="LiveId" clId="{22DAD660-40B3-4846-8221-E1CFCB13104D}" dt="2021-10-18T03:22:23.679" v="2837" actId="20577"/>
          <ac:spMkLst>
            <pc:docMk/>
            <pc:sldMk cId="4099569575" sldId="451"/>
            <ac:spMk id="3" creationId="{0070C721-B0DD-1140-89BC-41805CF50F66}"/>
          </ac:spMkLst>
        </pc:spChg>
        <pc:spChg chg="mod">
          <ac:chgData name="Ryu YongSang" userId="d5166170fdae3315" providerId="LiveId" clId="{22DAD660-40B3-4846-8221-E1CFCB13104D}" dt="2021-10-18T03:28:29.617" v="3265" actId="20577"/>
          <ac:spMkLst>
            <pc:docMk/>
            <pc:sldMk cId="4099569575" sldId="451"/>
            <ac:spMk id="8" creationId="{DA0073AD-FC77-4B4B-9BD9-691C68EE8AC2}"/>
          </ac:spMkLst>
        </pc:spChg>
      </pc:sldChg>
      <pc:sldChg chg="modSp new">
        <pc:chgData name="Ryu YongSang" userId="d5166170fdae3315" providerId="LiveId" clId="{22DAD660-40B3-4846-8221-E1CFCB13104D}" dt="2021-10-18T03:29:12.018" v="3329" actId="20577"/>
        <pc:sldMkLst>
          <pc:docMk/>
          <pc:sldMk cId="42164681" sldId="452"/>
        </pc:sldMkLst>
        <pc:spChg chg="mod">
          <ac:chgData name="Ryu YongSang" userId="d5166170fdae3315" providerId="LiveId" clId="{22DAD660-40B3-4846-8221-E1CFCB13104D}" dt="2021-10-18T03:29:12.018" v="3329" actId="20577"/>
          <ac:spMkLst>
            <pc:docMk/>
            <pc:sldMk cId="42164681" sldId="452"/>
            <ac:spMk id="2" creationId="{2A0D7A6E-2F4A-0546-BD5F-12B4F1008B8D}"/>
          </ac:spMkLst>
        </pc:spChg>
        <pc:spChg chg="mod">
          <ac:chgData name="Ryu YongSang" userId="d5166170fdae3315" providerId="LiveId" clId="{22DAD660-40B3-4846-8221-E1CFCB13104D}" dt="2021-10-18T03:24:05.603" v="3024" actId="20577"/>
          <ac:spMkLst>
            <pc:docMk/>
            <pc:sldMk cId="42164681" sldId="452"/>
            <ac:spMk id="3" creationId="{9DE8EA29-D69E-1A4E-88AB-A2AC27358515}"/>
          </ac:spMkLst>
        </pc:spChg>
        <pc:spChg chg="mod">
          <ac:chgData name="Ryu YongSang" userId="d5166170fdae3315" providerId="LiveId" clId="{22DAD660-40B3-4846-8221-E1CFCB13104D}" dt="2021-10-18T03:28:38.083" v="3285" actId="20577"/>
          <ac:spMkLst>
            <pc:docMk/>
            <pc:sldMk cId="42164681" sldId="452"/>
            <ac:spMk id="8" creationId="{E783FF4D-71B2-5C42-86D9-0B542CBDCCA1}"/>
          </ac:spMkLst>
        </pc:spChg>
      </pc:sldChg>
    </pc:docChg>
  </pc:docChgLst>
  <pc:docChgLst>
    <pc:chgData name="Ryu YongSang" userId="d5166170fdae3315" providerId="LiveId" clId="{B42BA7F4-C671-4236-8716-DB4CBDBB9D38}"/>
    <pc:docChg chg="undo custSel addSld delSld modSld">
      <pc:chgData name="Ryu YongSang" userId="d5166170fdae3315" providerId="LiveId" clId="{B42BA7F4-C671-4236-8716-DB4CBDBB9D38}" dt="2021-10-18T14:59:41.689" v="1218" actId="478"/>
      <pc:docMkLst>
        <pc:docMk/>
      </pc:docMkLst>
      <pc:sldChg chg="addSp delSp mod">
        <pc:chgData name="Ryu YongSang" userId="d5166170fdae3315" providerId="LiveId" clId="{B42BA7F4-C671-4236-8716-DB4CBDBB9D38}" dt="2021-10-18T14:59:41.689" v="1218" actId="478"/>
        <pc:sldMkLst>
          <pc:docMk/>
          <pc:sldMk cId="3057520906" sldId="445"/>
        </pc:sldMkLst>
        <pc:spChg chg="add del">
          <ac:chgData name="Ryu YongSang" userId="d5166170fdae3315" providerId="LiveId" clId="{B42BA7F4-C671-4236-8716-DB4CBDBB9D38}" dt="2021-10-18T14:59:41.689" v="1218" actId="478"/>
          <ac:spMkLst>
            <pc:docMk/>
            <pc:sldMk cId="3057520906" sldId="445"/>
            <ac:spMk id="10" creationId="{00000000-0000-0000-0000-000000000000}"/>
          </ac:spMkLst>
        </pc:spChg>
        <pc:spChg chg="add del">
          <ac:chgData name="Ryu YongSang" userId="d5166170fdae3315" providerId="LiveId" clId="{B42BA7F4-C671-4236-8716-DB4CBDBB9D38}" dt="2021-10-18T14:59:41.689" v="1218" actId="478"/>
          <ac:spMkLst>
            <pc:docMk/>
            <pc:sldMk cId="3057520906" sldId="445"/>
            <ac:spMk id="11" creationId="{00000000-0000-0000-0000-000000000000}"/>
          </ac:spMkLst>
        </pc:spChg>
      </pc:sldChg>
      <pc:sldChg chg="modSp mod">
        <pc:chgData name="Ryu YongSang" userId="d5166170fdae3315" providerId="LiveId" clId="{B42BA7F4-C671-4236-8716-DB4CBDBB9D38}" dt="2021-10-18T14:59:30.860" v="1216" actId="20577"/>
        <pc:sldMkLst>
          <pc:docMk/>
          <pc:sldMk cId="2172896075" sldId="446"/>
        </pc:sldMkLst>
        <pc:spChg chg="mod">
          <ac:chgData name="Ryu YongSang" userId="d5166170fdae3315" providerId="LiveId" clId="{B42BA7F4-C671-4236-8716-DB4CBDBB9D38}" dt="2021-10-18T05:17:11.683" v="14" actId="554"/>
          <ac:spMkLst>
            <pc:docMk/>
            <pc:sldMk cId="2172896075" sldId="446"/>
            <ac:spMk id="3" creationId="{DDE5548E-750C-904E-B866-6CA669107FDF}"/>
          </ac:spMkLst>
        </pc:spChg>
        <pc:spChg chg="mod">
          <ac:chgData name="Ryu YongSang" userId="d5166170fdae3315" providerId="LiveId" clId="{B42BA7F4-C671-4236-8716-DB4CBDBB9D38}" dt="2021-10-18T05:17:11.683" v="14" actId="554"/>
          <ac:spMkLst>
            <pc:docMk/>
            <pc:sldMk cId="2172896075" sldId="446"/>
            <ac:spMk id="4" creationId="{49672784-DE45-CA4A-A559-9B5FFD6E0D48}"/>
          </ac:spMkLst>
        </pc:spChg>
        <pc:spChg chg="mod">
          <ac:chgData name="Ryu YongSang" userId="d5166170fdae3315" providerId="LiveId" clId="{B42BA7F4-C671-4236-8716-DB4CBDBB9D38}" dt="2021-10-18T05:17:15.617" v="15" actId="555"/>
          <ac:spMkLst>
            <pc:docMk/>
            <pc:sldMk cId="2172896075" sldId="446"/>
            <ac:spMk id="5" creationId="{0F882231-8485-0C40-8A09-278640F7970A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6" creationId="{DDA6D4CC-ABAA-FF4B-96EC-418B9467DD96}"/>
          </ac:spMkLst>
        </pc:spChg>
        <pc:spChg chg="mod">
          <ac:chgData name="Ryu YongSang" userId="d5166170fdae3315" providerId="LiveId" clId="{B42BA7F4-C671-4236-8716-DB4CBDBB9D38}" dt="2021-10-18T05:17:20.792" v="16" actId="555"/>
          <ac:spMkLst>
            <pc:docMk/>
            <pc:sldMk cId="2172896075" sldId="446"/>
            <ac:spMk id="7" creationId="{2EF46412-B640-854F-A219-68759466D4B8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8" creationId="{D5FBB189-5160-3241-A747-34C69A4685E1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9" creationId="{E47D51CB-B2E9-4A4F-AA13-85E299CF7848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10" creationId="{CC4DAB82-F002-4B44-BDE8-B50D48B65340}"/>
          </ac:spMkLst>
        </pc:spChg>
        <pc:spChg chg="mod">
          <ac:chgData name="Ryu YongSang" userId="d5166170fdae3315" providerId="LiveId" clId="{B42BA7F4-C671-4236-8716-DB4CBDBB9D38}" dt="2021-10-18T14:59:30.860" v="1216" actId="20577"/>
          <ac:spMkLst>
            <pc:docMk/>
            <pc:sldMk cId="2172896075" sldId="446"/>
            <ac:spMk id="21" creationId="{EF831947-53F5-4325-8F6D-FD5541C7B924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0" creationId="{8BE2E22C-0458-BB41-B43A-1C15E9C78FD5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32" creationId="{1ED5C56C-2AD1-0549-B1FA-816DF2927904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4" creationId="{75FA4458-686E-6E42-93C3-5C7475885129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36" creationId="{4F9C3037-4186-324B-914E-0609C7C67440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38" creationId="{57AE2576-D564-844C-A9E6-736DF84C1301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0" creationId="{CE4A9810-5C71-664B-8AA9-5179B766842A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42" creationId="{624B7BEE-9D51-4744-8605-F7BAE92B6CD9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4" creationId="{1355D25A-2CE1-254E-B3F1-DCE4EE6F8A89}"/>
          </ac:spMkLst>
        </pc:spChg>
        <pc:spChg chg="mod">
          <ac:chgData name="Ryu YongSang" userId="d5166170fdae3315" providerId="LiveId" clId="{B42BA7F4-C671-4236-8716-DB4CBDBB9D38}" dt="2021-10-18T05:17:06.187" v="13" actId="465"/>
          <ac:spMkLst>
            <pc:docMk/>
            <pc:sldMk cId="2172896075" sldId="446"/>
            <ac:spMk id="46" creationId="{F1580DE6-4DB7-7B4A-8C1A-B8DB12C07757}"/>
          </ac:spMkLst>
        </pc:spChg>
        <pc:spChg chg="mod">
          <ac:chgData name="Ryu YongSang" userId="d5166170fdae3315" providerId="LiveId" clId="{B42BA7F4-C671-4236-8716-DB4CBDBB9D38}" dt="2021-10-18T05:17:38.038" v="18" actId="465"/>
          <ac:spMkLst>
            <pc:docMk/>
            <pc:sldMk cId="2172896075" sldId="446"/>
            <ac:spMk id="48" creationId="{4090FF69-A978-3448-A475-3157563EDD5D}"/>
          </ac:spMkLst>
        </pc:spChg>
        <pc:spChg chg="mod">
          <ac:chgData name="Ryu YongSang" userId="d5166170fdae3315" providerId="LiveId" clId="{B42BA7F4-C671-4236-8716-DB4CBDBB9D38}" dt="2021-10-18T05:17:30.749" v="17" actId="554"/>
          <ac:spMkLst>
            <pc:docMk/>
            <pc:sldMk cId="2172896075" sldId="446"/>
            <ac:spMk id="50" creationId="{ED9D9286-EB34-A34B-A061-E27CADA6AD50}"/>
          </ac:spMkLst>
        </pc:spChg>
        <pc:spChg chg="mod">
          <ac:chgData name="Ryu YongSang" userId="d5166170fdae3315" providerId="LiveId" clId="{B42BA7F4-C671-4236-8716-DB4CBDBB9D38}" dt="2021-10-18T05:17:30.749" v="17" actId="554"/>
          <ac:spMkLst>
            <pc:docMk/>
            <pc:sldMk cId="2172896075" sldId="446"/>
            <ac:spMk id="52" creationId="{93DD6C7C-3C4D-B945-AB2B-4AB2CBC23D5E}"/>
          </ac:spMkLst>
        </pc:spChg>
      </pc:sldChg>
      <pc:sldChg chg="addSp delSp modSp mod">
        <pc:chgData name="Ryu YongSang" userId="d5166170fdae3315" providerId="LiveId" clId="{B42BA7F4-C671-4236-8716-DB4CBDBB9D38}" dt="2021-10-18T14:59:27.858" v="1211" actId="20577"/>
        <pc:sldMkLst>
          <pc:docMk/>
          <pc:sldMk cId="1198902910" sldId="447"/>
        </pc:sldMkLst>
        <pc:spChg chg="add mod">
          <ac:chgData name="Ryu YongSang" userId="d5166170fdae3315" providerId="LiveId" clId="{B42BA7F4-C671-4236-8716-DB4CBDBB9D38}" dt="2021-10-18T14:59:27.858" v="1211" actId="20577"/>
          <ac:spMkLst>
            <pc:docMk/>
            <pc:sldMk cId="1198902910" sldId="447"/>
            <ac:spMk id="4" creationId="{69B1EE06-6C6D-4013-8DE7-9F2C378B6D39}"/>
          </ac:spMkLst>
        </pc:spChg>
        <pc:spChg chg="mod">
          <ac:chgData name="Ryu YongSang" userId="d5166170fdae3315" providerId="LiveId" clId="{B42BA7F4-C671-4236-8716-DB4CBDBB9D38}" dt="2021-10-18T05:32:03.877" v="455"/>
          <ac:spMkLst>
            <pc:docMk/>
            <pc:sldMk cId="1198902910" sldId="447"/>
            <ac:spMk id="19" creationId="{7C52E233-20CF-476C-89C7-AFF7768E3294}"/>
          </ac:spMkLst>
        </pc:spChg>
        <pc:spChg chg="del">
          <ac:chgData name="Ryu YongSang" userId="d5166170fdae3315" providerId="LiveId" clId="{B42BA7F4-C671-4236-8716-DB4CBDBB9D38}" dt="2021-10-18T05:20:17.107" v="117" actId="478"/>
          <ac:spMkLst>
            <pc:docMk/>
            <pc:sldMk cId="1198902910" sldId="447"/>
            <ac:spMk id="20" creationId="{FF2BFD04-D788-4A65-96D6-E55A4E3664EC}"/>
          </ac:spMkLst>
        </pc:spChg>
        <pc:spChg chg="del mod">
          <ac:chgData name="Ryu YongSang" userId="d5166170fdae3315" providerId="LiveId" clId="{B42BA7F4-C671-4236-8716-DB4CBDBB9D38}" dt="2021-10-18T14:58:14.150" v="1147" actId="478"/>
          <ac:spMkLst>
            <pc:docMk/>
            <pc:sldMk cId="1198902910" sldId="447"/>
            <ac:spMk id="21" creationId="{EF831947-53F5-4325-8F6D-FD5541C7B924}"/>
          </ac:spMkLst>
        </pc:spChg>
        <pc:spChg chg="del">
          <ac:chgData name="Ryu YongSang" userId="d5166170fdae3315" providerId="LiveId" clId="{B42BA7F4-C671-4236-8716-DB4CBDBB9D38}" dt="2021-10-18T05:20:17.107" v="117" actId="478"/>
          <ac:spMkLst>
            <pc:docMk/>
            <pc:sldMk cId="1198902910" sldId="447"/>
            <ac:spMk id="22" creationId="{9A93CAFA-7F66-46F3-91DA-6ABFA36C9007}"/>
          </ac:spMkLst>
        </pc:spChg>
        <pc:spChg chg="add del mod">
          <ac:chgData name="Ryu YongSang" userId="d5166170fdae3315" providerId="LiveId" clId="{B42BA7F4-C671-4236-8716-DB4CBDBB9D38}" dt="2021-10-18T14:58:17.198" v="1149" actId="478"/>
          <ac:spMkLst>
            <pc:docMk/>
            <pc:sldMk cId="1198902910" sldId="447"/>
            <ac:spMk id="23" creationId="{E10EFAF8-A703-45E5-9958-41F65B4373ED}"/>
          </ac:spMkLst>
        </pc:spChg>
        <pc:grpChg chg="add mod">
          <ac:chgData name="Ryu YongSang" userId="d5166170fdae3315" providerId="LiveId" clId="{B42BA7F4-C671-4236-8716-DB4CBDBB9D38}" dt="2021-10-18T05:19:56.342" v="72" actId="1076"/>
          <ac:grpSpMkLst>
            <pc:docMk/>
            <pc:sldMk cId="1198902910" sldId="447"/>
            <ac:grpSpMk id="2" creationId="{DB08310B-8ABA-47CD-AF6E-962ADF171B29}"/>
          </ac:grpSpMkLst>
        </pc:grp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26" creationId="{96F4C117-6019-4E8B-B804-54F2751B9BB3}"/>
          </ac:picMkLst>
        </pc:picChg>
        <pc:picChg chg="add del mod">
          <ac:chgData name="Ryu YongSang" userId="d5166170fdae3315" providerId="LiveId" clId="{B42BA7F4-C671-4236-8716-DB4CBDBB9D38}" dt="2021-10-18T05:18:36.259" v="23" actId="478"/>
          <ac:picMkLst>
            <pc:docMk/>
            <pc:sldMk cId="1198902910" sldId="447"/>
            <ac:picMk id="1028" creationId="{E167D65F-AFE7-4D12-892F-211757538F88}"/>
          </ac:picMkLst>
        </pc:pic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30" creationId="{46999C7C-BB28-4877-B577-552673929201}"/>
          </ac:picMkLst>
        </pc:picChg>
        <pc:picChg chg="add mod">
          <ac:chgData name="Ryu YongSang" userId="d5166170fdae3315" providerId="LiveId" clId="{B42BA7F4-C671-4236-8716-DB4CBDBB9D38}" dt="2021-10-18T05:19:56.342" v="72" actId="1076"/>
          <ac:picMkLst>
            <pc:docMk/>
            <pc:sldMk cId="1198902910" sldId="447"/>
            <ac:picMk id="1032" creationId="{47B6946D-B0E7-40EB-A7F7-6F53143831C4}"/>
          </ac:picMkLst>
        </pc:picChg>
      </pc:sldChg>
      <pc:sldChg chg="addSp delSp modSp mod">
        <pc:chgData name="Ryu YongSang" userId="d5166170fdae3315" providerId="LiveId" clId="{B42BA7F4-C671-4236-8716-DB4CBDBB9D38}" dt="2021-10-18T14:59:23.688" v="1206" actId="20577"/>
        <pc:sldMkLst>
          <pc:docMk/>
          <pc:sldMk cId="1584827482" sldId="448"/>
        </pc:sldMkLst>
        <pc:spChg chg="mod">
          <ac:chgData name="Ryu YongSang" userId="d5166170fdae3315" providerId="LiveId" clId="{B42BA7F4-C671-4236-8716-DB4CBDBB9D38}" dt="2021-10-18T05:23:46.774" v="162" actId="14100"/>
          <ac:spMkLst>
            <pc:docMk/>
            <pc:sldMk cId="1584827482" sldId="448"/>
            <ac:spMk id="3" creationId="{0070C721-B0DD-1140-89BC-41805CF50F66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4" creationId="{41F37798-A1A7-5744-8CB8-F6F1D4A64C90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5" creationId="{B783D689-58ED-5C4C-AD9C-E7CB5C5B7A96}"/>
          </ac:spMkLst>
        </pc:spChg>
        <pc:spChg chg="mod">
          <ac:chgData name="Ryu YongSang" userId="d5166170fdae3315" providerId="LiveId" clId="{B42BA7F4-C671-4236-8716-DB4CBDBB9D38}" dt="2021-10-18T14:59:23.688" v="1206" actId="20577"/>
          <ac:spMkLst>
            <pc:docMk/>
            <pc:sldMk cId="1584827482" sldId="448"/>
            <ac:spMk id="6" creationId="{6E0F4D4E-3785-1B45-A00D-F5A0C82D4FA3}"/>
          </ac:spMkLst>
        </pc:spChg>
        <pc:spChg chg="del">
          <ac:chgData name="Ryu YongSang" userId="d5166170fdae3315" providerId="LiveId" clId="{B42BA7F4-C671-4236-8716-DB4CBDBB9D38}" dt="2021-10-18T05:24:42.442" v="210" actId="478"/>
          <ac:spMkLst>
            <pc:docMk/>
            <pc:sldMk cId="1584827482" sldId="448"/>
            <ac:spMk id="7" creationId="{DC699D65-351D-C047-A2B4-5BF6C38A5DCA}"/>
          </ac:spMkLst>
        </pc:spChg>
        <pc:spChg chg="add del mod">
          <ac:chgData name="Ryu YongSang" userId="d5166170fdae3315" providerId="LiveId" clId="{B42BA7F4-C671-4236-8716-DB4CBDBB9D38}" dt="2021-10-18T05:22:08.642" v="137" actId="478"/>
          <ac:spMkLst>
            <pc:docMk/>
            <pc:sldMk cId="1584827482" sldId="448"/>
            <ac:spMk id="9" creationId="{F20E42DA-BDB4-4112-A2CA-9D5C60F503BC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2" creationId="{E861B837-EE19-4980-AC29-FC842E0DE783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3" creationId="{71FF6D19-9B21-4604-9943-C8EA5F36836F}"/>
          </ac:spMkLst>
        </pc:spChg>
        <pc:spChg chg="add del mod">
          <ac:chgData name="Ryu YongSang" userId="d5166170fdae3315" providerId="LiveId" clId="{B42BA7F4-C671-4236-8716-DB4CBDBB9D38}" dt="2021-10-18T05:27:21.152" v="257" actId="478"/>
          <ac:spMkLst>
            <pc:docMk/>
            <pc:sldMk cId="1584827482" sldId="448"/>
            <ac:spMk id="14" creationId="{94FA0C9E-B38C-4C4D-862A-B35344C35CCF}"/>
          </ac:spMkLst>
        </pc:spChg>
        <pc:spChg chg="add mod">
          <ac:chgData name="Ryu YongSang" userId="d5166170fdae3315" providerId="LiveId" clId="{B42BA7F4-C671-4236-8716-DB4CBDBB9D38}" dt="2021-10-18T05:28:44.394" v="322" actId="164"/>
          <ac:spMkLst>
            <pc:docMk/>
            <pc:sldMk cId="1584827482" sldId="448"/>
            <ac:spMk id="17" creationId="{81FF1B2E-A957-4530-A9D3-DC1FA31D3038}"/>
          </ac:spMkLst>
        </pc:spChg>
        <pc:spChg chg="add mod">
          <ac:chgData name="Ryu YongSang" userId="d5166170fdae3315" providerId="LiveId" clId="{B42BA7F4-C671-4236-8716-DB4CBDBB9D38}" dt="2021-10-18T05:31:55.069" v="444" actId="122"/>
          <ac:spMkLst>
            <pc:docMk/>
            <pc:sldMk cId="1584827482" sldId="448"/>
            <ac:spMk id="18" creationId="{9BC07442-2AD2-4CAB-81D9-688D4A3DE0F0}"/>
          </ac:spMkLst>
        </pc:spChg>
        <pc:grpChg chg="add mod">
          <ac:chgData name="Ryu YongSang" userId="d5166170fdae3315" providerId="LiveId" clId="{B42BA7F4-C671-4236-8716-DB4CBDBB9D38}" dt="2021-10-18T05:28:44.394" v="322" actId="164"/>
          <ac:grpSpMkLst>
            <pc:docMk/>
            <pc:sldMk cId="1584827482" sldId="448"/>
            <ac:grpSpMk id="15" creationId="{CF432DCD-B41D-4FA3-901A-AF3B334E8D35}"/>
          </ac:grpSpMkLst>
        </pc:grpChg>
        <pc:picChg chg="add del mod">
          <ac:chgData name="Ryu YongSang" userId="d5166170fdae3315" providerId="LiveId" clId="{B42BA7F4-C671-4236-8716-DB4CBDBB9D38}" dt="2021-10-18T05:23:10.843" v="145" actId="478"/>
          <ac:picMkLst>
            <pc:docMk/>
            <pc:sldMk cId="1584827482" sldId="448"/>
            <ac:picMk id="11" creationId="{04175328-D699-4BC0-9946-1817E968AFE5}"/>
          </ac:picMkLst>
        </pc:picChg>
        <pc:picChg chg="add del mod">
          <ac:chgData name="Ryu YongSang" userId="d5166170fdae3315" providerId="LiveId" clId="{B42BA7F4-C671-4236-8716-DB4CBDBB9D38}" dt="2021-10-18T05:25:51.254" v="217" actId="478"/>
          <ac:picMkLst>
            <pc:docMk/>
            <pc:sldMk cId="1584827482" sldId="448"/>
            <ac:picMk id="2050" creationId="{E6EAC355-E883-40CF-94EB-54D2CE62BA50}"/>
          </ac:picMkLst>
        </pc:picChg>
        <pc:picChg chg="add del mod">
          <ac:chgData name="Ryu YongSang" userId="d5166170fdae3315" providerId="LiveId" clId="{B42BA7F4-C671-4236-8716-DB4CBDBB9D38}" dt="2021-10-18T05:27:44.302" v="263" actId="478"/>
          <ac:picMkLst>
            <pc:docMk/>
            <pc:sldMk cId="1584827482" sldId="448"/>
            <ac:picMk id="2052" creationId="{BFD5ED69-31F8-498F-9C5A-8E6EEE154E41}"/>
          </ac:picMkLst>
        </pc:picChg>
      </pc:sldChg>
      <pc:sldChg chg="addSp delSp modSp mod">
        <pc:chgData name="Ryu YongSang" userId="d5166170fdae3315" providerId="LiveId" clId="{B42BA7F4-C671-4236-8716-DB4CBDBB9D38}" dt="2021-10-18T14:59:19.412" v="1201" actId="20577"/>
        <pc:sldMkLst>
          <pc:docMk/>
          <pc:sldMk cId="432166487" sldId="449"/>
        </pc:sldMkLst>
        <pc:spChg chg="mod">
          <ac:chgData name="Ryu YongSang" userId="d5166170fdae3315" providerId="LiveId" clId="{B42BA7F4-C671-4236-8716-DB4CBDBB9D38}" dt="2021-10-18T05:31:51.161" v="443" actId="122"/>
          <ac:spMkLst>
            <pc:docMk/>
            <pc:sldMk cId="432166487" sldId="449"/>
            <ac:spMk id="4" creationId="{41F37798-A1A7-5744-8CB8-F6F1D4A64C90}"/>
          </ac:spMkLst>
        </pc:spChg>
        <pc:spChg chg="mod">
          <ac:chgData name="Ryu YongSang" userId="d5166170fdae3315" providerId="LiveId" clId="{B42BA7F4-C671-4236-8716-DB4CBDBB9D38}" dt="2021-10-18T14:59:19.412" v="1201" actId="20577"/>
          <ac:spMkLst>
            <pc:docMk/>
            <pc:sldMk cId="432166487" sldId="449"/>
            <ac:spMk id="6" creationId="{6E0F4D4E-3785-1B45-A00D-F5A0C82D4FA3}"/>
          </ac:spMkLst>
        </pc:spChg>
        <pc:grpChg chg="add mod">
          <ac:chgData name="Ryu YongSang" userId="d5166170fdae3315" providerId="LiveId" clId="{B42BA7F4-C671-4236-8716-DB4CBDBB9D38}" dt="2021-10-18T05:31:31.491" v="441" actId="1036"/>
          <ac:grpSpMkLst>
            <pc:docMk/>
            <pc:sldMk cId="432166487" sldId="449"/>
            <ac:grpSpMk id="11" creationId="{3129CA1E-E1B0-49ED-B9FF-04E969B52824}"/>
          </ac:grpSpMkLst>
        </pc:grpChg>
        <pc:picChg chg="add mod">
          <ac:chgData name="Ryu YongSang" userId="d5166170fdae3315" providerId="LiveId" clId="{B42BA7F4-C671-4236-8716-DB4CBDBB9D38}" dt="2021-10-18T05:31:00.177" v="361" actId="164"/>
          <ac:picMkLst>
            <pc:docMk/>
            <pc:sldMk cId="432166487" sldId="449"/>
            <ac:picMk id="7" creationId="{B2241D75-7053-4965-A4CB-49390A96F6DA}"/>
          </ac:picMkLst>
        </pc:picChg>
        <pc:picChg chg="add mod">
          <ac:chgData name="Ryu YongSang" userId="d5166170fdae3315" providerId="LiveId" clId="{B42BA7F4-C671-4236-8716-DB4CBDBB9D38}" dt="2021-10-18T05:31:00.177" v="361" actId="164"/>
          <ac:picMkLst>
            <pc:docMk/>
            <pc:sldMk cId="432166487" sldId="449"/>
            <ac:picMk id="10" creationId="{1C1B945C-BED6-45AF-9244-69BE9FD062C8}"/>
          </ac:picMkLst>
        </pc:picChg>
        <pc:picChg chg="del mod">
          <ac:chgData name="Ryu YongSang" userId="d5166170fdae3315" providerId="LiveId" clId="{B42BA7F4-C671-4236-8716-DB4CBDBB9D38}" dt="2021-10-18T05:30:45.204" v="356" actId="478"/>
          <ac:picMkLst>
            <pc:docMk/>
            <pc:sldMk cId="432166487" sldId="449"/>
            <ac:picMk id="13" creationId="{1B6E8F29-A332-9249-8885-384F4D677FAD}"/>
          </ac:picMkLst>
        </pc:picChg>
      </pc:sldChg>
      <pc:sldChg chg="modSp mod">
        <pc:chgData name="Ryu YongSang" userId="d5166170fdae3315" providerId="LiveId" clId="{B42BA7F4-C671-4236-8716-DB4CBDBB9D38}" dt="2021-10-18T14:59:15.845" v="1196" actId="20577"/>
        <pc:sldMkLst>
          <pc:docMk/>
          <pc:sldMk cId="1512825969" sldId="450"/>
        </pc:sldMkLst>
        <pc:spChg chg="mod">
          <ac:chgData name="Ryu YongSang" userId="d5166170fdae3315" providerId="LiveId" clId="{B42BA7F4-C671-4236-8716-DB4CBDBB9D38}" dt="2021-10-18T14:59:15.845" v="1196" actId="20577"/>
          <ac:spMkLst>
            <pc:docMk/>
            <pc:sldMk cId="1512825969" sldId="450"/>
            <ac:spMk id="6" creationId="{6E0F4D4E-3785-1B45-A00D-F5A0C82D4FA3}"/>
          </ac:spMkLst>
        </pc:spChg>
      </pc:sldChg>
      <pc:sldChg chg="modSp mod">
        <pc:chgData name="Ryu YongSang" userId="d5166170fdae3315" providerId="LiveId" clId="{B42BA7F4-C671-4236-8716-DB4CBDBB9D38}" dt="2021-10-18T14:59:11.407" v="1189" actId="20577"/>
        <pc:sldMkLst>
          <pc:docMk/>
          <pc:sldMk cId="4099569575" sldId="451"/>
        </pc:sldMkLst>
        <pc:spChg chg="mod">
          <ac:chgData name="Ryu YongSang" userId="d5166170fdae3315" providerId="LiveId" clId="{B42BA7F4-C671-4236-8716-DB4CBDBB9D38}" dt="2021-10-18T14:59:11.407" v="1189" actId="20577"/>
          <ac:spMkLst>
            <pc:docMk/>
            <pc:sldMk cId="4099569575" sldId="451"/>
            <ac:spMk id="6" creationId="{6E0F4D4E-3785-1B45-A00D-F5A0C82D4FA3}"/>
          </ac:spMkLst>
        </pc:spChg>
      </pc:sldChg>
      <pc:sldChg chg="addSp delSp modSp mod">
        <pc:chgData name="Ryu YongSang" userId="d5166170fdae3315" providerId="LiveId" clId="{B42BA7F4-C671-4236-8716-DB4CBDBB9D38}" dt="2021-10-18T14:59:06.721" v="1184" actId="20577"/>
        <pc:sldMkLst>
          <pc:docMk/>
          <pc:sldMk cId="42164681" sldId="452"/>
        </pc:sldMkLst>
        <pc:spChg chg="mod">
          <ac:chgData name="Ryu YongSang" userId="d5166170fdae3315" providerId="LiveId" clId="{B42BA7F4-C671-4236-8716-DB4CBDBB9D38}" dt="2021-10-18T14:10:33.484" v="766"/>
          <ac:spMkLst>
            <pc:docMk/>
            <pc:sldMk cId="42164681" sldId="452"/>
            <ac:spMk id="3" creationId="{9DE8EA29-D69E-1A4E-88AB-A2AC27358515}"/>
          </ac:spMkLst>
        </pc:spChg>
        <pc:spChg chg="mod">
          <ac:chgData name="Ryu YongSang" userId="d5166170fdae3315" providerId="LiveId" clId="{B42BA7F4-C671-4236-8716-DB4CBDBB9D38}" dt="2021-10-18T14:09:49.437" v="658" actId="1076"/>
          <ac:spMkLst>
            <pc:docMk/>
            <pc:sldMk cId="42164681" sldId="452"/>
            <ac:spMk id="4" creationId="{ADE58BF7-E7AE-8C4E-A6FF-F59D9FA32107}"/>
          </ac:spMkLst>
        </pc:spChg>
        <pc:spChg chg="del">
          <ac:chgData name="Ryu YongSang" userId="d5166170fdae3315" providerId="LiveId" clId="{B42BA7F4-C671-4236-8716-DB4CBDBB9D38}" dt="2021-10-18T14:09:40.108" v="629" actId="478"/>
          <ac:spMkLst>
            <pc:docMk/>
            <pc:sldMk cId="42164681" sldId="452"/>
            <ac:spMk id="5" creationId="{538F6356-99CE-964D-A733-E025A61FC17C}"/>
          </ac:spMkLst>
        </pc:spChg>
        <pc:spChg chg="mod">
          <ac:chgData name="Ryu YongSang" userId="d5166170fdae3315" providerId="LiveId" clId="{B42BA7F4-C671-4236-8716-DB4CBDBB9D38}" dt="2021-10-18T14:59:06.721" v="1184" actId="20577"/>
          <ac:spMkLst>
            <pc:docMk/>
            <pc:sldMk cId="42164681" sldId="452"/>
            <ac:spMk id="6" creationId="{83ED20CA-93B1-1746-BC8F-1E2BD23AB933}"/>
          </ac:spMkLst>
        </pc:spChg>
        <pc:spChg chg="del">
          <ac:chgData name="Ryu YongSang" userId="d5166170fdae3315" providerId="LiveId" clId="{B42BA7F4-C671-4236-8716-DB4CBDBB9D38}" dt="2021-10-18T14:09:40.108" v="629" actId="478"/>
          <ac:spMkLst>
            <pc:docMk/>
            <pc:sldMk cId="42164681" sldId="452"/>
            <ac:spMk id="7" creationId="{86F6E10F-96BB-AF41-B27B-B90F2B35C9E9}"/>
          </ac:spMkLst>
        </pc:spChg>
        <pc:grpChg chg="add mod">
          <ac:chgData name="Ryu YongSang" userId="d5166170fdae3315" providerId="LiveId" clId="{B42BA7F4-C671-4236-8716-DB4CBDBB9D38}" dt="2021-10-18T14:09:50.291" v="659" actId="164"/>
          <ac:grpSpMkLst>
            <pc:docMk/>
            <pc:sldMk cId="42164681" sldId="452"/>
            <ac:grpSpMk id="15" creationId="{F31E5DA8-9ACF-4F86-B422-1D2CBF0BB04D}"/>
          </ac:grpSpMkLst>
        </pc:grpChg>
        <pc:picChg chg="add del mod">
          <ac:chgData name="Ryu YongSang" userId="d5166170fdae3315" providerId="LiveId" clId="{B42BA7F4-C671-4236-8716-DB4CBDBB9D38}" dt="2021-10-18T14:08:10.293" v="479" actId="478"/>
          <ac:picMkLst>
            <pc:docMk/>
            <pc:sldMk cId="42164681" sldId="452"/>
            <ac:picMk id="10" creationId="{0D12250D-4640-40E0-B4A8-AF5762094970}"/>
          </ac:picMkLst>
        </pc:picChg>
        <pc:picChg chg="add mod">
          <ac:chgData name="Ryu YongSang" userId="d5166170fdae3315" providerId="LiveId" clId="{B42BA7F4-C671-4236-8716-DB4CBDBB9D38}" dt="2021-10-18T14:09:50.291" v="659" actId="164"/>
          <ac:picMkLst>
            <pc:docMk/>
            <pc:sldMk cId="42164681" sldId="452"/>
            <ac:picMk id="12" creationId="{F562FDD1-AA6E-4964-BD53-F2108D7FCF8E}"/>
          </ac:picMkLst>
        </pc:picChg>
        <pc:picChg chg="add mod modCrop">
          <ac:chgData name="Ryu YongSang" userId="d5166170fdae3315" providerId="LiveId" clId="{B42BA7F4-C671-4236-8716-DB4CBDBB9D38}" dt="2021-10-18T14:09:50.291" v="659" actId="164"/>
          <ac:picMkLst>
            <pc:docMk/>
            <pc:sldMk cId="42164681" sldId="452"/>
            <ac:picMk id="14" creationId="{9BB5367A-760D-4366-B8A5-C86EE12C35EE}"/>
          </ac:picMkLst>
        </pc:picChg>
      </pc:sldChg>
      <pc:sldChg chg="addSp delSp modSp new mod">
        <pc:chgData name="Ryu YongSang" userId="d5166170fdae3315" providerId="LiveId" clId="{B42BA7F4-C671-4236-8716-DB4CBDBB9D38}" dt="2021-10-18T14:57:10.397" v="1116" actId="20577"/>
        <pc:sldMkLst>
          <pc:docMk/>
          <pc:sldMk cId="2976357782" sldId="453"/>
        </pc:sldMkLst>
        <pc:spChg chg="mod">
          <ac:chgData name="Ryu YongSang" userId="d5166170fdae3315" providerId="LiveId" clId="{B42BA7F4-C671-4236-8716-DB4CBDBB9D38}" dt="2021-10-18T14:10:56.458" v="795" actId="20577"/>
          <ac:spMkLst>
            <pc:docMk/>
            <pc:sldMk cId="2976357782" sldId="453"/>
            <ac:spMk id="2" creationId="{01BDDAF9-A24A-44F4-9B16-72DD12B08DF4}"/>
          </ac:spMkLst>
        </pc:spChg>
        <pc:spChg chg="mod">
          <ac:chgData name="Ryu YongSang" userId="d5166170fdae3315" providerId="LiveId" clId="{B42BA7F4-C671-4236-8716-DB4CBDBB9D38}" dt="2021-10-18T14:22:05.027" v="820" actId="20577"/>
          <ac:spMkLst>
            <pc:docMk/>
            <pc:sldMk cId="2976357782" sldId="453"/>
            <ac:spMk id="3" creationId="{FBC90C7A-53EE-4EBB-9A31-F822C134CE35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4" creationId="{6D556F68-3C79-43E7-91B3-13D755C8490C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5" creationId="{C30A25E9-ED81-49FD-AD74-19FD8EB726C7}"/>
          </ac:spMkLst>
        </pc:spChg>
        <pc:spChg chg="mod">
          <ac:chgData name="Ryu YongSang" userId="d5166170fdae3315" providerId="LiveId" clId="{B42BA7F4-C671-4236-8716-DB4CBDBB9D38}" dt="2021-10-18T14:57:10.397" v="1116" actId="20577"/>
          <ac:spMkLst>
            <pc:docMk/>
            <pc:sldMk cId="2976357782" sldId="453"/>
            <ac:spMk id="6" creationId="{E9F62CE9-1F03-49C8-BB78-C4C2E04187C6}"/>
          </ac:spMkLst>
        </pc:spChg>
        <pc:spChg chg="del">
          <ac:chgData name="Ryu YongSang" userId="d5166170fdae3315" providerId="LiveId" clId="{B42BA7F4-C671-4236-8716-DB4CBDBB9D38}" dt="2021-10-18T14:21:16.542" v="810" actId="478"/>
          <ac:spMkLst>
            <pc:docMk/>
            <pc:sldMk cId="2976357782" sldId="453"/>
            <ac:spMk id="7" creationId="{6D9AAA57-2704-459E-AA8F-8BC761A37531}"/>
          </ac:spMkLst>
        </pc:spChg>
        <pc:spChg chg="mod">
          <ac:chgData name="Ryu YongSang" userId="d5166170fdae3315" providerId="LiveId" clId="{B42BA7F4-C671-4236-8716-DB4CBDBB9D38}" dt="2021-10-18T14:10:47.789" v="776"/>
          <ac:spMkLst>
            <pc:docMk/>
            <pc:sldMk cId="2976357782" sldId="453"/>
            <ac:spMk id="8" creationId="{5014232D-B8C5-46E6-AC97-06F05048A199}"/>
          </ac:spMkLst>
        </pc:spChg>
        <pc:picChg chg="add mod">
          <ac:chgData name="Ryu YongSang" userId="d5166170fdae3315" providerId="LiveId" clId="{B42BA7F4-C671-4236-8716-DB4CBDBB9D38}" dt="2021-10-18T14:22:12.298" v="822" actId="1076"/>
          <ac:picMkLst>
            <pc:docMk/>
            <pc:sldMk cId="2976357782" sldId="453"/>
            <ac:picMk id="10" creationId="{8FD683A9-F712-492E-BEF2-6F72F13CCE9C}"/>
          </ac:picMkLst>
        </pc:picChg>
        <pc:picChg chg="add mod">
          <ac:chgData name="Ryu YongSang" userId="d5166170fdae3315" providerId="LiveId" clId="{B42BA7F4-C671-4236-8716-DB4CBDBB9D38}" dt="2021-10-18T14:22:07.385" v="821" actId="1076"/>
          <ac:picMkLst>
            <pc:docMk/>
            <pc:sldMk cId="2976357782" sldId="453"/>
            <ac:picMk id="12" creationId="{9787FC43-646D-4838-8357-6BF47918745C}"/>
          </ac:picMkLst>
        </pc:picChg>
      </pc:sldChg>
      <pc:sldChg chg="addSp delSp modSp new mod">
        <pc:chgData name="Ryu YongSang" userId="d5166170fdae3315" providerId="LiveId" clId="{B42BA7F4-C671-4236-8716-DB4CBDBB9D38}" dt="2021-10-18T14:57:06.451" v="1113" actId="20577"/>
        <pc:sldMkLst>
          <pc:docMk/>
          <pc:sldMk cId="958100794" sldId="454"/>
        </pc:sldMkLst>
        <pc:spChg chg="mod">
          <ac:chgData name="Ryu YongSang" userId="d5166170fdae3315" providerId="LiveId" clId="{B42BA7F4-C671-4236-8716-DB4CBDBB9D38}" dt="2021-10-18T14:22:43.933" v="866"/>
          <ac:spMkLst>
            <pc:docMk/>
            <pc:sldMk cId="958100794" sldId="454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26:32.479" v="917" actId="14100"/>
          <ac:spMkLst>
            <pc:docMk/>
            <pc:sldMk cId="958100794" sldId="454"/>
            <ac:spMk id="3" creationId="{DC3304CB-6700-4926-B0A2-5D049E9F0E0E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4" creationId="{23646012-262C-4E25-9011-31BD401F56A4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5" creationId="{54ED64F5-5155-411C-8B8E-3A6911FE2E69}"/>
          </ac:spMkLst>
        </pc:spChg>
        <pc:spChg chg="mod">
          <ac:chgData name="Ryu YongSang" userId="d5166170fdae3315" providerId="LiveId" clId="{B42BA7F4-C671-4236-8716-DB4CBDBB9D38}" dt="2021-10-18T14:57:06.451" v="1113" actId="20577"/>
          <ac:spMkLst>
            <pc:docMk/>
            <pc:sldMk cId="958100794" sldId="454"/>
            <ac:spMk id="6" creationId="{64AC6381-3324-49D1-AC4C-117A18040A94}"/>
          </ac:spMkLst>
        </pc:spChg>
        <pc:spChg chg="del">
          <ac:chgData name="Ryu YongSang" userId="d5166170fdae3315" providerId="LiveId" clId="{B42BA7F4-C671-4236-8716-DB4CBDBB9D38}" dt="2021-10-18T14:25:48.149" v="892" actId="478"/>
          <ac:spMkLst>
            <pc:docMk/>
            <pc:sldMk cId="958100794" sldId="454"/>
            <ac:spMk id="7" creationId="{5852BACF-909A-4D2F-A757-D09AE4A501A8}"/>
          </ac:spMkLst>
        </pc:spChg>
        <pc:spChg chg="mod">
          <ac:chgData name="Ryu YongSang" userId="d5166170fdae3315" providerId="LiveId" clId="{B42BA7F4-C671-4236-8716-DB4CBDBB9D38}" dt="2021-10-18T14:22:31.557" v="832"/>
          <ac:spMkLst>
            <pc:docMk/>
            <pc:sldMk cId="958100794" sldId="454"/>
            <ac:spMk id="8" creationId="{F2AE3471-52A2-4676-B96D-AA2854E225BF}"/>
          </ac:spMkLst>
        </pc:spChg>
        <pc:picChg chg="add mod">
          <ac:chgData name="Ryu YongSang" userId="d5166170fdae3315" providerId="LiveId" clId="{B42BA7F4-C671-4236-8716-DB4CBDBB9D38}" dt="2021-10-18T14:26:52.619" v="919" actId="1076"/>
          <ac:picMkLst>
            <pc:docMk/>
            <pc:sldMk cId="958100794" sldId="454"/>
            <ac:picMk id="10" creationId="{683EDC8A-7B70-4E03-98C2-CC0F333D3A44}"/>
          </ac:picMkLst>
        </pc:picChg>
      </pc:sldChg>
      <pc:sldChg chg="addSp delSp modSp add mod">
        <pc:chgData name="Ryu YongSang" userId="d5166170fdae3315" providerId="LiveId" clId="{B42BA7F4-C671-4236-8716-DB4CBDBB9D38}" dt="2021-10-18T14:56:59.897" v="1108" actId="20577"/>
        <pc:sldMkLst>
          <pc:docMk/>
          <pc:sldMk cId="1296805570" sldId="455"/>
        </pc:sldMkLst>
        <pc:spChg chg="mod">
          <ac:chgData name="Ryu YongSang" userId="d5166170fdae3315" providerId="LiveId" clId="{B42BA7F4-C671-4236-8716-DB4CBDBB9D38}" dt="2021-10-18T14:35:42.357" v="935"/>
          <ac:spMkLst>
            <pc:docMk/>
            <pc:sldMk cId="1296805570" sldId="455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1:16.199" v="957" actId="5793"/>
          <ac:spMkLst>
            <pc:docMk/>
            <pc:sldMk cId="1296805570" sldId="455"/>
            <ac:spMk id="3" creationId="{DC3304CB-6700-4926-B0A2-5D049E9F0E0E}"/>
          </ac:spMkLst>
        </pc:spChg>
        <pc:spChg chg="mod">
          <ac:chgData name="Ryu YongSang" userId="d5166170fdae3315" providerId="LiveId" clId="{B42BA7F4-C671-4236-8716-DB4CBDBB9D38}" dt="2021-10-18T14:56:59.897" v="1108" actId="20577"/>
          <ac:spMkLst>
            <pc:docMk/>
            <pc:sldMk cId="1296805570" sldId="455"/>
            <ac:spMk id="6" creationId="{64AC6381-3324-49D1-AC4C-117A18040A94}"/>
          </ac:spMkLst>
        </pc:spChg>
        <pc:picChg chg="add del mod">
          <ac:chgData name="Ryu YongSang" userId="d5166170fdae3315" providerId="LiveId" clId="{B42BA7F4-C671-4236-8716-DB4CBDBB9D38}" dt="2021-10-18T14:41:17.875" v="958" actId="478"/>
          <ac:picMkLst>
            <pc:docMk/>
            <pc:sldMk cId="1296805570" sldId="455"/>
            <ac:picMk id="5" creationId="{D9A2184A-F395-4EA3-9D8F-6AC423A779B8}"/>
          </ac:picMkLst>
        </pc:picChg>
        <pc:picChg chg="add mod">
          <ac:chgData name="Ryu YongSang" userId="d5166170fdae3315" providerId="LiveId" clId="{B42BA7F4-C671-4236-8716-DB4CBDBB9D38}" dt="2021-10-18T14:41:30.467" v="960" actId="1076"/>
          <ac:picMkLst>
            <pc:docMk/>
            <pc:sldMk cId="1296805570" sldId="455"/>
            <ac:picMk id="9" creationId="{7AA3AA5B-2B3C-411E-AC50-980E7EF5C17E}"/>
          </ac:picMkLst>
        </pc:picChg>
        <pc:picChg chg="del mod">
          <ac:chgData name="Ryu YongSang" userId="d5166170fdae3315" providerId="LiveId" clId="{B42BA7F4-C671-4236-8716-DB4CBDBB9D38}" dt="2021-10-18T14:35:47.841" v="938" actId="478"/>
          <ac:picMkLst>
            <pc:docMk/>
            <pc:sldMk cId="1296805570" sldId="455"/>
            <ac:picMk id="10" creationId="{683EDC8A-7B70-4E03-98C2-CC0F333D3A44}"/>
          </ac:picMkLst>
        </pc:picChg>
      </pc:sldChg>
      <pc:sldChg chg="addSp delSp modSp add mod">
        <pc:chgData name="Ryu YongSang" userId="d5166170fdae3315" providerId="LiveId" clId="{B42BA7F4-C671-4236-8716-DB4CBDBB9D38}" dt="2021-10-18T14:45:25.995" v="1014"/>
        <pc:sldMkLst>
          <pc:docMk/>
          <pc:sldMk cId="380729449" sldId="456"/>
        </pc:sldMkLst>
        <pc:spChg chg="mod">
          <ac:chgData name="Ryu YongSang" userId="d5166170fdae3315" providerId="LiveId" clId="{B42BA7F4-C671-4236-8716-DB4CBDBB9D38}" dt="2021-10-18T14:45:25.995" v="1014"/>
          <ac:spMkLst>
            <pc:docMk/>
            <pc:sldMk cId="380729449" sldId="456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4:09.396" v="992" actId="27636"/>
          <ac:spMkLst>
            <pc:docMk/>
            <pc:sldMk cId="380729449" sldId="456"/>
            <ac:spMk id="3" creationId="{DC3304CB-6700-4926-B0A2-5D049E9F0E0E}"/>
          </ac:spMkLst>
        </pc:spChg>
        <pc:picChg chg="add mod">
          <ac:chgData name="Ryu YongSang" userId="d5166170fdae3315" providerId="LiveId" clId="{B42BA7F4-C671-4236-8716-DB4CBDBB9D38}" dt="2021-10-18T14:44:22.251" v="994" actId="1076"/>
          <ac:picMkLst>
            <pc:docMk/>
            <pc:sldMk cId="380729449" sldId="456"/>
            <ac:picMk id="5" creationId="{72B9E974-D22D-4CA3-BEFE-651EFBB7C459}"/>
          </ac:picMkLst>
        </pc:picChg>
        <pc:picChg chg="del mod">
          <ac:chgData name="Ryu YongSang" userId="d5166170fdae3315" providerId="LiveId" clId="{B42BA7F4-C671-4236-8716-DB4CBDBB9D38}" dt="2021-10-18T14:43:47.119" v="971" actId="478"/>
          <ac:picMkLst>
            <pc:docMk/>
            <pc:sldMk cId="380729449" sldId="456"/>
            <ac:picMk id="9" creationId="{7AA3AA5B-2B3C-411E-AC50-980E7EF5C17E}"/>
          </ac:picMkLst>
        </pc:picChg>
        <pc:picChg chg="add mod">
          <ac:chgData name="Ryu YongSang" userId="d5166170fdae3315" providerId="LiveId" clId="{B42BA7F4-C671-4236-8716-DB4CBDBB9D38}" dt="2021-10-18T14:44:40.834" v="996" actId="1076"/>
          <ac:picMkLst>
            <pc:docMk/>
            <pc:sldMk cId="380729449" sldId="456"/>
            <ac:picMk id="10" creationId="{042AAFA4-B60C-4DDC-9ACC-A1522202AEAF}"/>
          </ac:picMkLst>
        </pc:picChg>
      </pc:sldChg>
      <pc:sldChg chg="addSp delSp modSp add mod">
        <pc:chgData name="Ryu YongSang" userId="d5166170fdae3315" providerId="LiveId" clId="{B42BA7F4-C671-4236-8716-DB4CBDBB9D38}" dt="2021-10-18T14:48:40.743" v="1073" actId="1076"/>
        <pc:sldMkLst>
          <pc:docMk/>
          <pc:sldMk cId="1692012903" sldId="457"/>
        </pc:sldMkLst>
        <pc:spChg chg="mod">
          <ac:chgData name="Ryu YongSang" userId="d5166170fdae3315" providerId="LiveId" clId="{B42BA7F4-C671-4236-8716-DB4CBDBB9D38}" dt="2021-10-18T14:46:27.781" v="1055" actId="20577"/>
          <ac:spMkLst>
            <pc:docMk/>
            <pc:sldMk cId="1692012903" sldId="457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48:06.298" v="1069" actId="5793"/>
          <ac:spMkLst>
            <pc:docMk/>
            <pc:sldMk cId="1692012903" sldId="457"/>
            <ac:spMk id="3" creationId="{DC3304CB-6700-4926-B0A2-5D049E9F0E0E}"/>
          </ac:spMkLst>
        </pc:spChg>
        <pc:picChg chg="del">
          <ac:chgData name="Ryu YongSang" userId="d5166170fdae3315" providerId="LiveId" clId="{B42BA7F4-C671-4236-8716-DB4CBDBB9D38}" dt="2021-10-18T14:48:07.344" v="1070" actId="478"/>
          <ac:picMkLst>
            <pc:docMk/>
            <pc:sldMk cId="1692012903" sldId="457"/>
            <ac:picMk id="5" creationId="{72B9E974-D22D-4CA3-BEFE-651EFBB7C459}"/>
          </ac:picMkLst>
        </pc:picChg>
        <pc:picChg chg="add mod">
          <ac:chgData name="Ryu YongSang" userId="d5166170fdae3315" providerId="LiveId" clId="{B42BA7F4-C671-4236-8716-DB4CBDBB9D38}" dt="2021-10-18T14:48:40.743" v="1073" actId="1076"/>
          <ac:picMkLst>
            <pc:docMk/>
            <pc:sldMk cId="1692012903" sldId="457"/>
            <ac:picMk id="7" creationId="{E2DB9CBF-BB94-4280-9E37-5BB200B9223F}"/>
          </ac:picMkLst>
        </pc:picChg>
        <pc:picChg chg="del">
          <ac:chgData name="Ryu YongSang" userId="d5166170fdae3315" providerId="LiveId" clId="{B42BA7F4-C671-4236-8716-DB4CBDBB9D38}" dt="2021-10-18T14:48:07.934" v="1071" actId="478"/>
          <ac:picMkLst>
            <pc:docMk/>
            <pc:sldMk cId="1692012903" sldId="457"/>
            <ac:picMk id="10" creationId="{042AAFA4-B60C-4DDC-9ACC-A1522202AEAF}"/>
          </ac:picMkLst>
        </pc:picChg>
      </pc:sldChg>
      <pc:sldChg chg="new del">
        <pc:chgData name="Ryu YongSang" userId="d5166170fdae3315" providerId="LiveId" clId="{B42BA7F4-C671-4236-8716-DB4CBDBB9D38}" dt="2021-10-18T14:45:29.675" v="1016" actId="680"/>
        <pc:sldMkLst>
          <pc:docMk/>
          <pc:sldMk cId="3746220132" sldId="457"/>
        </pc:sldMkLst>
      </pc:sldChg>
      <pc:sldChg chg="addSp delSp modSp add mod">
        <pc:chgData name="Ryu YongSang" userId="d5166170fdae3315" providerId="LiveId" clId="{B42BA7F4-C671-4236-8716-DB4CBDBB9D38}" dt="2021-10-18T14:55:32.075" v="1103" actId="20577"/>
        <pc:sldMkLst>
          <pc:docMk/>
          <pc:sldMk cId="2030017581" sldId="458"/>
        </pc:sldMkLst>
        <pc:spChg chg="mod">
          <ac:chgData name="Ryu YongSang" userId="d5166170fdae3315" providerId="LiveId" clId="{B42BA7F4-C671-4236-8716-DB4CBDBB9D38}" dt="2021-10-18T14:46:34.367" v="1061" actId="20577"/>
          <ac:spMkLst>
            <pc:docMk/>
            <pc:sldMk cId="2030017581" sldId="458"/>
            <ac:spMk id="2" creationId="{B870318C-A3F6-4726-B3B9-38971C3BB67A}"/>
          </ac:spMkLst>
        </pc:spChg>
        <pc:spChg chg="mod">
          <ac:chgData name="Ryu YongSang" userId="d5166170fdae3315" providerId="LiveId" clId="{B42BA7F4-C671-4236-8716-DB4CBDBB9D38}" dt="2021-10-18T14:55:32.075" v="1103" actId="20577"/>
          <ac:spMkLst>
            <pc:docMk/>
            <pc:sldMk cId="2030017581" sldId="458"/>
            <ac:spMk id="3" creationId="{DC3304CB-6700-4926-B0A2-5D049E9F0E0E}"/>
          </ac:spMkLst>
        </pc:spChg>
        <pc:picChg chg="del">
          <ac:chgData name="Ryu YongSang" userId="d5166170fdae3315" providerId="LiveId" clId="{B42BA7F4-C671-4236-8716-DB4CBDBB9D38}" dt="2021-10-18T14:52:31.930" v="1094" actId="478"/>
          <ac:picMkLst>
            <pc:docMk/>
            <pc:sldMk cId="2030017581" sldId="458"/>
            <ac:picMk id="5" creationId="{72B9E974-D22D-4CA3-BEFE-651EFBB7C459}"/>
          </ac:picMkLst>
        </pc:picChg>
        <pc:picChg chg="add del mod">
          <ac:chgData name="Ryu YongSang" userId="d5166170fdae3315" providerId="LiveId" clId="{B42BA7F4-C671-4236-8716-DB4CBDBB9D38}" dt="2021-10-18T14:55:24.808" v="1097" actId="478"/>
          <ac:picMkLst>
            <pc:docMk/>
            <pc:sldMk cId="2030017581" sldId="458"/>
            <ac:picMk id="7" creationId="{CF243B2C-919B-4573-AEC2-F016BD87C75B}"/>
          </ac:picMkLst>
        </pc:picChg>
        <pc:picChg chg="del">
          <ac:chgData name="Ryu YongSang" userId="d5166170fdae3315" providerId="LiveId" clId="{B42BA7F4-C671-4236-8716-DB4CBDBB9D38}" dt="2021-10-18T14:52:31.418" v="1093" actId="478"/>
          <ac:picMkLst>
            <pc:docMk/>
            <pc:sldMk cId="2030017581" sldId="458"/>
            <ac:picMk id="10" creationId="{042AAFA4-B60C-4DDC-9ACC-A1522202AEAF}"/>
          </ac:picMkLst>
        </pc:picChg>
        <pc:picChg chg="add mod">
          <ac:chgData name="Ryu YongSang" userId="d5166170fdae3315" providerId="LiveId" clId="{B42BA7F4-C671-4236-8716-DB4CBDBB9D38}" dt="2021-10-18T14:55:27.171" v="1099" actId="1076"/>
          <ac:picMkLst>
            <pc:docMk/>
            <pc:sldMk cId="2030017581" sldId="458"/>
            <ac:picMk id="11" creationId="{E6CD5C41-917D-4B7F-92AD-33808DC4C27E}"/>
          </ac:picMkLst>
        </pc:picChg>
      </pc:sldChg>
    </pc:docChg>
  </pc:docChgLst>
  <pc:docChgLst>
    <pc:chgData name="Ryu YongSang" userId="d5166170fdae3315" providerId="LiveId" clId="{F0D77A74-343C-4C4D-8936-A7F8B0C2FFC2}"/>
    <pc:docChg chg="modSld">
      <pc:chgData name="Ryu YongSang" userId="d5166170fdae3315" providerId="LiveId" clId="{F0D77A74-343C-4C4D-8936-A7F8B0C2FFC2}" dt="2021-10-18T12:09:11.270" v="33" actId="1035"/>
      <pc:docMkLst>
        <pc:docMk/>
      </pc:docMkLst>
      <pc:sldChg chg="modSp">
        <pc:chgData name="Ryu YongSang" userId="d5166170fdae3315" providerId="LiveId" clId="{F0D77A74-343C-4C4D-8936-A7F8B0C2FFC2}" dt="2021-10-18T12:09:11.270" v="33" actId="1035"/>
        <pc:sldMkLst>
          <pc:docMk/>
          <pc:sldMk cId="1198902910" sldId="447"/>
        </pc:sldMkLst>
        <pc:spChg chg="mod">
          <ac:chgData name="Ryu YongSang" userId="d5166170fdae3315" providerId="LiveId" clId="{F0D77A74-343C-4C4D-8936-A7F8B0C2FFC2}" dt="2021-10-18T12:09:11.270" v="33" actId="1035"/>
          <ac:spMkLst>
            <pc:docMk/>
            <pc:sldMk cId="1198902910" sldId="447"/>
            <ac:spMk id="19" creationId="{7C52E233-20CF-476C-89C7-AFF7768E3294}"/>
          </ac:spMkLst>
        </pc:spChg>
        <pc:grpChg chg="mod">
          <ac:chgData name="Ryu YongSang" userId="d5166170fdae3315" providerId="LiveId" clId="{F0D77A74-343C-4C4D-8936-A7F8B0C2FFC2}" dt="2021-10-18T12:09:11.270" v="33" actId="1035"/>
          <ac:grpSpMkLst>
            <pc:docMk/>
            <pc:sldMk cId="1198902910" sldId="447"/>
            <ac:grpSpMk id="2" creationId="{DB08310B-8ABA-47CD-AF6E-962ADF171B29}"/>
          </ac:grpSpMkLst>
        </pc:grp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26" creationId="{96F4C117-6019-4E8B-B804-54F2751B9BB3}"/>
          </ac:picMkLst>
        </pc:pic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30" creationId="{46999C7C-BB28-4877-B577-552673929201}"/>
          </ac:picMkLst>
        </pc:picChg>
        <pc:picChg chg="mod">
          <ac:chgData name="Ryu YongSang" userId="d5166170fdae3315" providerId="LiveId" clId="{F0D77A74-343C-4C4D-8936-A7F8B0C2FFC2}" dt="2021-10-18T12:09:11.270" v="33" actId="1035"/>
          <ac:picMkLst>
            <pc:docMk/>
            <pc:sldMk cId="1198902910" sldId="447"/>
            <ac:picMk id="1032" creationId="{47B6946D-B0E7-40EB-A7F7-6F53143831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여러개의 파이썬 프로젝트가 하나의 컴퓨터에서 충돌을 일으키지 않고 존재할 수 있도록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프로젝트를 진행하다보면 여러 라이브러리</a:t>
            </a:r>
            <a:r>
              <a:rPr lang="en-US" altLang="ko-KR"/>
              <a:t>,</a:t>
            </a:r>
            <a:r>
              <a:rPr lang="ko-KR" altLang="en-US"/>
              <a:t> 패키지를 다운로드하여 사용하게 되는데</a:t>
            </a:r>
            <a:r>
              <a:rPr lang="en-US" altLang="ko-KR"/>
              <a:t>.</a:t>
            </a:r>
          </a:p>
          <a:p>
            <a:r>
              <a:rPr lang="ko-KR" altLang="en-US"/>
              <a:t>시간이 지남에 따라 경고나 각 라이브러리들의 의존성 문제로 다양한 오류를 나타낸다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단톡방 예시 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세미나 단톡방</a:t>
            </a:r>
            <a:endParaRPr lang="en-US" altLang="ko-KR"/>
          </a:p>
          <a:p>
            <a:r>
              <a:rPr lang="ko-KR" altLang="en-US"/>
              <a:t>세미나 준비 </a:t>
            </a:r>
            <a:r>
              <a:rPr lang="en-US" altLang="ko-KR"/>
              <a:t>(</a:t>
            </a:r>
            <a:r>
              <a:rPr lang="ko-KR" altLang="en-US"/>
              <a:t>박류황</a:t>
            </a:r>
            <a:r>
              <a:rPr lang="en-US" altLang="ko-KR"/>
              <a:t>)</a:t>
            </a:r>
          </a:p>
          <a:p>
            <a:r>
              <a:rPr lang="ko-KR" altLang="en-US"/>
              <a:t>롤 </a:t>
            </a:r>
            <a:r>
              <a:rPr lang="en-US" altLang="ko-KR"/>
              <a:t>(+</a:t>
            </a:r>
            <a:r>
              <a:rPr lang="ko-KR" altLang="en-US"/>
              <a:t> 김수석 </a:t>
            </a:r>
            <a:r>
              <a:rPr lang="en-US" altLang="ko-KR"/>
              <a:t>+</a:t>
            </a:r>
            <a:r>
              <a:rPr lang="ko-KR" altLang="en-US"/>
              <a:t> 우차장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..)</a:t>
            </a:r>
          </a:p>
          <a:p>
            <a:r>
              <a:rPr lang="ko-KR" altLang="en-US"/>
              <a:t>로아 </a:t>
            </a:r>
            <a:r>
              <a:rPr lang="en-US" altLang="ko-KR"/>
              <a:t>(+</a:t>
            </a:r>
            <a:r>
              <a:rPr lang="ko-KR" altLang="en-US"/>
              <a:t> 경철이형</a:t>
            </a:r>
            <a:r>
              <a:rPr lang="en-US" altLang="ko-KR"/>
              <a:t>)</a:t>
            </a:r>
          </a:p>
          <a:p>
            <a:r>
              <a:rPr lang="ko-KR" altLang="en-US"/>
              <a:t>라이엇 보안프로그램 뱅가드가</a:t>
            </a:r>
            <a:endParaRPr lang="en-US" altLang="ko-KR"/>
          </a:p>
          <a:p>
            <a:r>
              <a:rPr lang="ko-KR" altLang="en-US"/>
              <a:t>어느순간 우리 세미나 프로그램을 핵으로 보고 정지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여러개의 파이썬 프로젝트가 하나의 컴퓨터에서 충돌을 일으키지 않고 존재할 수 있도록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프로젝트를 진행하다보면 여러 라이브러리</a:t>
            </a:r>
            <a:r>
              <a:rPr lang="en-US" altLang="ko-KR"/>
              <a:t>,</a:t>
            </a:r>
            <a:r>
              <a:rPr lang="ko-KR" altLang="en-US"/>
              <a:t> 패키지를 다운로드하여 사용하게 되는데</a:t>
            </a:r>
            <a:r>
              <a:rPr lang="en-US" altLang="ko-KR"/>
              <a:t>.</a:t>
            </a:r>
          </a:p>
          <a:p>
            <a:r>
              <a:rPr lang="ko-KR" altLang="en-US"/>
              <a:t>시간이 지남에 따라 경고나 각 라이브러리들의 의존성 문제로 다양한 오류를 나타낸다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단톡방 예시 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세미나 단톡방</a:t>
            </a:r>
            <a:endParaRPr lang="en-US" altLang="ko-KR"/>
          </a:p>
          <a:p>
            <a:r>
              <a:rPr lang="ko-KR" altLang="en-US"/>
              <a:t>세미나 준비 </a:t>
            </a:r>
            <a:r>
              <a:rPr lang="en-US" altLang="ko-KR"/>
              <a:t>(</a:t>
            </a:r>
            <a:r>
              <a:rPr lang="ko-KR" altLang="en-US"/>
              <a:t>박류황</a:t>
            </a:r>
            <a:r>
              <a:rPr lang="en-US" altLang="ko-KR"/>
              <a:t>)</a:t>
            </a:r>
          </a:p>
          <a:p>
            <a:r>
              <a:rPr lang="ko-KR" altLang="en-US"/>
              <a:t>롤 </a:t>
            </a:r>
            <a:r>
              <a:rPr lang="en-US" altLang="ko-KR"/>
              <a:t>(+</a:t>
            </a:r>
            <a:r>
              <a:rPr lang="ko-KR" altLang="en-US"/>
              <a:t> 김수석 </a:t>
            </a:r>
            <a:r>
              <a:rPr lang="en-US" altLang="ko-KR"/>
              <a:t>+</a:t>
            </a:r>
            <a:r>
              <a:rPr lang="ko-KR" altLang="en-US"/>
              <a:t> 우차장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..)</a:t>
            </a:r>
          </a:p>
          <a:p>
            <a:r>
              <a:rPr lang="ko-KR" altLang="en-US"/>
              <a:t>로아 </a:t>
            </a:r>
            <a:r>
              <a:rPr lang="en-US" altLang="ko-KR"/>
              <a:t>(+</a:t>
            </a:r>
            <a:r>
              <a:rPr lang="ko-KR" altLang="en-US"/>
              <a:t> 경철이형</a:t>
            </a:r>
            <a:r>
              <a:rPr lang="en-US" altLang="ko-KR"/>
              <a:t>)</a:t>
            </a:r>
          </a:p>
          <a:p>
            <a:r>
              <a:rPr lang="ko-KR" altLang="en-US"/>
              <a:t>라이엇 보안프로그램 뱅가드가</a:t>
            </a:r>
            <a:endParaRPr lang="en-US" altLang="ko-KR"/>
          </a:p>
          <a:p>
            <a:r>
              <a:rPr lang="ko-KR" altLang="en-US"/>
              <a:t>어느순간 우리 세미나 프로그램을 핵으로 보고 정지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여러개의 파이썬 프로젝트가 하나의 컴퓨터에서 충돌을 일으키지 않고 존재할 수 있도록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프로젝트를 진행하다보면 여러 라이브러리</a:t>
            </a:r>
            <a:r>
              <a:rPr lang="en-US" altLang="ko-KR"/>
              <a:t>,</a:t>
            </a:r>
            <a:r>
              <a:rPr lang="ko-KR" altLang="en-US"/>
              <a:t> 패키지를 다운로드하여 사용하게 되는데</a:t>
            </a:r>
            <a:r>
              <a:rPr lang="en-US" altLang="ko-KR"/>
              <a:t>.</a:t>
            </a:r>
          </a:p>
          <a:p>
            <a:r>
              <a:rPr lang="ko-KR" altLang="en-US"/>
              <a:t>시간이 지남에 따라 경고나 각 라이브러리들의 의존성 문제로 다양한 오류를 나타낸다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단톡방 예시 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세미나 단톡방</a:t>
            </a:r>
            <a:endParaRPr lang="en-US" altLang="ko-KR"/>
          </a:p>
          <a:p>
            <a:r>
              <a:rPr lang="ko-KR" altLang="en-US"/>
              <a:t>세미나 준비 </a:t>
            </a:r>
            <a:r>
              <a:rPr lang="en-US" altLang="ko-KR"/>
              <a:t>(</a:t>
            </a:r>
            <a:r>
              <a:rPr lang="ko-KR" altLang="en-US"/>
              <a:t>박류황</a:t>
            </a:r>
            <a:r>
              <a:rPr lang="en-US" altLang="ko-KR"/>
              <a:t>)</a:t>
            </a:r>
          </a:p>
          <a:p>
            <a:r>
              <a:rPr lang="ko-KR" altLang="en-US"/>
              <a:t>롤 </a:t>
            </a:r>
            <a:r>
              <a:rPr lang="en-US" altLang="ko-KR"/>
              <a:t>(+</a:t>
            </a:r>
            <a:r>
              <a:rPr lang="ko-KR" altLang="en-US"/>
              <a:t> 김수석 </a:t>
            </a:r>
            <a:r>
              <a:rPr lang="en-US" altLang="ko-KR"/>
              <a:t>+</a:t>
            </a:r>
            <a:r>
              <a:rPr lang="ko-KR" altLang="en-US"/>
              <a:t> 우차장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..)</a:t>
            </a:r>
          </a:p>
          <a:p>
            <a:r>
              <a:rPr lang="ko-KR" altLang="en-US"/>
              <a:t>로아 </a:t>
            </a:r>
            <a:r>
              <a:rPr lang="en-US" altLang="ko-KR"/>
              <a:t>(+</a:t>
            </a:r>
            <a:r>
              <a:rPr lang="ko-KR" altLang="en-US"/>
              <a:t> 경철이형</a:t>
            </a:r>
            <a:r>
              <a:rPr lang="en-US" altLang="ko-KR"/>
              <a:t>)</a:t>
            </a:r>
          </a:p>
          <a:p>
            <a:r>
              <a:rPr lang="ko-KR" altLang="en-US"/>
              <a:t>라이엇 보안프로그램 뱅가드가</a:t>
            </a:r>
            <a:endParaRPr lang="en-US" altLang="ko-KR"/>
          </a:p>
          <a:p>
            <a:r>
              <a:rPr lang="ko-KR" altLang="en-US"/>
              <a:t>어느순간 우리 세미나 프로그램을 핵으로 보고 정지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2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여러개의 파이썬 프로젝트가 하나의 컴퓨터에서 충돌을 일으키지 않고 존재할 수 있도록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프로젝트를 진행하다보면 여러 라이브러리</a:t>
            </a:r>
            <a:r>
              <a:rPr lang="en-US" altLang="ko-KR"/>
              <a:t>,</a:t>
            </a:r>
            <a:r>
              <a:rPr lang="ko-KR" altLang="en-US"/>
              <a:t> 패키지를 다운로드하여 사용하게 되는데</a:t>
            </a:r>
            <a:r>
              <a:rPr lang="en-US" altLang="ko-KR"/>
              <a:t>.</a:t>
            </a:r>
          </a:p>
          <a:p>
            <a:r>
              <a:rPr lang="ko-KR" altLang="en-US"/>
              <a:t>시간이 지남에 따라 경고나 각 라이브러리들의 의존성 문제로 다양한 오류를 나타낸다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단톡방 예시 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세미나 단톡방</a:t>
            </a:r>
            <a:endParaRPr lang="en-US" altLang="ko-KR"/>
          </a:p>
          <a:p>
            <a:r>
              <a:rPr lang="ko-KR" altLang="en-US"/>
              <a:t>세미나 준비 </a:t>
            </a:r>
            <a:r>
              <a:rPr lang="en-US" altLang="ko-KR"/>
              <a:t>(</a:t>
            </a:r>
            <a:r>
              <a:rPr lang="ko-KR" altLang="en-US"/>
              <a:t>박류황</a:t>
            </a:r>
            <a:r>
              <a:rPr lang="en-US" altLang="ko-KR"/>
              <a:t>)</a:t>
            </a:r>
          </a:p>
          <a:p>
            <a:r>
              <a:rPr lang="ko-KR" altLang="en-US"/>
              <a:t>롤 </a:t>
            </a:r>
            <a:r>
              <a:rPr lang="en-US" altLang="ko-KR"/>
              <a:t>(+</a:t>
            </a:r>
            <a:r>
              <a:rPr lang="ko-KR" altLang="en-US"/>
              <a:t> 김수석 </a:t>
            </a:r>
            <a:r>
              <a:rPr lang="en-US" altLang="ko-KR"/>
              <a:t>+</a:t>
            </a:r>
            <a:r>
              <a:rPr lang="ko-KR" altLang="en-US"/>
              <a:t> 우차장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..)</a:t>
            </a:r>
          </a:p>
          <a:p>
            <a:r>
              <a:rPr lang="ko-KR" altLang="en-US"/>
              <a:t>로아 </a:t>
            </a:r>
            <a:r>
              <a:rPr lang="en-US" altLang="ko-KR"/>
              <a:t>(+</a:t>
            </a:r>
            <a:r>
              <a:rPr lang="ko-KR" altLang="en-US"/>
              <a:t> 경철이형</a:t>
            </a:r>
            <a:r>
              <a:rPr lang="en-US" altLang="ko-KR"/>
              <a:t>)</a:t>
            </a:r>
          </a:p>
          <a:p>
            <a:r>
              <a:rPr lang="ko-KR" altLang="en-US"/>
              <a:t>라이엇 보안프로그램 뱅가드가</a:t>
            </a:r>
            <a:endParaRPr lang="en-US" altLang="ko-KR"/>
          </a:p>
          <a:p>
            <a:r>
              <a:rPr lang="ko-KR" altLang="en-US"/>
              <a:t>어느순간 우리 세미나 프로그램을 핵으로 보고 정지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2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0312" y="2025729"/>
            <a:ext cx="727215" cy="72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2"/>
          <p:cNvSpPr>
            <a:spLocks noGrp="1"/>
          </p:cNvSpPr>
          <p:nvPr>
            <p:ph type="title"/>
          </p:nvPr>
        </p:nvSpPr>
        <p:spPr>
          <a:xfrm>
            <a:off x="1172339" y="2158504"/>
            <a:ext cx="6279981" cy="461665"/>
          </a:xfrm>
        </p:spPr>
        <p:txBody>
          <a:bodyPr wrap="square">
            <a:sp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0690" y="2645277"/>
            <a:ext cx="2393198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400" b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발표자 </a:t>
            </a: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054426" y="2203363"/>
            <a:ext cx="45719" cy="371948"/>
          </a:xfrm>
          <a:prstGeom prst="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1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2029748" y="1763524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INDEX</a:t>
            </a:r>
            <a:endParaRPr lang="ko-KR" altLang="en-US" sz="240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 flipH="1">
            <a:off x="1763688" y="0"/>
            <a:ext cx="3816424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5347514" y="2689175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4974375" y="3265239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618215" y="3913311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4262616" y="4561383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5302741" y="273998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 userDrawn="1"/>
        </p:nvSpPr>
        <p:spPr>
          <a:xfrm>
            <a:off x="4932039" y="334739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모서리가 둥근 직사각형 44"/>
          <p:cNvSpPr/>
          <p:nvPr userDrawn="1"/>
        </p:nvSpPr>
        <p:spPr>
          <a:xfrm>
            <a:off x="4571999" y="3980824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모서리가 둥근 직사각형 46"/>
          <p:cNvSpPr/>
          <p:nvPr userDrawn="1"/>
        </p:nvSpPr>
        <p:spPr>
          <a:xfrm>
            <a:off x="4211960" y="4612192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576" y="5281463"/>
            <a:ext cx="647551" cy="307777"/>
          </a:xfrm>
        </p:spPr>
        <p:txBody>
          <a:bodyPr wrap="square">
            <a:spAutoFit/>
          </a:bodyPr>
          <a:lstStyle>
            <a:lvl1pPr marL="0" indent="0" algn="l">
              <a:buNone/>
              <a:defRPr sz="1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목차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851920" y="5332272"/>
            <a:ext cx="45719" cy="216024"/>
          </a:xfrm>
          <a:prstGeom prst="roundRect">
            <a:avLst/>
          </a:prstGeom>
          <a:solidFill>
            <a:srgbClr val="5F7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ea typeface="나눔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066472" y="168570"/>
            <a:ext cx="8077528" cy="3600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2716"/>
            <a:ext cx="1066472" cy="360000"/>
          </a:xfrm>
          <a:prstGeom prst="rect">
            <a:avLst/>
          </a:prstGeom>
          <a:solidFill>
            <a:srgbClr val="5F77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692696"/>
            <a:ext cx="2808312" cy="461665"/>
          </a:xfrm>
        </p:spPr>
        <p:txBody>
          <a:bodyPr wrap="square">
            <a:spAutoFit/>
          </a:bodyPr>
          <a:lstStyle>
            <a:lvl1pPr marL="0" indent="0">
              <a:buNone/>
              <a:defRPr sz="2400" b="1" baseline="0">
                <a:solidFill>
                  <a:srgbClr val="5F779E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/>
              <a:t>1.1. </a:t>
            </a:r>
            <a:r>
              <a:rPr lang="ko-KR" altLang="en-US"/>
              <a:t>부제목</a:t>
            </a:r>
          </a:p>
        </p:txBody>
      </p:sp>
      <p:sp>
        <p:nvSpPr>
          <p:cNvPr id="21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1066797" y="1340768"/>
            <a:ext cx="6192614" cy="331239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0100" indent="-342900">
              <a:buFont typeface="Arial" pitchFamily="34" charset="0"/>
              <a:buChar char="•"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52325" y="4941168"/>
            <a:ext cx="4103737" cy="369332"/>
          </a:xfrm>
        </p:spPr>
        <p:txBody>
          <a:bodyPr>
            <a:spAutoFit/>
          </a:bodyPr>
          <a:lstStyle>
            <a:lvl1pPr marL="0" indent="0">
              <a:buNone/>
              <a:defRPr sz="1800" b="1" baseline="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Figure 1. </a:t>
            </a:r>
            <a:r>
              <a:rPr lang="ko-KR" altLang="en-US"/>
              <a:t>그림</a:t>
            </a:r>
          </a:p>
        </p:txBody>
      </p:sp>
      <p:sp>
        <p:nvSpPr>
          <p:cNvPr id="24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52325" y="5445224"/>
            <a:ext cx="4103737" cy="369332"/>
          </a:xfrm>
        </p:spPr>
        <p:txBody>
          <a:bodyPr>
            <a:spAutoFit/>
          </a:bodyPr>
          <a:lstStyle>
            <a:lvl1pPr marL="0" indent="0">
              <a:buNone/>
              <a:defRPr sz="1800" b="1" baseline="0">
                <a:latin typeface="+mj-lt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Figure 1. </a:t>
            </a:r>
            <a:r>
              <a:rPr lang="ko-KR" altLang="en-US"/>
              <a:t>그림</a:t>
            </a:r>
            <a:r>
              <a:rPr lang="en-US" altLang="ko-KR"/>
              <a:t>(</a:t>
            </a:r>
            <a:r>
              <a:rPr lang="ko-KR" altLang="en-US"/>
              <a:t>맑은 고딕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44408" y="6356350"/>
            <a:ext cx="718465" cy="323165"/>
          </a:xfrm>
        </p:spPr>
        <p:txBody>
          <a:bodyPr wrap="square">
            <a:spAutoFit/>
          </a:bodyPr>
          <a:lstStyle>
            <a:lvl1pPr marL="0" indent="0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1 / 15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1BA162B-BB38-4254-943C-73069671C3AA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1052325" y="5933369"/>
            <a:ext cx="351323" cy="292388"/>
          </a:xfrm>
        </p:spPr>
        <p:txBody>
          <a:bodyPr wrap="square">
            <a:spAutoFit/>
          </a:bodyPr>
          <a:lstStyle>
            <a:lvl1pPr marL="0" indent="0" algn="ctr">
              <a:buNone/>
              <a:defRPr sz="1300" b="1" baseline="0">
                <a:latin typeface="+mj-lt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altLang="ko-KR"/>
              <a:t>(a)</a:t>
            </a:r>
            <a:endParaRPr lang="ko-KR" altLang="en-US"/>
          </a:p>
        </p:txBody>
      </p:sp>
      <p:sp>
        <p:nvSpPr>
          <p:cNvPr id="13" name="제목 16">
            <a:extLst>
              <a:ext uri="{FF2B5EF4-FFF2-40B4-BE49-F238E27FC236}">
                <a16:creationId xmlns:a16="http://schemas.microsoft.com/office/drawing/2014/main" id="{224735B0-71B3-466F-9E3C-ADC5406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159837"/>
            <a:ext cx="4657331" cy="400110"/>
          </a:xfrm>
        </p:spPr>
        <p:txBody>
          <a:bodyPr wrap="square">
            <a:spAutoFit/>
          </a:bodyPr>
          <a:lstStyle>
            <a:lvl1pPr algn="l">
              <a:defRPr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390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1BA162B-BB38-4254-943C-73069671C3AA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환경에서의</a:t>
            </a:r>
            <a:r>
              <a:rPr lang="en-US" altLang="ko-KR"/>
              <a:t> DL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류용상</a:t>
            </a:r>
          </a:p>
        </p:txBody>
      </p:sp>
    </p:spTree>
    <p:extLst>
      <p:ext uri="{BB962C8B-B14F-4D97-AF65-F5344CB8AC3E}">
        <p14:creationId xmlns:p14="http://schemas.microsoft.com/office/powerpoint/2010/main" val="162107414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BDDAF9-A24A-44F4-9B16-72DD12B08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3.1. Hello Python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0C7A-53EE-4EBB-9A31-F822C134C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6" y="1340768"/>
            <a:ext cx="7295325" cy="50155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.version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'hello python’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/>
              <a:t>3.7.6 (default, Jan  8 2020, 20:23:39) [MSC v.1916 64 bit (AMD64)]</a:t>
            </a:r>
          </a:p>
          <a:p>
            <a:pPr marL="0" indent="0">
              <a:buNone/>
            </a:pPr>
            <a:r>
              <a:rPr lang="en-US" altLang="ko-KR" dirty="0"/>
              <a:t>hello python</a:t>
            </a:r>
          </a:p>
          <a:p>
            <a:pPr marL="0" indent="0">
              <a:buNone/>
            </a:pPr>
            <a:r>
              <a:rPr lang="en-US" altLang="ko-KR" dirty="0"/>
              <a:t>Press any key to continue . . 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3.8.5 (default, Sep  3 2020, 21:29:08) [MSC v.1916 64 bit (AMD64)]</a:t>
            </a:r>
          </a:p>
          <a:p>
            <a:pPr marL="0" indent="0">
              <a:buNone/>
            </a:pPr>
            <a:r>
              <a:rPr lang="en-US" altLang="ko-KR" dirty="0"/>
              <a:t>hello python</a:t>
            </a:r>
          </a:p>
          <a:p>
            <a:pPr marL="0" indent="0">
              <a:buNone/>
            </a:pPr>
            <a:r>
              <a:rPr lang="en-US" altLang="ko-KR" dirty="0"/>
              <a:t>Press any key to continue . . 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F62CE9-1F03-49C8-BB78-C4C2E0418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08/10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014232D-B8C5-46E6-AC97-06F0504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D683A9-F712-492E-BEF2-6F72F13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67" y="3131224"/>
            <a:ext cx="3486637" cy="10193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87FC43-646D-4838-8357-6BF4791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89" y="4931362"/>
            <a:ext cx="315321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0318C-A3F6-4726-B3B9-38971C3BB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3.2. </a:t>
            </a:r>
            <a:r>
              <a:rPr lang="ko-KR" altLang="en-US" dirty="0"/>
              <a:t>변수의 자료형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04CB-6700-4926-B0A2-5D049E9F0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7"/>
            <a:ext cx="7533864" cy="5338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var1 = 100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var2 = 3.14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var3 = -200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var4 = 1.2 + 3.4j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var5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'This is Python'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var6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var7 =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(var1)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var8 =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(var2)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'var1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var1,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(var1))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'var2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var2,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(var2))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'var3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var3,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(var3))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'var4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var4,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(var4))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'var5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var5,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(var5))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'var6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var6,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(var6))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'var7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var7,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(var7))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'var8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var8,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(var8))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AC6381-3324-49D1-AC4C-117A18040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09/10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2AE3471-52A2-4676-B96D-AA2854E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3EDC8A-7B70-4E03-98C2-CC0F333D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36" y="2057609"/>
            <a:ext cx="344853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0318C-A3F6-4726-B3B9-38971C3BB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자료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04CB-6700-4926-B0A2-5D049E9F0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7"/>
            <a:ext cx="7533864" cy="53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[0, 1, 2, 3, 4, 5, 6, 7, 8, 9]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 =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'a[:2]'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a[:2])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'a[4:-1]'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a[4:-1])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'a[2::2]'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a[2::2])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'a[::-1]'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a[::-1])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'a[1::-1]'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a[1::-1])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'a[7:1:-2]'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a[7:1:-2])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'a[:-4:-1]'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a[:-4:-1])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AC6381-3324-49D1-AC4C-117A18040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10/10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2AE3471-52A2-4676-B96D-AA2854E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A3AA5B-2B3C-411E-AC50-980E7EF5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89" y="2096203"/>
            <a:ext cx="311511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0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0318C-A3F6-4726-B3B9-38971C3BB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/>
              <a:t>조건문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04CB-6700-4926-B0A2-5D049E9F0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7"/>
            <a:ext cx="7533864" cy="53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year = 2020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(year % 4 == 0)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(year % 100 != 0):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year % 400 == 0: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윤년이 아닙니다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year = 2021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(year % 4 == 0)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(year % 100 != 0):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year % 400 == 0: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print(year,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윤년이 아닙니다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AC6381-3324-49D1-AC4C-117A18040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2AE3471-52A2-4676-B96D-AA2854E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9E974-D22D-4CA3-BEFE-651EFBB7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23" y="5131416"/>
            <a:ext cx="2943636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2AAFA4-B60C-4DDC-9ACC-A1522202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78" y="2194940"/>
            <a:ext cx="290553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0318C-A3F6-4726-B3B9-38971C3BB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04CB-6700-4926-B0A2-5D049E9F0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7"/>
            <a:ext cx="7533864" cy="53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3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n&gt;=0: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 = input(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"Enter a integer: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(m)==0: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 -= 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'4 inputs'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AC6381-3324-49D1-AC4C-117A18040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2AE3471-52A2-4676-B96D-AA2854E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DB9CBF-BB94-4280-9E37-5BB200B9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99" y="2095303"/>
            <a:ext cx="293410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0318C-A3F6-4726-B3B9-38971C3BB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04CB-6700-4926-B0A2-5D049E9F0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7"/>
            <a:ext cx="7533864" cy="5338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 = [ 70, 80, 90, 40, 50]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[90, 80, 70, 70, 60]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sum1, sum2, sum3, sum4 = 0, 0, 0, 0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5):</a:t>
            </a:r>
          </a:p>
          <a:p>
            <a:pPr marL="0" indent="0">
              <a:buNone/>
            </a:pP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sum1 = sum1 + kor[i] + eng[i]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sum2 = sum2 + k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sum2 = sum2 + e</a:t>
            </a:r>
          </a:p>
          <a:p>
            <a:pPr marL="0" indent="0">
              <a:buNone/>
            </a:pP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k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enumerate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(kor):</a:t>
            </a:r>
          </a:p>
          <a:p>
            <a:pPr marL="0" indent="0">
              <a:buNone/>
            </a:pP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sum3 = sum3 + k + eng[i]</a:t>
            </a:r>
          </a:p>
          <a:p>
            <a:pPr marL="0" indent="0">
              <a:buNone/>
            </a:pP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k, e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zip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(kor, eng):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sum4 = sum4 + k + e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'sum1='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sum1)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'sum2='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sum2)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'sum3='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sum3)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'sum4='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sum4)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4AC6381-3324-49D1-AC4C-117A18040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2AE3471-52A2-4676-B96D-AA2854E2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CD5C41-917D-4B7F-92AD-33808DC4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25" y="2848340"/>
            <a:ext cx="292458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347514" y="2689175"/>
            <a:ext cx="1596058" cy="307777"/>
          </a:xfrm>
        </p:spPr>
        <p:txBody>
          <a:bodyPr/>
          <a:lstStyle/>
          <a:p>
            <a:r>
              <a:rPr lang="ko-KR" altLang="en-US"/>
              <a:t>커리큘럼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974375" y="3265239"/>
            <a:ext cx="1730818" cy="307777"/>
          </a:xfrm>
        </p:spPr>
        <p:txBody>
          <a:bodyPr/>
          <a:lstStyle/>
          <a:p>
            <a:r>
              <a:rPr lang="ko-KR" altLang="en-US"/>
              <a:t>환경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4618215" y="3913311"/>
            <a:ext cx="2325357" cy="307777"/>
          </a:xfrm>
        </p:spPr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4262616" y="4561383"/>
            <a:ext cx="2239784" cy="30777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B57EA5F-7065-4995-95B3-8BAB3AE99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1.1.</a:t>
            </a:r>
            <a:r>
              <a:rPr lang="ko-KR" altLang="en-US"/>
              <a:t> 커리큘럼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EF831947-53F5-4325-8F6D-FD5541C7B9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01/10</a:t>
            </a:r>
            <a:endParaRPr lang="ko-KR" altLang="en-US" dirty="0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177F4A50-7AB7-428B-9916-505EEB37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커리큘럼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E5548E-750C-904E-B866-6CA669107FDF}"/>
              </a:ext>
            </a:extLst>
          </p:cNvPr>
          <p:cNvSpPr/>
          <p:nvPr/>
        </p:nvSpPr>
        <p:spPr>
          <a:xfrm>
            <a:off x="1066796" y="1215133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672784-DE45-CA4A-A559-9B5FFD6E0D48}"/>
              </a:ext>
            </a:extLst>
          </p:cNvPr>
          <p:cNvSpPr/>
          <p:nvPr/>
        </p:nvSpPr>
        <p:spPr>
          <a:xfrm>
            <a:off x="1924626" y="1215133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O.T</a:t>
            </a:r>
            <a:r>
              <a:rPr lang="ko-KR" altLang="en-US"/>
              <a:t> 및 개발환경 구축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82231-8485-0C40-8A09-278640F7970A}"/>
              </a:ext>
            </a:extLst>
          </p:cNvPr>
          <p:cNvSpPr/>
          <p:nvPr/>
        </p:nvSpPr>
        <p:spPr>
          <a:xfrm>
            <a:off x="1066796" y="1781094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A6D4CC-ABAA-FF4B-96EC-418B9467DD96}"/>
              </a:ext>
            </a:extLst>
          </p:cNvPr>
          <p:cNvSpPr/>
          <p:nvPr/>
        </p:nvSpPr>
        <p:spPr>
          <a:xfrm>
            <a:off x="1924626" y="1781094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파이썬 기초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F46412-B640-854F-A219-68759466D4B8}"/>
              </a:ext>
            </a:extLst>
          </p:cNvPr>
          <p:cNvSpPr/>
          <p:nvPr/>
        </p:nvSpPr>
        <p:spPr>
          <a:xfrm>
            <a:off x="1066796" y="2347055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BB189-5160-3241-A747-34C69A4685E1}"/>
              </a:ext>
            </a:extLst>
          </p:cNvPr>
          <p:cNvSpPr/>
          <p:nvPr/>
        </p:nvSpPr>
        <p:spPr>
          <a:xfrm>
            <a:off x="1924626" y="2347055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OpenCV </a:t>
            </a:r>
            <a:r>
              <a:rPr lang="ko-KR" altLang="en-US"/>
              <a:t>인터페이스</a:t>
            </a:r>
            <a:r>
              <a:rPr lang="en-US" altLang="ko-KR"/>
              <a:t>,</a:t>
            </a:r>
            <a:r>
              <a:rPr lang="ko-KR" altLang="en-US"/>
              <a:t> 기본 행렬 연산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D51CB-B2E9-4A4F-AA13-85E299CF7848}"/>
              </a:ext>
            </a:extLst>
          </p:cNvPr>
          <p:cNvSpPr/>
          <p:nvPr/>
        </p:nvSpPr>
        <p:spPr>
          <a:xfrm>
            <a:off x="1066796" y="2913016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4DAB82-F002-4B44-BDE8-B50D48B65340}"/>
              </a:ext>
            </a:extLst>
          </p:cNvPr>
          <p:cNvSpPr/>
          <p:nvPr/>
        </p:nvSpPr>
        <p:spPr>
          <a:xfrm>
            <a:off x="1924626" y="2913016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화소 처리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E2E22C-0458-BB41-B43A-1C15E9C78FD5}"/>
              </a:ext>
            </a:extLst>
          </p:cNvPr>
          <p:cNvSpPr/>
          <p:nvPr/>
        </p:nvSpPr>
        <p:spPr>
          <a:xfrm>
            <a:off x="1066796" y="3478977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/>
              <a:t>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D5C56C-2AD1-0549-B1FA-816DF2927904}"/>
              </a:ext>
            </a:extLst>
          </p:cNvPr>
          <p:cNvSpPr/>
          <p:nvPr/>
        </p:nvSpPr>
        <p:spPr>
          <a:xfrm>
            <a:off x="1924626" y="3478977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A4458-686E-6E42-93C3-5C7475885129}"/>
              </a:ext>
            </a:extLst>
          </p:cNvPr>
          <p:cNvSpPr/>
          <p:nvPr/>
        </p:nvSpPr>
        <p:spPr>
          <a:xfrm>
            <a:off x="1066796" y="4044938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r>
              <a:rPr lang="ko-KR" altLang="en-US"/>
              <a:t>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C3037-4186-324B-914E-0609C7C67440}"/>
              </a:ext>
            </a:extLst>
          </p:cNvPr>
          <p:cNvSpPr/>
          <p:nvPr/>
        </p:nvSpPr>
        <p:spPr>
          <a:xfrm>
            <a:off x="1924626" y="4044938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기하학 처리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AE2576-D564-844C-A9E6-736DF84C1301}"/>
              </a:ext>
            </a:extLst>
          </p:cNvPr>
          <p:cNvSpPr/>
          <p:nvPr/>
        </p:nvSpPr>
        <p:spPr>
          <a:xfrm>
            <a:off x="1066796" y="4610899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r>
              <a:rPr lang="ko-KR" altLang="en-US"/>
              <a:t>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4A9810-5C71-664B-8AA9-5179B766842A}"/>
              </a:ext>
            </a:extLst>
          </p:cNvPr>
          <p:cNvSpPr/>
          <p:nvPr/>
        </p:nvSpPr>
        <p:spPr>
          <a:xfrm>
            <a:off x="1924626" y="4610899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변형 영역 처리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4B7BEE-9D51-4744-8605-F7BAE92B6CD9}"/>
              </a:ext>
            </a:extLst>
          </p:cNvPr>
          <p:cNvSpPr/>
          <p:nvPr/>
        </p:nvSpPr>
        <p:spPr>
          <a:xfrm>
            <a:off x="1066796" y="5176860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r>
              <a:rPr lang="ko-KR" altLang="en-US"/>
              <a:t>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55D25A-2CE1-254E-B3F1-DCE4EE6F8A89}"/>
              </a:ext>
            </a:extLst>
          </p:cNvPr>
          <p:cNvSpPr/>
          <p:nvPr/>
        </p:nvSpPr>
        <p:spPr>
          <a:xfrm>
            <a:off x="1924626" y="5176860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영역 분할 및 특징 처리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580DE6-4DB7-7B4A-8C1A-B8DB12C07757}"/>
              </a:ext>
            </a:extLst>
          </p:cNvPr>
          <p:cNvSpPr/>
          <p:nvPr/>
        </p:nvSpPr>
        <p:spPr>
          <a:xfrm>
            <a:off x="1066796" y="5742821"/>
            <a:ext cx="71880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r>
              <a:rPr lang="ko-KR" altLang="en-US"/>
              <a:t>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90FF69-A978-3448-A475-3157563EDD5D}"/>
              </a:ext>
            </a:extLst>
          </p:cNvPr>
          <p:cNvSpPr/>
          <p:nvPr/>
        </p:nvSpPr>
        <p:spPr>
          <a:xfrm>
            <a:off x="1924626" y="5742821"/>
            <a:ext cx="588295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영상처리 응용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9D9286-EB34-A34B-A061-E27CADA6AD50}"/>
              </a:ext>
            </a:extLst>
          </p:cNvPr>
          <p:cNvSpPr/>
          <p:nvPr/>
        </p:nvSpPr>
        <p:spPr>
          <a:xfrm>
            <a:off x="1066796" y="6308784"/>
            <a:ext cx="71880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DD6C7C-3C4D-B945-AB2B-4AB2CBC23D5E}"/>
              </a:ext>
            </a:extLst>
          </p:cNvPr>
          <p:cNvSpPr/>
          <p:nvPr/>
        </p:nvSpPr>
        <p:spPr>
          <a:xfrm>
            <a:off x="1924626" y="6308784"/>
            <a:ext cx="588295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영상처리 응용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B57EA5F-7065-4995-95B3-8BAB3AE99E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2.1. </a:t>
            </a:r>
            <a:r>
              <a:rPr lang="ko-KR" altLang="en-US"/>
              <a:t>개발</a:t>
            </a:r>
            <a:r>
              <a:rPr lang="en-US" altLang="ko-KR"/>
              <a:t> </a:t>
            </a:r>
            <a:r>
              <a:rPr lang="ko-KR" altLang="en-US"/>
              <a:t>환경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87571B-236C-49F7-B756-5E43D2E49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8"/>
            <a:ext cx="6768356" cy="3312393"/>
          </a:xfrm>
        </p:spPr>
        <p:txBody>
          <a:bodyPr/>
          <a:lstStyle/>
          <a:p>
            <a:r>
              <a:rPr lang="en-US" altLang="ko-KR" dirty="0"/>
              <a:t>Windows 10 + Anaconda + Visual Studio 2019 (Python)</a:t>
            </a:r>
          </a:p>
          <a:p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7C52E233-20CF-476C-89C7-AFF7768E32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9106" y="4850838"/>
            <a:ext cx="4103737" cy="369332"/>
          </a:xfrm>
        </p:spPr>
        <p:txBody>
          <a:bodyPr/>
          <a:lstStyle/>
          <a:p>
            <a:pPr algn="ctr"/>
            <a:r>
              <a:rPr lang="ko-KR" altLang="en-US" dirty="0"/>
              <a:t>그림</a:t>
            </a:r>
            <a:r>
              <a:rPr lang="en-US" altLang="ko-KR" dirty="0"/>
              <a:t> 1. </a:t>
            </a:r>
            <a:r>
              <a:rPr lang="ko-KR" altLang="en-US" dirty="0"/>
              <a:t>개발 환경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177F4A50-7AB7-428B-9916-505EEB37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환경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08310B-8ABA-47CD-AF6E-962ADF171B29}"/>
              </a:ext>
            </a:extLst>
          </p:cNvPr>
          <p:cNvGrpSpPr/>
          <p:nvPr/>
        </p:nvGrpSpPr>
        <p:grpSpPr>
          <a:xfrm>
            <a:off x="595051" y="3104439"/>
            <a:ext cx="7711848" cy="1601638"/>
            <a:chOff x="123306" y="2203235"/>
            <a:chExt cx="8897350" cy="1847850"/>
          </a:xfrm>
        </p:grpSpPr>
        <p:pic>
          <p:nvPicPr>
            <p:cNvPr id="1026" name="Picture 2" descr="여전히 가능한 윈도우 10으로의 무료 업그레이드 방법 : 네이버 블로그">
              <a:extLst>
                <a:ext uri="{FF2B5EF4-FFF2-40B4-BE49-F238E27FC236}">
                  <a16:creationId xmlns:a16="http://schemas.microsoft.com/office/drawing/2014/main" id="{96F4C117-6019-4E8B-B804-54F2751B9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06" y="2203235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파이썬(Python) - 아나콘다(Anaconda) 설치하기 - 윈도우편 : 네이버 블로그">
              <a:extLst>
                <a:ext uri="{FF2B5EF4-FFF2-40B4-BE49-F238E27FC236}">
                  <a16:creationId xmlns:a16="http://schemas.microsoft.com/office/drawing/2014/main" id="{46999C7C-BB28-4877-B577-552673929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93" y="2298485"/>
              <a:ext cx="27622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비주얼 스튜디오 2019 설치하기 – 한철수">
              <a:extLst>
                <a:ext uri="{FF2B5EF4-FFF2-40B4-BE49-F238E27FC236}">
                  <a16:creationId xmlns:a16="http://schemas.microsoft.com/office/drawing/2014/main" id="{47B6946D-B0E7-40EB-A7F7-6F5314383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156" y="2365160"/>
              <a:ext cx="32385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1EE06-6C6D-4013-8DE7-9F2C378B6D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02/10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90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13F2CB-E905-6C49-8D24-22EBAA3BC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2.2.</a:t>
            </a:r>
            <a:r>
              <a:rPr lang="ko-KR" altLang="en-US"/>
              <a:t> 아나콘다란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C721-B0DD-1140-89BC-41805CF50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9"/>
            <a:ext cx="6192614" cy="821462"/>
          </a:xfrm>
        </p:spPr>
        <p:txBody>
          <a:bodyPr/>
          <a:lstStyle/>
          <a:p>
            <a:r>
              <a:rPr lang="ko-KR" altLang="en-US" dirty="0"/>
              <a:t>독립적인 작업환경에서 패키지 및 버전관리를 하기 위한 가상 환경 관리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0F4D4E-3785-1B45-A00D-F5A0C82D4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03/10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A0073AD-FC77-4B4B-9BD9-691C68EE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환경구성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432DCD-B41D-4FA3-901A-AF3B334E8D35}"/>
              </a:ext>
            </a:extLst>
          </p:cNvPr>
          <p:cNvGrpSpPr/>
          <p:nvPr/>
        </p:nvGrpSpPr>
        <p:grpSpPr>
          <a:xfrm>
            <a:off x="1710494" y="2296955"/>
            <a:ext cx="4905220" cy="3220276"/>
            <a:chOff x="1710494" y="2296955"/>
            <a:chExt cx="4905220" cy="322027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61B837-EE19-4980-AC29-FC842E0DE783}"/>
                </a:ext>
              </a:extLst>
            </p:cNvPr>
            <p:cNvSpPr/>
            <p:nvPr/>
          </p:nvSpPr>
          <p:spPr>
            <a:xfrm>
              <a:off x="3159927" y="2296955"/>
              <a:ext cx="2006354" cy="1802167"/>
            </a:xfrm>
            <a:prstGeom prst="rect">
              <a:avLst/>
            </a:prstGeom>
            <a:solidFill>
              <a:srgbClr val="FFEB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세미나 </a:t>
              </a:r>
              <a:r>
                <a:rPr lang="ko-KR" altLang="en-US" dirty="0" err="1">
                  <a:solidFill>
                    <a:schemeClr val="tx1"/>
                  </a:solidFill>
                </a:rPr>
                <a:t>단톡방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박영도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류용상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황호진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FF6D19-9B21-4604-9943-C8EA5F36836F}"/>
                </a:ext>
              </a:extLst>
            </p:cNvPr>
            <p:cNvSpPr/>
            <p:nvPr/>
          </p:nvSpPr>
          <p:spPr>
            <a:xfrm>
              <a:off x="1710494" y="3368835"/>
              <a:ext cx="2148396" cy="2148396"/>
            </a:xfrm>
            <a:prstGeom prst="ellipse">
              <a:avLst/>
            </a:prstGeom>
            <a:solidFill>
              <a:srgbClr val="014480"/>
            </a:solidFill>
            <a:ln w="57150">
              <a:solidFill>
                <a:srgbClr val="E8B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롤팟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김현수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우상열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FF1B2E-A957-4530-A9D3-DC1FA31D3038}"/>
                </a:ext>
              </a:extLst>
            </p:cNvPr>
            <p:cNvSpPr/>
            <p:nvPr/>
          </p:nvSpPr>
          <p:spPr>
            <a:xfrm>
              <a:off x="4467318" y="3301976"/>
              <a:ext cx="2148396" cy="2148396"/>
            </a:xfrm>
            <a:prstGeom prst="ellipse">
              <a:avLst/>
            </a:prstGeom>
            <a:solidFill>
              <a:srgbClr val="262624"/>
            </a:solidFill>
            <a:ln w="57150">
              <a:solidFill>
                <a:srgbClr val="F8D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로아팟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err="1"/>
                <a:t>김경철</a:t>
              </a:r>
              <a:endParaRPr lang="en-US" altLang="ko-KR" dirty="0"/>
            </a:p>
          </p:txBody>
        </p:sp>
      </p:grp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9BC07442-2AD2-4CAB-81D9-688D4A3DE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11235" y="5795972"/>
            <a:ext cx="4103737" cy="369332"/>
          </a:xfrm>
        </p:spPr>
        <p:txBody>
          <a:bodyPr/>
          <a:lstStyle/>
          <a:p>
            <a:pPr algn="ctr"/>
            <a:r>
              <a:rPr lang="ko-KR" altLang="en-US" dirty="0"/>
              <a:t>그림 </a:t>
            </a:r>
            <a:r>
              <a:rPr lang="en-US" altLang="ko-KR" dirty="0"/>
              <a:t>2.</a:t>
            </a:r>
            <a:r>
              <a:rPr lang="ko-KR" altLang="en-US" dirty="0"/>
              <a:t> 아나콘다 예시</a:t>
            </a:r>
          </a:p>
        </p:txBody>
      </p:sp>
    </p:spTree>
    <p:extLst>
      <p:ext uri="{BB962C8B-B14F-4D97-AF65-F5344CB8AC3E}">
        <p14:creationId xmlns:p14="http://schemas.microsoft.com/office/powerpoint/2010/main" val="15848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13F2CB-E905-6C49-8D24-22EBAA3BC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2.3.</a:t>
            </a:r>
            <a:r>
              <a:rPr lang="ko-KR" altLang="en-US"/>
              <a:t> 설치방법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C721-B0DD-1140-89BC-41805CF50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37798-A1A7-5744-8CB8-F6F1D4A64C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5710" y="4839568"/>
            <a:ext cx="4103737" cy="369332"/>
          </a:xfrm>
        </p:spPr>
        <p:txBody>
          <a:bodyPr/>
          <a:lstStyle/>
          <a:p>
            <a:pPr algn="ctr"/>
            <a:r>
              <a:rPr lang="ko-KR" altLang="en-US" dirty="0"/>
              <a:t>그림 </a:t>
            </a:r>
            <a:r>
              <a:rPr lang="en-US" altLang="ko-KR" dirty="0"/>
              <a:t>3.</a:t>
            </a:r>
            <a:r>
              <a:rPr lang="ko-KR" altLang="en-US" dirty="0"/>
              <a:t> 각 프로그램 홈페이지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0F4D4E-3785-1B45-A00D-F5A0C82D4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04/10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A0073AD-FC77-4B4B-9BD9-691C68EE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환경구성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29CA1E-E1B0-49ED-B9FF-04E969B52824}"/>
              </a:ext>
            </a:extLst>
          </p:cNvPr>
          <p:cNvGrpSpPr/>
          <p:nvPr/>
        </p:nvGrpSpPr>
        <p:grpSpPr>
          <a:xfrm>
            <a:off x="259398" y="1763821"/>
            <a:ext cx="8703476" cy="2910582"/>
            <a:chOff x="259397" y="1333215"/>
            <a:chExt cx="10814049" cy="36163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241D75-7053-4965-A4CB-49390A96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97" y="1333215"/>
              <a:ext cx="5349319" cy="36163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1B945C-BED6-45AF-9244-69BE9FD06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127" y="1333215"/>
              <a:ext cx="5349319" cy="3616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1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13F2CB-E905-6C49-8D24-22EBAA3BC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3" y="692697"/>
            <a:ext cx="6740081" cy="460762"/>
          </a:xfrm>
        </p:spPr>
        <p:txBody>
          <a:bodyPr/>
          <a:lstStyle/>
          <a:p>
            <a:r>
              <a:rPr lang="en-US" altLang="ko-KR"/>
              <a:t>2.4.</a:t>
            </a:r>
            <a:r>
              <a:rPr lang="ko-KR" altLang="en-US"/>
              <a:t> 가상환경 사용하기</a:t>
            </a:r>
            <a:r>
              <a:rPr lang="en-US" altLang="ko-KR"/>
              <a:t> 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C721-B0DD-1140-89BC-41805CF50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8"/>
            <a:ext cx="6192614" cy="501558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Anaconda prompt</a:t>
            </a:r>
            <a:r>
              <a:rPr lang="ko-KR" altLang="en-US"/>
              <a:t>에서 작업 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버전확인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–version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#</a:t>
            </a:r>
            <a:r>
              <a:rPr lang="ko-KR" altLang="en-US"/>
              <a:t>업데이트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update conda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</a:t>
            </a:r>
            <a:r>
              <a:rPr lang="ko-KR" altLang="en-US"/>
              <a:t>가상환경 생성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create –name(-n) </a:t>
            </a:r>
            <a:r>
              <a:rPr lang="ko-KR" altLang="en-US"/>
              <a:t>가상환경명 설치할 패키지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create –name test python=3.5</a:t>
            </a:r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create –n test python=3.5</a:t>
            </a:r>
          </a:p>
          <a:p>
            <a:pPr>
              <a:buFont typeface="Wingdings" pitchFamily="2" charset="2"/>
              <a:buChar char="Ø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가상환경 리스트 확인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info –envs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</a:t>
            </a:r>
            <a:r>
              <a:rPr lang="ko-KR" altLang="en-US"/>
              <a:t> 가상환경 변경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activate </a:t>
            </a:r>
            <a:r>
              <a:rPr lang="ko-KR" altLang="en-US"/>
              <a:t>가상환경명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deactivate</a:t>
            </a:r>
            <a:r>
              <a:rPr lang="ko-KR" altLang="en-US"/>
              <a:t> 가상환경명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0F4D4E-3785-1B45-A00D-F5A0C82D4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05/10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A0073AD-FC77-4B4B-9BD9-691C68EE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환경구성</a:t>
            </a:r>
          </a:p>
        </p:txBody>
      </p:sp>
    </p:spTree>
    <p:extLst>
      <p:ext uri="{BB962C8B-B14F-4D97-AF65-F5344CB8AC3E}">
        <p14:creationId xmlns:p14="http://schemas.microsoft.com/office/powerpoint/2010/main" val="15128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13F2CB-E905-6C49-8D24-22EBAA3BC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3" y="692697"/>
            <a:ext cx="6740081" cy="460762"/>
          </a:xfrm>
        </p:spPr>
        <p:txBody>
          <a:bodyPr/>
          <a:lstStyle/>
          <a:p>
            <a:r>
              <a:rPr lang="en-US" altLang="ko-KR"/>
              <a:t>2.4.</a:t>
            </a:r>
            <a:r>
              <a:rPr lang="ko-KR" altLang="en-US"/>
              <a:t> 가상환경 사용하기</a:t>
            </a:r>
            <a:r>
              <a:rPr lang="en-US" altLang="ko-KR"/>
              <a:t> 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C721-B0DD-1140-89BC-41805CF50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1340768"/>
            <a:ext cx="6192614" cy="5015582"/>
          </a:xfrm>
        </p:spPr>
        <p:txBody>
          <a:bodyPr>
            <a:normAutofit/>
          </a:bodyPr>
          <a:lstStyle/>
          <a:p>
            <a:r>
              <a:rPr lang="en-US" altLang="ko-KR"/>
              <a:t>Anaconda prompt</a:t>
            </a:r>
            <a:r>
              <a:rPr lang="ko-KR" altLang="en-US"/>
              <a:t>에서 작업 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패키지 설치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install  </a:t>
            </a:r>
            <a:r>
              <a:rPr lang="ko-KR" altLang="en-US"/>
              <a:t>패키지명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install tensorflow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패키지 리스트 확인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list</a:t>
            </a:r>
          </a:p>
          <a:p>
            <a:pPr>
              <a:buFont typeface="Wingdings" pitchFamily="2" charset="2"/>
              <a:buChar char="Ø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</a:t>
            </a:r>
            <a:r>
              <a:rPr lang="ko-KR" altLang="en-US"/>
              <a:t>패키지 삭제</a:t>
            </a:r>
            <a:endParaRPr lang="en-US" altLang="ko-KR"/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remove –name  </a:t>
            </a:r>
            <a:r>
              <a:rPr lang="ko-KR" altLang="en-US"/>
              <a:t>가상환경명 </a:t>
            </a:r>
            <a:r>
              <a:rPr lang="en-US" altLang="ko-KR"/>
              <a:t>–all</a:t>
            </a:r>
          </a:p>
          <a:p>
            <a:pPr>
              <a:buFont typeface="Wingdings" pitchFamily="2" charset="2"/>
              <a:buChar char="Ø"/>
            </a:pPr>
            <a:r>
              <a:rPr lang="en-US" altLang="ko-KR"/>
              <a:t>Conda remove –n </a:t>
            </a:r>
            <a:r>
              <a:rPr lang="ko-KR" altLang="en-US"/>
              <a:t>가상환경명 </a:t>
            </a:r>
            <a:r>
              <a:rPr lang="en-US" altLang="ko-KR"/>
              <a:t>–all</a:t>
            </a:r>
          </a:p>
          <a:p>
            <a:pPr>
              <a:buFont typeface="Wingdings" pitchFamily="2" charset="2"/>
              <a:buChar char="Ø"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0F4D4E-3785-1B45-A00D-F5A0C82D4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06/10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A0073AD-FC77-4B4B-9BD9-691C68EE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환경구성</a:t>
            </a:r>
          </a:p>
        </p:txBody>
      </p:sp>
    </p:spTree>
    <p:extLst>
      <p:ext uri="{BB962C8B-B14F-4D97-AF65-F5344CB8AC3E}">
        <p14:creationId xmlns:p14="http://schemas.microsoft.com/office/powerpoint/2010/main" val="409956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0D7A6E-2F4A-0546-BD5F-12B4F1008B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2.5.</a:t>
            </a:r>
            <a:r>
              <a:rPr lang="ko-KR" altLang="en-US" dirty="0"/>
              <a:t> 파이썬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8EA29-D69E-1A4E-88AB-A2AC27358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VS 2019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r>
              <a:rPr lang="ko-KR" altLang="en-US" dirty="0"/>
              <a:t>프로젝트에서 </a:t>
            </a:r>
            <a:r>
              <a:rPr lang="en-US" altLang="ko-KR" dirty="0"/>
              <a:t>Python </a:t>
            </a:r>
            <a:r>
              <a:rPr lang="ko-KR" altLang="en-US" dirty="0"/>
              <a:t>환경 생성</a:t>
            </a:r>
            <a:r>
              <a:rPr lang="en-US" altLang="ko-KR" dirty="0"/>
              <a:t>/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58BF7-E7AE-8C4E-A6FF-F59D9FA3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68242" y="5249316"/>
            <a:ext cx="4103737" cy="369332"/>
          </a:xfrm>
        </p:spPr>
        <p:txBody>
          <a:bodyPr/>
          <a:lstStyle/>
          <a:p>
            <a:pPr algn="ctr"/>
            <a:r>
              <a:rPr lang="ko-KR" altLang="en-US" dirty="0"/>
              <a:t>그림 </a:t>
            </a:r>
            <a:r>
              <a:rPr lang="en-US" altLang="ko-KR" dirty="0"/>
              <a:t>4. Python </a:t>
            </a:r>
            <a:r>
              <a:rPr lang="ko-KR" altLang="en-US" dirty="0"/>
              <a:t>환경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ED20CA-93B1-1746-BC8F-1E2BD23AB9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408" y="6356350"/>
            <a:ext cx="718465" cy="323165"/>
          </a:xfrm>
        </p:spPr>
        <p:txBody>
          <a:bodyPr/>
          <a:lstStyle/>
          <a:p>
            <a:r>
              <a:rPr lang="en-US" altLang="ko-KR" dirty="0"/>
              <a:t>07/10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783FF4D-71B2-5C42-86D9-0B542CBD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환경구성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1E5DA8-9ACF-4F86-B422-1D2CBF0BB04D}"/>
              </a:ext>
            </a:extLst>
          </p:cNvPr>
          <p:cNvGrpSpPr/>
          <p:nvPr/>
        </p:nvGrpSpPr>
        <p:grpSpPr>
          <a:xfrm>
            <a:off x="1227986" y="2863383"/>
            <a:ext cx="6188182" cy="2267266"/>
            <a:chOff x="1227986" y="2863383"/>
            <a:chExt cx="6188182" cy="2267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62FDD1-AA6E-4964-BD53-F2108D7FC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986" y="2863383"/>
              <a:ext cx="2972215" cy="226726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BB5367A-760D-4366-B8A5-C86EE12C3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933"/>
            <a:stretch/>
          </p:blipFill>
          <p:spPr>
            <a:xfrm>
              <a:off x="4320111" y="2863383"/>
              <a:ext cx="3096057" cy="2267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화면 슬라이드 쇼(4:3)</PresentationFormat>
  <Paragraphs>250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Times New Roman</vt:lpstr>
      <vt:lpstr>Wingdings</vt:lpstr>
      <vt:lpstr>Arial</vt:lpstr>
      <vt:lpstr>HY견고딕</vt:lpstr>
      <vt:lpstr>맑은 고딕</vt:lpstr>
      <vt:lpstr>돋움체</vt:lpstr>
      <vt:lpstr>Office 테마</vt:lpstr>
      <vt:lpstr>Python 환경에서의 DL</vt:lpstr>
      <vt:lpstr>PowerPoint 프레젠테이션</vt:lpstr>
      <vt:lpstr>1. 커리큘럼</vt:lpstr>
      <vt:lpstr>2. 환경 구성</vt:lpstr>
      <vt:lpstr>2. 환경구성</vt:lpstr>
      <vt:lpstr>2. 환경구성</vt:lpstr>
      <vt:lpstr>환경구성</vt:lpstr>
      <vt:lpstr>환경구성</vt:lpstr>
      <vt:lpstr>환경구성</vt:lpstr>
      <vt:lpstr>3. 예제</vt:lpstr>
      <vt:lpstr>3. 예제</vt:lpstr>
      <vt:lpstr>3. 예제</vt:lpstr>
      <vt:lpstr>3. 예제</vt:lpstr>
      <vt:lpstr>3. 예제</vt:lpstr>
      <vt:lpstr>3. 예제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Ryu YongSang</cp:lastModifiedBy>
  <cp:revision>6</cp:revision>
  <dcterms:created xsi:type="dcterms:W3CDTF">2012-02-11T12:04:15Z</dcterms:created>
  <dcterms:modified xsi:type="dcterms:W3CDTF">2021-10-18T14:59:56Z</dcterms:modified>
</cp:coreProperties>
</file>