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444" r:id="rId2"/>
    <p:sldId id="445" r:id="rId3"/>
    <p:sldId id="446" r:id="rId4"/>
    <p:sldId id="453" r:id="rId5"/>
    <p:sldId id="454" r:id="rId6"/>
    <p:sldId id="455" r:id="rId7"/>
    <p:sldId id="456" r:id="rId8"/>
    <p:sldId id="457" r:id="rId9"/>
    <p:sldId id="458" r:id="rId10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나눔고딕" pitchFamily="2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DA2"/>
    <a:srgbClr val="262624"/>
    <a:srgbClr val="E8B359"/>
    <a:srgbClr val="014480"/>
    <a:srgbClr val="FFEB33"/>
    <a:srgbClr val="39D3AE"/>
    <a:srgbClr val="5F779E"/>
    <a:srgbClr val="7EC355"/>
    <a:srgbClr val="448420"/>
    <a:srgbClr val="A5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86ECD-E555-4743-AA06-3FD5F52D7984}" v="164" dt="2021-10-26T08:45:55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 YongSang" userId="d5166170fdae3315" providerId="LiveId" clId="{7AC86ECD-E555-4743-AA06-3FD5F52D7984}"/>
    <pc:docChg chg="undo custSel addSld delSld modSld">
      <pc:chgData name="Ryu YongSang" userId="d5166170fdae3315" providerId="LiveId" clId="{7AC86ECD-E555-4743-AA06-3FD5F52D7984}" dt="2021-10-26T10:39:11.931" v="2272" actId="14100"/>
      <pc:docMkLst>
        <pc:docMk/>
      </pc:docMkLst>
      <pc:sldChg chg="modSp mod">
        <pc:chgData name="Ryu YongSang" userId="d5166170fdae3315" providerId="LiveId" clId="{7AC86ECD-E555-4743-AA06-3FD5F52D7984}" dt="2021-10-26T07:45:32.018" v="11" actId="20577"/>
        <pc:sldMkLst>
          <pc:docMk/>
          <pc:sldMk cId="1621074140" sldId="444"/>
        </pc:sldMkLst>
        <pc:spChg chg="mod">
          <ac:chgData name="Ryu YongSang" userId="d5166170fdae3315" providerId="LiveId" clId="{7AC86ECD-E555-4743-AA06-3FD5F52D7984}" dt="2021-10-26T07:45:32.018" v="11" actId="20577"/>
          <ac:spMkLst>
            <pc:docMk/>
            <pc:sldMk cId="1621074140" sldId="444"/>
            <ac:spMk id="4" creationId="{00000000-0000-0000-0000-000000000000}"/>
          </ac:spMkLst>
        </pc:spChg>
      </pc:sldChg>
      <pc:sldChg chg="addSp delSp modSp mod">
        <pc:chgData name="Ryu YongSang" userId="d5166170fdae3315" providerId="LiveId" clId="{7AC86ECD-E555-4743-AA06-3FD5F52D7984}" dt="2021-10-26T10:36:11.788" v="2258" actId="20577"/>
        <pc:sldMkLst>
          <pc:docMk/>
          <pc:sldMk cId="2172896075" sldId="446"/>
        </pc:sldMkLst>
        <pc:spChg chg="mod">
          <ac:chgData name="Ryu YongSang" userId="d5166170fdae3315" providerId="LiveId" clId="{7AC86ECD-E555-4743-AA06-3FD5F52D7984}" dt="2021-10-26T07:45:53.913" v="13" actId="1076"/>
          <ac:spMkLst>
            <pc:docMk/>
            <pc:sldMk cId="2172896075" sldId="446"/>
            <ac:spMk id="4" creationId="{49672784-DE45-CA4A-A559-9B5FFD6E0D48}"/>
          </ac:spMkLst>
        </pc:spChg>
        <pc:spChg chg="mod">
          <ac:chgData name="Ryu YongSang" userId="d5166170fdae3315" providerId="LiveId" clId="{7AC86ECD-E555-4743-AA06-3FD5F52D7984}" dt="2021-10-26T07:51:47.240" v="394" actId="20577"/>
          <ac:spMkLst>
            <pc:docMk/>
            <pc:sldMk cId="2172896075" sldId="446"/>
            <ac:spMk id="10" creationId="{CC4DAB82-F002-4B44-BDE8-B50D48B65340}"/>
          </ac:spMkLst>
        </pc:spChg>
        <pc:spChg chg="add mod">
          <ac:chgData name="Ryu YongSang" userId="d5166170fdae3315" providerId="LiveId" clId="{7AC86ECD-E555-4743-AA06-3FD5F52D7984}" dt="2021-10-26T08:10:13.503" v="441" actId="478"/>
          <ac:spMkLst>
            <pc:docMk/>
            <pc:sldMk cId="2172896075" sldId="446"/>
            <ac:spMk id="11" creationId="{DDFA29E9-A3A0-4A0C-A042-1BA63A5911BE}"/>
          </ac:spMkLst>
        </pc:spChg>
        <pc:spChg chg="del">
          <ac:chgData name="Ryu YongSang" userId="d5166170fdae3315" providerId="LiveId" clId="{7AC86ECD-E555-4743-AA06-3FD5F52D7984}" dt="2021-10-26T08:10:13.503" v="441" actId="478"/>
          <ac:spMkLst>
            <pc:docMk/>
            <pc:sldMk cId="2172896075" sldId="446"/>
            <ac:spMk id="18" creationId="{1B57EA5F-7065-4995-95B3-8BAB3AE99E3B}"/>
          </ac:spMkLst>
        </pc:spChg>
        <pc:spChg chg="mod">
          <ac:chgData name="Ryu YongSang" userId="d5166170fdae3315" providerId="LiveId" clId="{7AC86ECD-E555-4743-AA06-3FD5F52D7984}" dt="2021-10-26T10:36:11.788" v="2258" actId="20577"/>
          <ac:spMkLst>
            <pc:docMk/>
            <pc:sldMk cId="2172896075" sldId="446"/>
            <ac:spMk id="21" creationId="{EF831947-53F5-4325-8F6D-FD5541C7B924}"/>
          </ac:spMkLst>
        </pc:spChg>
        <pc:spChg chg="mod">
          <ac:chgData name="Ryu YongSang" userId="d5166170fdae3315" providerId="LiveId" clId="{7AC86ECD-E555-4743-AA06-3FD5F52D7984}" dt="2021-10-26T07:51:45.352" v="393" actId="20577"/>
          <ac:spMkLst>
            <pc:docMk/>
            <pc:sldMk cId="2172896075" sldId="446"/>
            <ac:spMk id="32" creationId="{1ED5C56C-2AD1-0549-B1FA-816DF2927904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34" creationId="{75FA4458-686E-6E42-93C3-5C7475885129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36" creationId="{4F9C3037-4186-324B-914E-0609C7C67440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38" creationId="{57AE2576-D564-844C-A9E6-736DF84C1301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40" creationId="{CE4A9810-5C71-664B-8AA9-5179B766842A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42" creationId="{624B7BEE-9D51-4744-8605-F7BAE92B6CD9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44" creationId="{1355D25A-2CE1-254E-B3F1-DCE4EE6F8A89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46" creationId="{F1580DE6-4DB7-7B4A-8C1A-B8DB12C07757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48" creationId="{4090FF69-A978-3448-A475-3157563EDD5D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50" creationId="{ED9D9286-EB34-A34B-A061-E27CADA6AD50}"/>
          </ac:spMkLst>
        </pc:spChg>
        <pc:spChg chg="del">
          <ac:chgData name="Ryu YongSang" userId="d5166170fdae3315" providerId="LiveId" clId="{7AC86ECD-E555-4743-AA06-3FD5F52D7984}" dt="2021-10-26T07:46:39.417" v="64" actId="478"/>
          <ac:spMkLst>
            <pc:docMk/>
            <pc:sldMk cId="2172896075" sldId="446"/>
            <ac:spMk id="52" creationId="{93DD6C7C-3C4D-B945-AB2B-4AB2CBC23D5E}"/>
          </ac:spMkLst>
        </pc:spChg>
      </pc:sldChg>
      <pc:sldChg chg="del">
        <pc:chgData name="Ryu YongSang" userId="d5166170fdae3315" providerId="LiveId" clId="{7AC86ECD-E555-4743-AA06-3FD5F52D7984}" dt="2021-10-26T07:51:58.161" v="395" actId="47"/>
        <pc:sldMkLst>
          <pc:docMk/>
          <pc:sldMk cId="1198902910" sldId="447"/>
        </pc:sldMkLst>
      </pc:sldChg>
      <pc:sldChg chg="del">
        <pc:chgData name="Ryu YongSang" userId="d5166170fdae3315" providerId="LiveId" clId="{7AC86ECD-E555-4743-AA06-3FD5F52D7984}" dt="2021-10-26T07:51:58.161" v="395" actId="47"/>
        <pc:sldMkLst>
          <pc:docMk/>
          <pc:sldMk cId="1584827482" sldId="448"/>
        </pc:sldMkLst>
      </pc:sldChg>
      <pc:sldChg chg="del">
        <pc:chgData name="Ryu YongSang" userId="d5166170fdae3315" providerId="LiveId" clId="{7AC86ECD-E555-4743-AA06-3FD5F52D7984}" dt="2021-10-26T07:51:58.161" v="395" actId="47"/>
        <pc:sldMkLst>
          <pc:docMk/>
          <pc:sldMk cId="432166487" sldId="449"/>
        </pc:sldMkLst>
      </pc:sldChg>
      <pc:sldChg chg="del">
        <pc:chgData name="Ryu YongSang" userId="d5166170fdae3315" providerId="LiveId" clId="{7AC86ECD-E555-4743-AA06-3FD5F52D7984}" dt="2021-10-26T07:51:58.161" v="395" actId="47"/>
        <pc:sldMkLst>
          <pc:docMk/>
          <pc:sldMk cId="1512825969" sldId="450"/>
        </pc:sldMkLst>
      </pc:sldChg>
      <pc:sldChg chg="del">
        <pc:chgData name="Ryu YongSang" userId="d5166170fdae3315" providerId="LiveId" clId="{7AC86ECD-E555-4743-AA06-3FD5F52D7984}" dt="2021-10-26T07:51:58.161" v="395" actId="47"/>
        <pc:sldMkLst>
          <pc:docMk/>
          <pc:sldMk cId="4099569575" sldId="451"/>
        </pc:sldMkLst>
      </pc:sldChg>
      <pc:sldChg chg="del">
        <pc:chgData name="Ryu YongSang" userId="d5166170fdae3315" providerId="LiveId" clId="{7AC86ECD-E555-4743-AA06-3FD5F52D7984}" dt="2021-10-26T07:51:58.161" v="395" actId="47"/>
        <pc:sldMkLst>
          <pc:docMk/>
          <pc:sldMk cId="42164681" sldId="452"/>
        </pc:sldMkLst>
      </pc:sldChg>
      <pc:sldChg chg="addSp delSp modSp mod">
        <pc:chgData name="Ryu YongSang" userId="d5166170fdae3315" providerId="LiveId" clId="{7AC86ECD-E555-4743-AA06-3FD5F52D7984}" dt="2021-10-26T10:36:14.300" v="2260" actId="20577"/>
        <pc:sldMkLst>
          <pc:docMk/>
          <pc:sldMk cId="2976357782" sldId="453"/>
        </pc:sldMkLst>
        <pc:spChg chg="del mod">
          <ac:chgData name="Ryu YongSang" userId="d5166170fdae3315" providerId="LiveId" clId="{7AC86ECD-E555-4743-AA06-3FD5F52D7984}" dt="2021-10-26T08:10:10.693" v="440" actId="478"/>
          <ac:spMkLst>
            <pc:docMk/>
            <pc:sldMk cId="2976357782" sldId="453"/>
            <ac:spMk id="2" creationId="{01BDDAF9-A24A-44F4-9B16-72DD12B08DF4}"/>
          </ac:spMkLst>
        </pc:spChg>
        <pc:spChg chg="mod">
          <ac:chgData name="Ryu YongSang" userId="d5166170fdae3315" providerId="LiveId" clId="{7AC86ECD-E555-4743-AA06-3FD5F52D7984}" dt="2021-10-26T08:09:36.652" v="416" actId="20577"/>
          <ac:spMkLst>
            <pc:docMk/>
            <pc:sldMk cId="2976357782" sldId="453"/>
            <ac:spMk id="3" creationId="{FBC90C7A-53EE-4EBB-9A31-F822C134CE35}"/>
          </ac:spMkLst>
        </pc:spChg>
        <pc:spChg chg="add mod">
          <ac:chgData name="Ryu YongSang" userId="d5166170fdae3315" providerId="LiveId" clId="{7AC86ECD-E555-4743-AA06-3FD5F52D7984}" dt="2021-10-26T08:10:10.693" v="440" actId="478"/>
          <ac:spMkLst>
            <pc:docMk/>
            <pc:sldMk cId="2976357782" sldId="453"/>
            <ac:spMk id="5" creationId="{88F16724-B2D1-41CA-91E9-5685617F15FF}"/>
          </ac:spMkLst>
        </pc:spChg>
        <pc:spChg chg="mod">
          <ac:chgData name="Ryu YongSang" userId="d5166170fdae3315" providerId="LiveId" clId="{7AC86ECD-E555-4743-AA06-3FD5F52D7984}" dt="2021-10-26T10:36:14.300" v="2260" actId="20577"/>
          <ac:spMkLst>
            <pc:docMk/>
            <pc:sldMk cId="2976357782" sldId="453"/>
            <ac:spMk id="6" creationId="{E9F62CE9-1F03-49C8-BB78-C4C2E04187C6}"/>
          </ac:spMkLst>
        </pc:spChg>
        <pc:spChg chg="mod">
          <ac:chgData name="Ryu YongSang" userId="d5166170fdae3315" providerId="LiveId" clId="{7AC86ECD-E555-4743-AA06-3FD5F52D7984}" dt="2021-10-26T08:09:28.314" v="398" actId="20577"/>
          <ac:spMkLst>
            <pc:docMk/>
            <pc:sldMk cId="2976357782" sldId="453"/>
            <ac:spMk id="8" creationId="{5014232D-B8C5-46E6-AC97-06F05048A199}"/>
          </ac:spMkLst>
        </pc:spChg>
        <pc:picChg chg="del">
          <ac:chgData name="Ryu YongSang" userId="d5166170fdae3315" providerId="LiveId" clId="{7AC86ECD-E555-4743-AA06-3FD5F52D7984}" dt="2021-10-26T08:09:42.649" v="417" actId="478"/>
          <ac:picMkLst>
            <pc:docMk/>
            <pc:sldMk cId="2976357782" sldId="453"/>
            <ac:picMk id="10" creationId="{8FD683A9-F712-492E-BEF2-6F72F13CCE9C}"/>
          </ac:picMkLst>
        </pc:picChg>
        <pc:picChg chg="del">
          <ac:chgData name="Ryu YongSang" userId="d5166170fdae3315" providerId="LiveId" clId="{7AC86ECD-E555-4743-AA06-3FD5F52D7984}" dt="2021-10-26T08:09:42.649" v="417" actId="478"/>
          <ac:picMkLst>
            <pc:docMk/>
            <pc:sldMk cId="2976357782" sldId="453"/>
            <ac:picMk id="12" creationId="{9787FC43-646D-4838-8357-6BF47918745C}"/>
          </ac:picMkLst>
        </pc:picChg>
      </pc:sldChg>
      <pc:sldChg chg="addSp delSp modSp add mod">
        <pc:chgData name="Ryu YongSang" userId="d5166170fdae3315" providerId="LiveId" clId="{7AC86ECD-E555-4743-AA06-3FD5F52D7984}" dt="2021-10-26T10:36:16.083" v="2262" actId="20577"/>
        <pc:sldMkLst>
          <pc:docMk/>
          <pc:sldMk cId="823218759" sldId="454"/>
        </pc:sldMkLst>
        <pc:spChg chg="del mod">
          <ac:chgData name="Ryu YongSang" userId="d5166170fdae3315" providerId="LiveId" clId="{7AC86ECD-E555-4743-AA06-3FD5F52D7984}" dt="2021-10-26T08:10:03.713" v="439" actId="478"/>
          <ac:spMkLst>
            <pc:docMk/>
            <pc:sldMk cId="823218759" sldId="454"/>
            <ac:spMk id="2" creationId="{01BDDAF9-A24A-44F4-9B16-72DD12B08DF4}"/>
          </ac:spMkLst>
        </pc:spChg>
        <pc:spChg chg="mod">
          <ac:chgData name="Ryu YongSang" userId="d5166170fdae3315" providerId="LiveId" clId="{7AC86ECD-E555-4743-AA06-3FD5F52D7984}" dt="2021-10-26T08:16:45.193" v="923" actId="20577"/>
          <ac:spMkLst>
            <pc:docMk/>
            <pc:sldMk cId="823218759" sldId="454"/>
            <ac:spMk id="3" creationId="{FBC90C7A-53EE-4EBB-9A31-F822C134CE35}"/>
          </ac:spMkLst>
        </pc:spChg>
        <pc:spChg chg="add mod">
          <ac:chgData name="Ryu YongSang" userId="d5166170fdae3315" providerId="LiveId" clId="{7AC86ECD-E555-4743-AA06-3FD5F52D7984}" dt="2021-10-26T08:10:03.713" v="439" actId="478"/>
          <ac:spMkLst>
            <pc:docMk/>
            <pc:sldMk cId="823218759" sldId="454"/>
            <ac:spMk id="5" creationId="{044C77A4-F6D4-4F97-904A-765C295BB5F7}"/>
          </ac:spMkLst>
        </pc:spChg>
        <pc:spChg chg="mod">
          <ac:chgData name="Ryu YongSang" userId="d5166170fdae3315" providerId="LiveId" clId="{7AC86ECD-E555-4743-AA06-3FD5F52D7984}" dt="2021-10-26T10:36:16.083" v="2262" actId="20577"/>
          <ac:spMkLst>
            <pc:docMk/>
            <pc:sldMk cId="823218759" sldId="454"/>
            <ac:spMk id="6" creationId="{E9F62CE9-1F03-49C8-BB78-C4C2E04187C6}"/>
          </ac:spMkLst>
        </pc:spChg>
        <pc:spChg chg="mod">
          <ac:chgData name="Ryu YongSang" userId="d5166170fdae3315" providerId="LiveId" clId="{7AC86ECD-E555-4743-AA06-3FD5F52D7984}" dt="2021-10-26T08:09:59.042" v="436" actId="20577"/>
          <ac:spMkLst>
            <pc:docMk/>
            <pc:sldMk cId="823218759" sldId="454"/>
            <ac:spMk id="8" creationId="{5014232D-B8C5-46E6-AC97-06F05048A199}"/>
          </ac:spMkLst>
        </pc:spChg>
      </pc:sldChg>
      <pc:sldChg chg="del">
        <pc:chgData name="Ryu YongSang" userId="d5166170fdae3315" providerId="LiveId" clId="{7AC86ECD-E555-4743-AA06-3FD5F52D7984}" dt="2021-10-26T08:09:20.008" v="396" actId="47"/>
        <pc:sldMkLst>
          <pc:docMk/>
          <pc:sldMk cId="958100794" sldId="454"/>
        </pc:sldMkLst>
      </pc:sldChg>
      <pc:sldChg chg="modSp add mod">
        <pc:chgData name="Ryu YongSang" userId="d5166170fdae3315" providerId="LiveId" clId="{7AC86ECD-E555-4743-AA06-3FD5F52D7984}" dt="2021-10-26T10:36:17.980" v="2264" actId="20577"/>
        <pc:sldMkLst>
          <pc:docMk/>
          <pc:sldMk cId="145720285" sldId="455"/>
        </pc:sldMkLst>
        <pc:spChg chg="mod">
          <ac:chgData name="Ryu YongSang" userId="d5166170fdae3315" providerId="LiveId" clId="{7AC86ECD-E555-4743-AA06-3FD5F52D7984}" dt="2021-10-26T08:19:44.971" v="1488" actId="20577"/>
          <ac:spMkLst>
            <pc:docMk/>
            <pc:sldMk cId="145720285" sldId="455"/>
            <ac:spMk id="3" creationId="{FBC90C7A-53EE-4EBB-9A31-F822C134CE35}"/>
          </ac:spMkLst>
        </pc:spChg>
        <pc:spChg chg="mod">
          <ac:chgData name="Ryu YongSang" userId="d5166170fdae3315" providerId="LiveId" clId="{7AC86ECD-E555-4743-AA06-3FD5F52D7984}" dt="2021-10-26T10:36:17.980" v="2264" actId="20577"/>
          <ac:spMkLst>
            <pc:docMk/>
            <pc:sldMk cId="145720285" sldId="455"/>
            <ac:spMk id="6" creationId="{E9F62CE9-1F03-49C8-BB78-C4C2E04187C6}"/>
          </ac:spMkLst>
        </pc:spChg>
      </pc:sldChg>
      <pc:sldChg chg="del">
        <pc:chgData name="Ryu YongSang" userId="d5166170fdae3315" providerId="LiveId" clId="{7AC86ECD-E555-4743-AA06-3FD5F52D7984}" dt="2021-10-26T08:09:20.008" v="396" actId="47"/>
        <pc:sldMkLst>
          <pc:docMk/>
          <pc:sldMk cId="1296805570" sldId="455"/>
        </pc:sldMkLst>
      </pc:sldChg>
      <pc:sldChg chg="del">
        <pc:chgData name="Ryu YongSang" userId="d5166170fdae3315" providerId="LiveId" clId="{7AC86ECD-E555-4743-AA06-3FD5F52D7984}" dt="2021-10-26T08:09:20.008" v="396" actId="47"/>
        <pc:sldMkLst>
          <pc:docMk/>
          <pc:sldMk cId="380729449" sldId="456"/>
        </pc:sldMkLst>
      </pc:sldChg>
      <pc:sldChg chg="addSp modSp add mod">
        <pc:chgData name="Ryu YongSang" userId="d5166170fdae3315" providerId="LiveId" clId="{7AC86ECD-E555-4743-AA06-3FD5F52D7984}" dt="2021-10-26T10:36:21.291" v="2266" actId="20577"/>
        <pc:sldMkLst>
          <pc:docMk/>
          <pc:sldMk cId="1900146296" sldId="456"/>
        </pc:sldMkLst>
        <pc:spChg chg="mod">
          <ac:chgData name="Ryu YongSang" userId="d5166170fdae3315" providerId="LiveId" clId="{7AC86ECD-E555-4743-AA06-3FD5F52D7984}" dt="2021-10-26T08:27:48.434" v="1818" actId="20577"/>
          <ac:spMkLst>
            <pc:docMk/>
            <pc:sldMk cId="1900146296" sldId="456"/>
            <ac:spMk id="3" creationId="{FBC90C7A-53EE-4EBB-9A31-F822C134CE35}"/>
          </ac:spMkLst>
        </pc:spChg>
        <pc:spChg chg="mod">
          <ac:chgData name="Ryu YongSang" userId="d5166170fdae3315" providerId="LiveId" clId="{7AC86ECD-E555-4743-AA06-3FD5F52D7984}" dt="2021-10-26T10:36:21.291" v="2266" actId="20577"/>
          <ac:spMkLst>
            <pc:docMk/>
            <pc:sldMk cId="1900146296" sldId="456"/>
            <ac:spMk id="6" creationId="{E9F62CE9-1F03-49C8-BB78-C4C2E04187C6}"/>
          </ac:spMkLst>
        </pc:spChg>
        <pc:picChg chg="add mod">
          <ac:chgData name="Ryu YongSang" userId="d5166170fdae3315" providerId="LiveId" clId="{7AC86ECD-E555-4743-AA06-3FD5F52D7984}" dt="2021-10-26T08:27:59.953" v="1821" actId="1076"/>
          <ac:picMkLst>
            <pc:docMk/>
            <pc:sldMk cId="1900146296" sldId="456"/>
            <ac:picMk id="4" creationId="{49FC1104-FD29-4C30-BD8A-AF5F3444F5B9}"/>
          </ac:picMkLst>
        </pc:picChg>
      </pc:sldChg>
      <pc:sldChg chg="del">
        <pc:chgData name="Ryu YongSang" userId="d5166170fdae3315" providerId="LiveId" clId="{7AC86ECD-E555-4743-AA06-3FD5F52D7984}" dt="2021-10-26T08:09:20.008" v="396" actId="47"/>
        <pc:sldMkLst>
          <pc:docMk/>
          <pc:sldMk cId="1692012903" sldId="457"/>
        </pc:sldMkLst>
      </pc:sldChg>
      <pc:sldChg chg="addSp delSp modSp add mod">
        <pc:chgData name="Ryu YongSang" userId="d5166170fdae3315" providerId="LiveId" clId="{7AC86ECD-E555-4743-AA06-3FD5F52D7984}" dt="2021-10-26T10:36:23.707" v="2268" actId="20577"/>
        <pc:sldMkLst>
          <pc:docMk/>
          <pc:sldMk cId="3137423743" sldId="457"/>
        </pc:sldMkLst>
        <pc:spChg chg="mod">
          <ac:chgData name="Ryu YongSang" userId="d5166170fdae3315" providerId="LiveId" clId="{7AC86ECD-E555-4743-AA06-3FD5F52D7984}" dt="2021-10-26T08:44:30.069" v="2023" actId="20577"/>
          <ac:spMkLst>
            <pc:docMk/>
            <pc:sldMk cId="3137423743" sldId="457"/>
            <ac:spMk id="3" creationId="{FBC90C7A-53EE-4EBB-9A31-F822C134CE35}"/>
          </ac:spMkLst>
        </pc:spChg>
        <pc:spChg chg="mod">
          <ac:chgData name="Ryu YongSang" userId="d5166170fdae3315" providerId="LiveId" clId="{7AC86ECD-E555-4743-AA06-3FD5F52D7984}" dt="2021-10-26T10:36:23.707" v="2268" actId="20577"/>
          <ac:spMkLst>
            <pc:docMk/>
            <pc:sldMk cId="3137423743" sldId="457"/>
            <ac:spMk id="6" creationId="{E9F62CE9-1F03-49C8-BB78-C4C2E04187C6}"/>
          </ac:spMkLst>
        </pc:spChg>
        <pc:picChg chg="del">
          <ac:chgData name="Ryu YongSang" userId="d5166170fdae3315" providerId="LiveId" clId="{7AC86ECD-E555-4743-AA06-3FD5F52D7984}" dt="2021-10-26T08:44:31.833" v="2024" actId="478"/>
          <ac:picMkLst>
            <pc:docMk/>
            <pc:sldMk cId="3137423743" sldId="457"/>
            <ac:picMk id="4" creationId="{49FC1104-FD29-4C30-BD8A-AF5F3444F5B9}"/>
          </ac:picMkLst>
        </pc:picChg>
        <pc:picChg chg="add mod">
          <ac:chgData name="Ryu YongSang" userId="d5166170fdae3315" providerId="LiveId" clId="{7AC86ECD-E555-4743-AA06-3FD5F52D7984}" dt="2021-10-26T08:44:33.279" v="2025" actId="1076"/>
          <ac:picMkLst>
            <pc:docMk/>
            <pc:sldMk cId="3137423743" sldId="457"/>
            <ac:picMk id="7" creationId="{4BAC30F5-AF20-403A-88FC-CB9CD19E6AC8}"/>
          </ac:picMkLst>
        </pc:picChg>
        <pc:picChg chg="add mod">
          <ac:chgData name="Ryu YongSang" userId="d5166170fdae3315" providerId="LiveId" clId="{7AC86ECD-E555-4743-AA06-3FD5F52D7984}" dt="2021-10-26T08:44:45.174" v="2027" actId="1076"/>
          <ac:picMkLst>
            <pc:docMk/>
            <pc:sldMk cId="3137423743" sldId="457"/>
            <ac:picMk id="10" creationId="{CE2535A6-6EF7-4DB4-9F01-29DD029FF70E}"/>
          </ac:picMkLst>
        </pc:picChg>
      </pc:sldChg>
      <pc:sldChg chg="addSp delSp modSp add mod">
        <pc:chgData name="Ryu YongSang" userId="d5166170fdae3315" providerId="LiveId" clId="{7AC86ECD-E555-4743-AA06-3FD5F52D7984}" dt="2021-10-26T10:39:11.931" v="2272" actId="14100"/>
        <pc:sldMkLst>
          <pc:docMk/>
          <pc:sldMk cId="1249594385" sldId="458"/>
        </pc:sldMkLst>
        <pc:spChg chg="mod">
          <ac:chgData name="Ryu YongSang" userId="d5166170fdae3315" providerId="LiveId" clId="{7AC86ECD-E555-4743-AA06-3FD5F52D7984}" dt="2021-10-26T08:45:55.315" v="2235" actId="20577"/>
          <ac:spMkLst>
            <pc:docMk/>
            <pc:sldMk cId="1249594385" sldId="458"/>
            <ac:spMk id="3" creationId="{FBC90C7A-53EE-4EBB-9A31-F822C134CE35}"/>
          </ac:spMkLst>
        </pc:spChg>
        <pc:spChg chg="mod">
          <ac:chgData name="Ryu YongSang" userId="d5166170fdae3315" providerId="LiveId" clId="{7AC86ECD-E555-4743-AA06-3FD5F52D7984}" dt="2021-10-26T10:35:58.002" v="2250" actId="20577"/>
          <ac:spMkLst>
            <pc:docMk/>
            <pc:sldMk cId="1249594385" sldId="458"/>
            <ac:spMk id="6" creationId="{E9F62CE9-1F03-49C8-BB78-C4C2E04187C6}"/>
          </ac:spMkLst>
        </pc:spChg>
        <pc:picChg chg="add del mod">
          <ac:chgData name="Ryu YongSang" userId="d5166170fdae3315" providerId="LiveId" clId="{7AC86ECD-E555-4743-AA06-3FD5F52D7984}" dt="2021-10-26T10:39:03.211" v="2269" actId="478"/>
          <ac:picMkLst>
            <pc:docMk/>
            <pc:sldMk cId="1249594385" sldId="458"/>
            <ac:picMk id="4" creationId="{06B755DC-4B02-4646-A0AE-3DBF41F765AD}"/>
          </ac:picMkLst>
        </pc:picChg>
        <pc:picChg chg="del">
          <ac:chgData name="Ryu YongSang" userId="d5166170fdae3315" providerId="LiveId" clId="{7AC86ECD-E555-4743-AA06-3FD5F52D7984}" dt="2021-10-26T09:24:36.490" v="2236" actId="478"/>
          <ac:picMkLst>
            <pc:docMk/>
            <pc:sldMk cId="1249594385" sldId="458"/>
            <ac:picMk id="7" creationId="{4BAC30F5-AF20-403A-88FC-CB9CD19E6AC8}"/>
          </ac:picMkLst>
        </pc:picChg>
        <pc:picChg chg="add mod">
          <ac:chgData name="Ryu YongSang" userId="d5166170fdae3315" providerId="LiveId" clId="{7AC86ECD-E555-4743-AA06-3FD5F52D7984}" dt="2021-10-26T10:35:45.027" v="2245" actId="14100"/>
          <ac:picMkLst>
            <pc:docMk/>
            <pc:sldMk cId="1249594385" sldId="458"/>
            <ac:picMk id="9" creationId="{5E484027-430C-42FA-88D7-5B5178FC5CEE}"/>
          </ac:picMkLst>
        </pc:picChg>
        <pc:picChg chg="del">
          <ac:chgData name="Ryu YongSang" userId="d5166170fdae3315" providerId="LiveId" clId="{7AC86ECD-E555-4743-AA06-3FD5F52D7984}" dt="2021-10-26T09:24:36.490" v="2236" actId="478"/>
          <ac:picMkLst>
            <pc:docMk/>
            <pc:sldMk cId="1249594385" sldId="458"/>
            <ac:picMk id="10" creationId="{CE2535A6-6EF7-4DB4-9F01-29DD029FF70E}"/>
          </ac:picMkLst>
        </pc:picChg>
        <pc:picChg chg="add mod">
          <ac:chgData name="Ryu YongSang" userId="d5166170fdae3315" providerId="LiveId" clId="{7AC86ECD-E555-4743-AA06-3FD5F52D7984}" dt="2021-10-26T10:39:11.931" v="2272" actId="14100"/>
          <ac:picMkLst>
            <pc:docMk/>
            <pc:sldMk cId="1249594385" sldId="458"/>
            <ac:picMk id="11" creationId="{FC752506-48F7-47DF-9ECD-497FC029CB7B}"/>
          </ac:picMkLst>
        </pc:picChg>
      </pc:sldChg>
      <pc:sldChg chg="add del">
        <pc:chgData name="Ryu YongSang" userId="d5166170fdae3315" providerId="LiveId" clId="{7AC86ECD-E555-4743-AA06-3FD5F52D7984}" dt="2021-10-26T08:44:23.142" v="2020"/>
        <pc:sldMkLst>
          <pc:docMk/>
          <pc:sldMk cId="1936139705" sldId="458"/>
        </pc:sldMkLst>
      </pc:sldChg>
      <pc:sldChg chg="del">
        <pc:chgData name="Ryu YongSang" userId="d5166170fdae3315" providerId="LiveId" clId="{7AC86ECD-E555-4743-AA06-3FD5F52D7984}" dt="2021-10-26T08:09:20.008" v="396" actId="47"/>
        <pc:sldMkLst>
          <pc:docMk/>
          <pc:sldMk cId="2030017581" sldId="458"/>
        </pc:sldMkLst>
      </pc:sldChg>
    </pc:docChg>
  </pc:docChgLst>
  <pc:docChgLst>
    <pc:chgData name="Ryu YongSang" userId="d5166170fdae3315" providerId="LiveId" clId="{8CD89E2B-6320-774C-9523-D230F2F0FF64}"/>
    <pc:docChg chg="addSld modSld">
      <pc:chgData name="Ryu YongSang" userId="d5166170fdae3315" providerId="LiveId" clId="{8CD89E2B-6320-774C-9523-D230F2F0FF64}" dt="2021-10-18T02:27:18.532" v="101" actId="20577"/>
      <pc:docMkLst>
        <pc:docMk/>
      </pc:docMkLst>
      <pc:sldChg chg="modSp">
        <pc:chgData name="Ryu YongSang" userId="d5166170fdae3315" providerId="LiveId" clId="{8CD89E2B-6320-774C-9523-D230F2F0FF64}" dt="2021-10-18T02:25:29.191" v="49" actId="20577"/>
        <pc:sldMkLst>
          <pc:docMk/>
          <pc:sldMk cId="1621074140" sldId="444"/>
        </pc:sldMkLst>
        <pc:spChg chg="mod">
          <ac:chgData name="Ryu YongSang" userId="d5166170fdae3315" providerId="LiveId" clId="{8CD89E2B-6320-774C-9523-D230F2F0FF64}" dt="2021-10-18T02:25:22.508" v="39" actId="20577"/>
          <ac:spMkLst>
            <pc:docMk/>
            <pc:sldMk cId="1621074140" sldId="444"/>
            <ac:spMk id="4" creationId="{00000000-0000-0000-0000-000000000000}"/>
          </ac:spMkLst>
        </pc:spChg>
        <pc:spChg chg="mod">
          <ac:chgData name="Ryu YongSang" userId="d5166170fdae3315" providerId="LiveId" clId="{8CD89E2B-6320-774C-9523-D230F2F0FF64}" dt="2021-10-18T02:25:29.191" v="49" actId="20577"/>
          <ac:spMkLst>
            <pc:docMk/>
            <pc:sldMk cId="1621074140" sldId="444"/>
            <ac:spMk id="5" creationId="{00000000-0000-0000-0000-000000000000}"/>
          </ac:spMkLst>
        </pc:spChg>
      </pc:sldChg>
      <pc:sldChg chg="modSp">
        <pc:chgData name="Ryu YongSang" userId="d5166170fdae3315" providerId="LiveId" clId="{8CD89E2B-6320-774C-9523-D230F2F0FF64}" dt="2021-10-18T02:27:05.260" v="81" actId="14100"/>
        <pc:sldMkLst>
          <pc:docMk/>
          <pc:sldMk cId="3057520906" sldId="445"/>
        </pc:sldMkLst>
        <pc:spChg chg="mod">
          <ac:chgData name="Ryu YongSang" userId="d5166170fdae3315" providerId="LiveId" clId="{8CD89E2B-6320-774C-9523-D230F2F0FF64}" dt="2021-10-18T02:26:54.125" v="63" actId="14100"/>
          <ac:spMkLst>
            <pc:docMk/>
            <pc:sldMk cId="3057520906" sldId="445"/>
            <ac:spMk id="6" creationId="{00000000-0000-0000-0000-000000000000}"/>
          </ac:spMkLst>
        </pc:spChg>
        <pc:spChg chg="mod">
          <ac:chgData name="Ryu YongSang" userId="d5166170fdae3315" providerId="LiveId" clId="{8CD89E2B-6320-774C-9523-D230F2F0FF64}" dt="2021-10-18T02:27:05.260" v="81" actId="14100"/>
          <ac:spMkLst>
            <pc:docMk/>
            <pc:sldMk cId="3057520906" sldId="445"/>
            <ac:spMk id="8" creationId="{00000000-0000-0000-0000-000000000000}"/>
          </ac:spMkLst>
        </pc:spChg>
      </pc:sldChg>
      <pc:sldChg chg="modSp add">
        <pc:chgData name="Ryu YongSang" userId="d5166170fdae3315" providerId="LiveId" clId="{8CD89E2B-6320-774C-9523-D230F2F0FF64}" dt="2021-10-18T02:27:18.532" v="101" actId="20577"/>
        <pc:sldMkLst>
          <pc:docMk/>
          <pc:sldMk cId="1198902910" sldId="447"/>
        </pc:sldMkLst>
        <pc:spChg chg="mod">
          <ac:chgData name="Ryu YongSang" userId="d5166170fdae3315" providerId="LiveId" clId="{8CD89E2B-6320-774C-9523-D230F2F0FF64}" dt="2021-10-18T02:27:14.601" v="97" actId="20577"/>
          <ac:spMkLst>
            <pc:docMk/>
            <pc:sldMk cId="1198902910" sldId="447"/>
            <ac:spMk id="16" creationId="{177F4A50-7AB7-428B-9916-505EEB37AAA3}"/>
          </ac:spMkLst>
        </pc:spChg>
        <pc:spChg chg="mod">
          <ac:chgData name="Ryu YongSang" userId="d5166170fdae3315" providerId="LiveId" clId="{8CD89E2B-6320-774C-9523-D230F2F0FF64}" dt="2021-10-18T02:27:18.532" v="101" actId="20577"/>
          <ac:spMkLst>
            <pc:docMk/>
            <pc:sldMk cId="1198902910" sldId="447"/>
            <ac:spMk id="18" creationId="{1B57EA5F-7065-4995-95B3-8BAB3AE99E3B}"/>
          </ac:spMkLst>
        </pc:spChg>
      </pc:sldChg>
    </pc:docChg>
  </pc:docChgLst>
  <pc:docChgLst>
    <pc:chgData name="Ryu YongSang" userId="d5166170fdae3315" providerId="LiveId" clId="{22DAD660-40B3-4846-8221-E1CFCB13104D}"/>
    <pc:docChg chg="undo custSel addSld modSld">
      <pc:chgData name="Ryu YongSang" userId="d5166170fdae3315" providerId="LiveId" clId="{22DAD660-40B3-4846-8221-E1CFCB13104D}" dt="2021-10-18T05:15:22.809" v="3772"/>
      <pc:docMkLst>
        <pc:docMk/>
      </pc:docMkLst>
      <pc:sldChg chg="modSp">
        <pc:chgData name="Ryu YongSang" userId="d5166170fdae3315" providerId="LiveId" clId="{22DAD660-40B3-4846-8221-E1CFCB13104D}" dt="2021-10-18T03:29:23.328" v="3343" actId="20577"/>
        <pc:sldMkLst>
          <pc:docMk/>
          <pc:sldMk cId="3057520906" sldId="445"/>
        </pc:sldMkLst>
        <pc:spChg chg="mod">
          <ac:chgData name="Ryu YongSang" userId="d5166170fdae3315" providerId="LiveId" clId="{22DAD660-40B3-4846-8221-E1CFCB13104D}" dt="2021-10-18T03:29:23.328" v="3343" actId="20577"/>
          <ac:spMkLst>
            <pc:docMk/>
            <pc:sldMk cId="3057520906" sldId="445"/>
            <ac:spMk id="9" creationId="{00000000-0000-0000-0000-000000000000}"/>
          </ac:spMkLst>
        </pc:spChg>
        <pc:spChg chg="mod">
          <ac:chgData name="Ryu YongSang" userId="d5166170fdae3315" providerId="LiveId" clId="{22DAD660-40B3-4846-8221-E1CFCB13104D}" dt="2021-10-18T03:29:17.871" v="3332" actId="20577"/>
          <ac:spMkLst>
            <pc:docMk/>
            <pc:sldMk cId="3057520906" sldId="445"/>
            <ac:spMk id="10" creationId="{00000000-0000-0000-0000-000000000000}"/>
          </ac:spMkLst>
        </pc:spChg>
        <pc:spChg chg="mod">
          <ac:chgData name="Ryu YongSang" userId="d5166170fdae3315" providerId="LiveId" clId="{22DAD660-40B3-4846-8221-E1CFCB13104D}" dt="2021-10-18T03:29:19.832" v="3334" actId="20577"/>
          <ac:spMkLst>
            <pc:docMk/>
            <pc:sldMk cId="3057520906" sldId="445"/>
            <ac:spMk id="11" creationId="{00000000-0000-0000-0000-000000000000}"/>
          </ac:spMkLst>
        </pc:spChg>
      </pc:sldChg>
      <pc:sldChg chg="addSp delSp modSp">
        <pc:chgData name="Ryu YongSang" userId="d5166170fdae3315" providerId="LiveId" clId="{22DAD660-40B3-4846-8221-E1CFCB13104D}" dt="2021-10-18T05:15:22.809" v="3772"/>
        <pc:sldMkLst>
          <pc:docMk/>
          <pc:sldMk cId="2172896075" sldId="446"/>
        </pc:sldMkLst>
        <pc:spChg chg="add mod">
          <ac:chgData name="Ryu YongSang" userId="d5166170fdae3315" providerId="LiveId" clId="{22DAD660-40B3-4846-8221-E1CFCB13104D}" dt="2021-10-18T05:12:42.267" v="3717" actId="1035"/>
          <ac:spMkLst>
            <pc:docMk/>
            <pc:sldMk cId="2172896075" sldId="446"/>
            <ac:spMk id="3" creationId="{DDE5548E-750C-904E-B866-6CA669107FDF}"/>
          </ac:spMkLst>
        </pc:spChg>
        <pc:spChg chg="add mod">
          <ac:chgData name="Ryu YongSang" userId="d5166170fdae3315" providerId="LiveId" clId="{22DAD660-40B3-4846-8221-E1CFCB13104D}" dt="2021-10-18T05:12:42.267" v="3717" actId="1035"/>
          <ac:spMkLst>
            <pc:docMk/>
            <pc:sldMk cId="2172896075" sldId="446"/>
            <ac:spMk id="4" creationId="{49672784-DE45-CA4A-A559-9B5FFD6E0D48}"/>
          </ac:spMkLst>
        </pc:spChg>
        <pc:spChg chg="add mod">
          <ac:chgData name="Ryu YongSang" userId="d5166170fdae3315" providerId="LiveId" clId="{22DAD660-40B3-4846-8221-E1CFCB13104D}" dt="2021-10-18T05:14:58.981" v="3768"/>
          <ac:spMkLst>
            <pc:docMk/>
            <pc:sldMk cId="2172896075" sldId="446"/>
            <ac:spMk id="5" creationId="{0F882231-8485-0C40-8A09-278640F7970A}"/>
          </ac:spMkLst>
        </pc:spChg>
        <pc:spChg chg="add mod">
          <ac:chgData name="Ryu YongSang" userId="d5166170fdae3315" providerId="LiveId" clId="{22DAD660-40B3-4846-8221-E1CFCB13104D}" dt="2021-10-18T05:14:58.981" v="3768"/>
          <ac:spMkLst>
            <pc:docMk/>
            <pc:sldMk cId="2172896075" sldId="446"/>
            <ac:spMk id="6" creationId="{DDA6D4CC-ABAA-FF4B-96EC-418B9467DD96}"/>
          </ac:spMkLst>
        </pc:spChg>
        <pc:spChg chg="add mod">
          <ac:chgData name="Ryu YongSang" userId="d5166170fdae3315" providerId="LiveId" clId="{22DAD660-40B3-4846-8221-E1CFCB13104D}" dt="2021-10-18T05:13:55.668" v="3748" actId="1035"/>
          <ac:spMkLst>
            <pc:docMk/>
            <pc:sldMk cId="2172896075" sldId="446"/>
            <ac:spMk id="7" creationId="{2EF46412-B640-854F-A219-68759466D4B8}"/>
          </ac:spMkLst>
        </pc:spChg>
        <pc:spChg chg="add mod">
          <ac:chgData name="Ryu YongSang" userId="d5166170fdae3315" providerId="LiveId" clId="{22DAD660-40B3-4846-8221-E1CFCB13104D}" dt="2021-10-18T05:13:55.668" v="3748" actId="1035"/>
          <ac:spMkLst>
            <pc:docMk/>
            <pc:sldMk cId="2172896075" sldId="446"/>
            <ac:spMk id="8" creationId="{D5FBB189-5160-3241-A747-34C69A4685E1}"/>
          </ac:spMkLst>
        </pc:spChg>
        <pc:spChg chg="add mod">
          <ac:chgData name="Ryu YongSang" userId="d5166170fdae3315" providerId="LiveId" clId="{22DAD660-40B3-4846-8221-E1CFCB13104D}" dt="2021-10-18T05:15:12.076" v="3770"/>
          <ac:spMkLst>
            <pc:docMk/>
            <pc:sldMk cId="2172896075" sldId="446"/>
            <ac:spMk id="9" creationId="{E47D51CB-B2E9-4A4F-AA13-85E299CF7848}"/>
          </ac:spMkLst>
        </pc:spChg>
        <pc:spChg chg="add mod">
          <ac:chgData name="Ryu YongSang" userId="d5166170fdae3315" providerId="LiveId" clId="{22DAD660-40B3-4846-8221-E1CFCB13104D}" dt="2021-10-18T05:15:12.076" v="3770"/>
          <ac:spMkLst>
            <pc:docMk/>
            <pc:sldMk cId="2172896075" sldId="446"/>
            <ac:spMk id="10" creationId="{CC4DAB82-F002-4B44-BDE8-B50D48B65340}"/>
          </ac:spMkLst>
        </pc:spChg>
        <pc:spChg chg="add del">
          <ac:chgData name="Ryu YongSang" userId="d5166170fdae3315" providerId="LiveId" clId="{22DAD660-40B3-4846-8221-E1CFCB13104D}" dt="2021-10-18T05:10:26.556" v="3542" actId="571"/>
          <ac:spMkLst>
            <pc:docMk/>
            <pc:sldMk cId="2172896075" sldId="446"/>
            <ac:spMk id="12" creationId="{4846C5B3-EC73-9C47-9DBA-2459874C9A05}"/>
          </ac:spMkLst>
        </pc:spChg>
        <pc:spChg chg="add del">
          <ac:chgData name="Ryu YongSang" userId="d5166170fdae3315" providerId="LiveId" clId="{22DAD660-40B3-4846-8221-E1CFCB13104D}" dt="2021-10-18T05:10:26.556" v="3542" actId="571"/>
          <ac:spMkLst>
            <pc:docMk/>
            <pc:sldMk cId="2172896075" sldId="446"/>
            <ac:spMk id="14" creationId="{8942314C-C277-9C4E-B6CF-81A6F99A014A}"/>
          </ac:spMkLst>
        </pc:spChg>
        <pc:spChg chg="mod">
          <ac:chgData name="Ryu YongSang" userId="d5166170fdae3315" providerId="LiveId" clId="{22DAD660-40B3-4846-8221-E1CFCB13104D}" dt="2021-10-18T03:26:19.988" v="3158" actId="20577"/>
          <ac:spMkLst>
            <pc:docMk/>
            <pc:sldMk cId="2172896075" sldId="446"/>
            <ac:spMk id="16" creationId="{177F4A50-7AB7-428B-9916-505EEB37AAA3}"/>
          </ac:spMkLst>
        </pc:spChg>
        <pc:spChg chg="del">
          <ac:chgData name="Ryu YongSang" userId="d5166170fdae3315" providerId="LiveId" clId="{22DAD660-40B3-4846-8221-E1CFCB13104D}" dt="2021-10-18T05:03:50.527" v="3362" actId="478"/>
          <ac:spMkLst>
            <pc:docMk/>
            <pc:sldMk cId="2172896075" sldId="446"/>
            <ac:spMk id="17" creationId="{7787571B-236C-49F7-B756-5E43D2E49CA0}"/>
          </ac:spMkLst>
        </pc:spChg>
        <pc:spChg chg="mod">
          <ac:chgData name="Ryu YongSang" userId="d5166170fdae3315" providerId="LiveId" clId="{22DAD660-40B3-4846-8221-E1CFCB13104D}" dt="2021-10-18T05:14:06.996" v="3766" actId="1076"/>
          <ac:spMkLst>
            <pc:docMk/>
            <pc:sldMk cId="2172896075" sldId="446"/>
            <ac:spMk id="18" creationId="{1B57EA5F-7065-4995-95B3-8BAB3AE99E3B}"/>
          </ac:spMkLst>
        </pc:spChg>
        <pc:spChg chg="del">
          <ac:chgData name="Ryu YongSang" userId="d5166170fdae3315" providerId="LiveId" clId="{22DAD660-40B3-4846-8221-E1CFCB13104D}" dt="2021-10-18T05:03:52.766" v="3363" actId="478"/>
          <ac:spMkLst>
            <pc:docMk/>
            <pc:sldMk cId="2172896075" sldId="446"/>
            <ac:spMk id="19" creationId="{7C52E233-20CF-476C-89C7-AFF7768E3294}"/>
          </ac:spMkLst>
        </pc:spChg>
        <pc:spChg chg="del">
          <ac:chgData name="Ryu YongSang" userId="d5166170fdae3315" providerId="LiveId" clId="{22DAD660-40B3-4846-8221-E1CFCB13104D}" dt="2021-10-18T05:03:52.766" v="3363" actId="478"/>
          <ac:spMkLst>
            <pc:docMk/>
            <pc:sldMk cId="2172896075" sldId="446"/>
            <ac:spMk id="20" creationId="{FF2BFD04-D788-4A65-96D6-E55A4E3664EC}"/>
          </ac:spMkLst>
        </pc:spChg>
        <pc:spChg chg="del">
          <ac:chgData name="Ryu YongSang" userId="d5166170fdae3315" providerId="LiveId" clId="{22DAD660-40B3-4846-8221-E1CFCB13104D}" dt="2021-10-18T05:03:52.766" v="3363" actId="478"/>
          <ac:spMkLst>
            <pc:docMk/>
            <pc:sldMk cId="2172896075" sldId="446"/>
            <ac:spMk id="22" creationId="{9A93CAFA-7F66-46F3-91DA-6ABFA36C9007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30" creationId="{8BE2E22C-0458-BB41-B43A-1C15E9C78FD5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32" creationId="{1ED5C56C-2AD1-0549-B1FA-816DF2927904}"/>
          </ac:spMkLst>
        </pc:spChg>
        <pc:spChg chg="add mod">
          <ac:chgData name="Ryu YongSang" userId="d5166170fdae3315" providerId="LiveId" clId="{22DAD660-40B3-4846-8221-E1CFCB13104D}" dt="2021-10-18T05:15:07.560" v="3769"/>
          <ac:spMkLst>
            <pc:docMk/>
            <pc:sldMk cId="2172896075" sldId="446"/>
            <ac:spMk id="34" creationId="{75FA4458-686E-6E42-93C3-5C7475885129}"/>
          </ac:spMkLst>
        </pc:spChg>
        <pc:spChg chg="add mod">
          <ac:chgData name="Ryu YongSang" userId="d5166170fdae3315" providerId="LiveId" clId="{22DAD660-40B3-4846-8221-E1CFCB13104D}" dt="2021-10-18T05:15:07.560" v="3769"/>
          <ac:spMkLst>
            <pc:docMk/>
            <pc:sldMk cId="2172896075" sldId="446"/>
            <ac:spMk id="36" creationId="{4F9C3037-4186-324B-914E-0609C7C67440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38" creationId="{57AE2576-D564-844C-A9E6-736DF84C1301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40" creationId="{CE4A9810-5C71-664B-8AA9-5179B766842A}"/>
          </ac:spMkLst>
        </pc:spChg>
        <pc:spChg chg="add mod">
          <ac:chgData name="Ryu YongSang" userId="d5166170fdae3315" providerId="LiveId" clId="{22DAD660-40B3-4846-8221-E1CFCB13104D}" dt="2021-10-18T05:15:17.771" v="3771"/>
          <ac:spMkLst>
            <pc:docMk/>
            <pc:sldMk cId="2172896075" sldId="446"/>
            <ac:spMk id="42" creationId="{624B7BEE-9D51-4744-8605-F7BAE92B6CD9}"/>
          </ac:spMkLst>
        </pc:spChg>
        <pc:spChg chg="add mod">
          <ac:chgData name="Ryu YongSang" userId="d5166170fdae3315" providerId="LiveId" clId="{22DAD660-40B3-4846-8221-E1CFCB13104D}" dt="2021-10-18T05:15:17.771" v="3771"/>
          <ac:spMkLst>
            <pc:docMk/>
            <pc:sldMk cId="2172896075" sldId="446"/>
            <ac:spMk id="44" creationId="{1355D25A-2CE1-254E-B3F1-DCE4EE6F8A89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46" creationId="{F1580DE6-4DB7-7B4A-8C1A-B8DB12C07757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48" creationId="{4090FF69-A978-3448-A475-3157563EDD5D}"/>
          </ac:spMkLst>
        </pc:spChg>
        <pc:spChg chg="add mod">
          <ac:chgData name="Ryu YongSang" userId="d5166170fdae3315" providerId="LiveId" clId="{22DAD660-40B3-4846-8221-E1CFCB13104D}" dt="2021-10-18T05:15:22.809" v="3772"/>
          <ac:spMkLst>
            <pc:docMk/>
            <pc:sldMk cId="2172896075" sldId="446"/>
            <ac:spMk id="50" creationId="{ED9D9286-EB34-A34B-A061-E27CADA6AD50}"/>
          </ac:spMkLst>
        </pc:spChg>
        <pc:spChg chg="add mod">
          <ac:chgData name="Ryu YongSang" userId="d5166170fdae3315" providerId="LiveId" clId="{22DAD660-40B3-4846-8221-E1CFCB13104D}" dt="2021-10-18T05:15:22.809" v="3772"/>
          <ac:spMkLst>
            <pc:docMk/>
            <pc:sldMk cId="2172896075" sldId="446"/>
            <ac:spMk id="52" creationId="{93DD6C7C-3C4D-B945-AB2B-4AB2CBC23D5E}"/>
          </ac:spMkLst>
        </pc:spChg>
        <pc:graphicFrameChg chg="add del modGraphic">
          <ac:chgData name="Ryu YongSang" userId="d5166170fdae3315" providerId="LiveId" clId="{22DAD660-40B3-4846-8221-E1CFCB13104D}" dt="2021-10-18T05:04:04.403" v="3366" actId="478"/>
          <ac:graphicFrameMkLst>
            <pc:docMk/>
            <pc:sldMk cId="2172896075" sldId="446"/>
            <ac:graphicFrameMk id="2" creationId="{A5A186CF-97FE-BB49-90C0-3527F403E01F}"/>
          </ac:graphicFrameMkLst>
        </pc:graphicFrameChg>
      </pc:sldChg>
      <pc:sldChg chg="modSp">
        <pc:chgData name="Ryu YongSang" userId="d5166170fdae3315" providerId="LiveId" clId="{22DAD660-40B3-4846-8221-E1CFCB13104D}" dt="2021-10-18T03:27:53.855" v="3161" actId="20577"/>
        <pc:sldMkLst>
          <pc:docMk/>
          <pc:sldMk cId="1198902910" sldId="447"/>
        </pc:sldMkLst>
        <pc:spChg chg="mod">
          <ac:chgData name="Ryu YongSang" userId="d5166170fdae3315" providerId="LiveId" clId="{22DAD660-40B3-4846-8221-E1CFCB13104D}" dt="2021-10-18T03:27:53.855" v="3161" actId="20577"/>
          <ac:spMkLst>
            <pc:docMk/>
            <pc:sldMk cId="1198902910" sldId="447"/>
            <ac:spMk id="16" creationId="{177F4A50-7AB7-428B-9916-505EEB37AAA3}"/>
          </ac:spMkLst>
        </pc:spChg>
        <pc:spChg chg="mod">
          <ac:chgData name="Ryu YongSang" userId="d5166170fdae3315" providerId="LiveId" clId="{22DAD660-40B3-4846-8221-E1CFCB13104D}" dt="2021-10-18T03:25:19.823" v="3096" actId="20577"/>
          <ac:spMkLst>
            <pc:docMk/>
            <pc:sldMk cId="1198902910" sldId="447"/>
            <ac:spMk id="17" creationId="{7787571B-236C-49F7-B756-5E43D2E49CA0}"/>
          </ac:spMkLst>
        </pc:spChg>
        <pc:spChg chg="mod">
          <ac:chgData name="Ryu YongSang" userId="d5166170fdae3315" providerId="LiveId" clId="{22DAD660-40B3-4846-8221-E1CFCB13104D}" dt="2021-10-18T02:27:45.156" v="27" actId="20577"/>
          <ac:spMkLst>
            <pc:docMk/>
            <pc:sldMk cId="1198902910" sldId="447"/>
            <ac:spMk id="18" creationId="{1B57EA5F-7065-4995-95B3-8BAB3AE99E3B}"/>
          </ac:spMkLst>
        </pc:spChg>
      </pc:sldChg>
      <pc:sldChg chg="modSp new modNotesTx">
        <pc:chgData name="Ryu YongSang" userId="d5166170fdae3315" providerId="LiveId" clId="{22DAD660-40B3-4846-8221-E1CFCB13104D}" dt="2021-10-18T03:28:46.879" v="3291" actId="20577"/>
        <pc:sldMkLst>
          <pc:docMk/>
          <pc:sldMk cId="1584827482" sldId="448"/>
        </pc:sldMkLst>
        <pc:spChg chg="mod">
          <ac:chgData name="Ryu YongSang" userId="d5166170fdae3315" providerId="LiveId" clId="{22DAD660-40B3-4846-8221-E1CFCB13104D}" dt="2021-10-18T03:28:46.879" v="3291" actId="20577"/>
          <ac:spMkLst>
            <pc:docMk/>
            <pc:sldMk cId="1584827482" sldId="448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24:51.602" v="3078" actId="20577"/>
          <ac:spMkLst>
            <pc:docMk/>
            <pc:sldMk cId="1584827482" sldId="448"/>
            <ac:spMk id="3" creationId="{0070C721-B0DD-1140-89BC-41805CF50F66}"/>
          </ac:spMkLst>
        </pc:spChg>
        <pc:spChg chg="mod">
          <ac:chgData name="Ryu YongSang" userId="d5166170fdae3315" providerId="LiveId" clId="{22DAD660-40B3-4846-8221-E1CFCB13104D}" dt="2021-10-18T03:28:06.306" v="3183" actId="20577"/>
          <ac:spMkLst>
            <pc:docMk/>
            <pc:sldMk cId="1584827482" sldId="448"/>
            <ac:spMk id="8" creationId="{DA0073AD-FC77-4B4B-9BD9-691C68EE8AC2}"/>
          </ac:spMkLst>
        </pc:spChg>
      </pc:sldChg>
      <pc:sldChg chg="addSp delSp modSp add">
        <pc:chgData name="Ryu YongSang" userId="d5166170fdae3315" providerId="LiveId" clId="{22DAD660-40B3-4846-8221-E1CFCB13104D}" dt="2021-10-18T03:28:52.867" v="3299" actId="20577"/>
        <pc:sldMkLst>
          <pc:docMk/>
          <pc:sldMk cId="432166487" sldId="449"/>
        </pc:sldMkLst>
        <pc:spChg chg="mod">
          <ac:chgData name="Ryu YongSang" userId="d5166170fdae3315" providerId="LiveId" clId="{22DAD660-40B3-4846-8221-E1CFCB13104D}" dt="2021-10-18T03:28:52.867" v="3299" actId="20577"/>
          <ac:spMkLst>
            <pc:docMk/>
            <pc:sldMk cId="432166487" sldId="449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00:45.863" v="1642" actId="20577"/>
          <ac:spMkLst>
            <pc:docMk/>
            <pc:sldMk cId="432166487" sldId="449"/>
            <ac:spMk id="3" creationId="{0070C721-B0DD-1140-89BC-41805CF50F66}"/>
          </ac:spMkLst>
        </pc:spChg>
        <pc:spChg chg="mod">
          <ac:chgData name="Ryu YongSang" userId="d5166170fdae3315" providerId="LiveId" clId="{22DAD660-40B3-4846-8221-E1CFCB13104D}" dt="2021-10-18T03:03:51.324" v="1786" actId="1076"/>
          <ac:spMkLst>
            <pc:docMk/>
            <pc:sldMk cId="432166487" sldId="449"/>
            <ac:spMk id="4" creationId="{41F37798-A1A7-5744-8CB8-F6F1D4A64C90}"/>
          </ac:spMkLst>
        </pc:spChg>
        <pc:spChg chg="del">
          <ac:chgData name="Ryu YongSang" userId="d5166170fdae3315" providerId="LiveId" clId="{22DAD660-40B3-4846-8221-E1CFCB13104D}" dt="2021-10-18T03:03:26.353" v="1699" actId="478"/>
          <ac:spMkLst>
            <pc:docMk/>
            <pc:sldMk cId="432166487" sldId="449"/>
            <ac:spMk id="5" creationId="{B783D689-58ED-5C4C-AD9C-E7CB5C5B7A96}"/>
          </ac:spMkLst>
        </pc:spChg>
        <pc:spChg chg="del">
          <ac:chgData name="Ryu YongSang" userId="d5166170fdae3315" providerId="LiveId" clId="{22DAD660-40B3-4846-8221-E1CFCB13104D}" dt="2021-10-18T03:03:27.663" v="1700" actId="478"/>
          <ac:spMkLst>
            <pc:docMk/>
            <pc:sldMk cId="432166487" sldId="449"/>
            <ac:spMk id="7" creationId="{DC699D65-351D-C047-A2B4-5BF6C38A5DCA}"/>
          </ac:spMkLst>
        </pc:spChg>
        <pc:spChg chg="mod">
          <ac:chgData name="Ryu YongSang" userId="d5166170fdae3315" providerId="LiveId" clId="{22DAD660-40B3-4846-8221-E1CFCB13104D}" dt="2021-10-18T03:28:16.794" v="3227" actId="20577"/>
          <ac:spMkLst>
            <pc:docMk/>
            <pc:sldMk cId="432166487" sldId="449"/>
            <ac:spMk id="8" creationId="{DA0073AD-FC77-4B4B-9BD9-691C68EE8AC2}"/>
          </ac:spMkLst>
        </pc:spChg>
        <pc:picChg chg="add del mod">
          <ac:chgData name="Ryu YongSang" userId="d5166170fdae3315" providerId="LiveId" clId="{22DAD660-40B3-4846-8221-E1CFCB13104D}" dt="2021-10-18T03:03:35.602" v="1735" actId="21"/>
          <ac:picMkLst>
            <pc:docMk/>
            <pc:sldMk cId="432166487" sldId="449"/>
            <ac:picMk id="11" creationId="{9F92EF52-1F36-AC46-844C-D7D057E63C54}"/>
          </ac:picMkLst>
        </pc:picChg>
        <pc:picChg chg="add">
          <ac:chgData name="Ryu YongSang" userId="d5166170fdae3315" providerId="LiveId" clId="{22DAD660-40B3-4846-8221-E1CFCB13104D}" dt="2021-10-18T03:03:39.964" v="1762" actId="22"/>
          <ac:picMkLst>
            <pc:docMk/>
            <pc:sldMk cId="432166487" sldId="449"/>
            <ac:picMk id="13" creationId="{1B6E8F29-A332-9249-8885-384F4D677FAD}"/>
          </ac:picMkLst>
        </pc:picChg>
      </pc:sldChg>
      <pc:sldChg chg="delSp modSp add">
        <pc:chgData name="Ryu YongSang" userId="d5166170fdae3315" providerId="LiveId" clId="{22DAD660-40B3-4846-8221-E1CFCB13104D}" dt="2021-10-18T03:28:59.864" v="3307" actId="20577"/>
        <pc:sldMkLst>
          <pc:docMk/>
          <pc:sldMk cId="1512825969" sldId="450"/>
        </pc:sldMkLst>
        <pc:spChg chg="mod">
          <ac:chgData name="Ryu YongSang" userId="d5166170fdae3315" providerId="LiveId" clId="{22DAD660-40B3-4846-8221-E1CFCB13104D}" dt="2021-10-18T03:28:59.864" v="3307" actId="20577"/>
          <ac:spMkLst>
            <pc:docMk/>
            <pc:sldMk cId="1512825969" sldId="450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13:29.465" v="2527" actId="20577"/>
          <ac:spMkLst>
            <pc:docMk/>
            <pc:sldMk cId="1512825969" sldId="450"/>
            <ac:spMk id="3" creationId="{0070C721-B0DD-1140-89BC-41805CF50F66}"/>
          </ac:spMkLst>
        </pc:spChg>
        <pc:spChg chg="del">
          <ac:chgData name="Ryu YongSang" userId="d5166170fdae3315" providerId="LiveId" clId="{22DAD660-40B3-4846-8221-E1CFCB13104D}" dt="2021-10-18T03:11:25.704" v="2264" actId="478"/>
          <ac:spMkLst>
            <pc:docMk/>
            <pc:sldMk cId="1512825969" sldId="450"/>
            <ac:spMk id="4" creationId="{41F37798-A1A7-5744-8CB8-F6F1D4A64C90}"/>
          </ac:spMkLst>
        </pc:spChg>
        <pc:spChg chg="del">
          <ac:chgData name="Ryu YongSang" userId="d5166170fdae3315" providerId="LiveId" clId="{22DAD660-40B3-4846-8221-E1CFCB13104D}" dt="2021-10-18T03:11:25.704" v="2264" actId="478"/>
          <ac:spMkLst>
            <pc:docMk/>
            <pc:sldMk cId="1512825969" sldId="450"/>
            <ac:spMk id="5" creationId="{B783D689-58ED-5C4C-AD9C-E7CB5C5B7A96}"/>
          </ac:spMkLst>
        </pc:spChg>
        <pc:spChg chg="del">
          <ac:chgData name="Ryu YongSang" userId="d5166170fdae3315" providerId="LiveId" clId="{22DAD660-40B3-4846-8221-E1CFCB13104D}" dt="2021-10-18T03:11:25.704" v="2264" actId="478"/>
          <ac:spMkLst>
            <pc:docMk/>
            <pc:sldMk cId="1512825969" sldId="450"/>
            <ac:spMk id="7" creationId="{DC699D65-351D-C047-A2B4-5BF6C38A5DCA}"/>
          </ac:spMkLst>
        </pc:spChg>
        <pc:spChg chg="mod">
          <ac:chgData name="Ryu YongSang" userId="d5166170fdae3315" providerId="LiveId" clId="{22DAD660-40B3-4846-8221-E1CFCB13104D}" dt="2021-10-18T03:28:22.027" v="3246" actId="20577"/>
          <ac:spMkLst>
            <pc:docMk/>
            <pc:sldMk cId="1512825969" sldId="450"/>
            <ac:spMk id="8" creationId="{DA0073AD-FC77-4B4B-9BD9-691C68EE8AC2}"/>
          </ac:spMkLst>
        </pc:spChg>
      </pc:sldChg>
      <pc:sldChg chg="modSp add">
        <pc:chgData name="Ryu YongSang" userId="d5166170fdae3315" providerId="LiveId" clId="{22DAD660-40B3-4846-8221-E1CFCB13104D}" dt="2021-10-18T03:29:03.683" v="3313" actId="20577"/>
        <pc:sldMkLst>
          <pc:docMk/>
          <pc:sldMk cId="4099569575" sldId="451"/>
        </pc:sldMkLst>
        <pc:spChg chg="mod">
          <ac:chgData name="Ryu YongSang" userId="d5166170fdae3315" providerId="LiveId" clId="{22DAD660-40B3-4846-8221-E1CFCB13104D}" dt="2021-10-18T03:29:03.683" v="3313" actId="20577"/>
          <ac:spMkLst>
            <pc:docMk/>
            <pc:sldMk cId="4099569575" sldId="451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22:23.679" v="2837" actId="20577"/>
          <ac:spMkLst>
            <pc:docMk/>
            <pc:sldMk cId="4099569575" sldId="451"/>
            <ac:spMk id="3" creationId="{0070C721-B0DD-1140-89BC-41805CF50F66}"/>
          </ac:spMkLst>
        </pc:spChg>
        <pc:spChg chg="mod">
          <ac:chgData name="Ryu YongSang" userId="d5166170fdae3315" providerId="LiveId" clId="{22DAD660-40B3-4846-8221-E1CFCB13104D}" dt="2021-10-18T03:28:29.617" v="3265" actId="20577"/>
          <ac:spMkLst>
            <pc:docMk/>
            <pc:sldMk cId="4099569575" sldId="451"/>
            <ac:spMk id="8" creationId="{DA0073AD-FC77-4B4B-9BD9-691C68EE8AC2}"/>
          </ac:spMkLst>
        </pc:spChg>
      </pc:sldChg>
      <pc:sldChg chg="modSp new">
        <pc:chgData name="Ryu YongSang" userId="d5166170fdae3315" providerId="LiveId" clId="{22DAD660-40B3-4846-8221-E1CFCB13104D}" dt="2021-10-18T03:29:12.018" v="3329" actId="20577"/>
        <pc:sldMkLst>
          <pc:docMk/>
          <pc:sldMk cId="42164681" sldId="452"/>
        </pc:sldMkLst>
        <pc:spChg chg="mod">
          <ac:chgData name="Ryu YongSang" userId="d5166170fdae3315" providerId="LiveId" clId="{22DAD660-40B3-4846-8221-E1CFCB13104D}" dt="2021-10-18T03:29:12.018" v="3329" actId="20577"/>
          <ac:spMkLst>
            <pc:docMk/>
            <pc:sldMk cId="42164681" sldId="452"/>
            <ac:spMk id="2" creationId="{2A0D7A6E-2F4A-0546-BD5F-12B4F1008B8D}"/>
          </ac:spMkLst>
        </pc:spChg>
        <pc:spChg chg="mod">
          <ac:chgData name="Ryu YongSang" userId="d5166170fdae3315" providerId="LiveId" clId="{22DAD660-40B3-4846-8221-E1CFCB13104D}" dt="2021-10-18T03:24:05.603" v="3024" actId="20577"/>
          <ac:spMkLst>
            <pc:docMk/>
            <pc:sldMk cId="42164681" sldId="452"/>
            <ac:spMk id="3" creationId="{9DE8EA29-D69E-1A4E-88AB-A2AC27358515}"/>
          </ac:spMkLst>
        </pc:spChg>
        <pc:spChg chg="mod">
          <ac:chgData name="Ryu YongSang" userId="d5166170fdae3315" providerId="LiveId" clId="{22DAD660-40B3-4846-8221-E1CFCB13104D}" dt="2021-10-18T03:28:38.083" v="3285" actId="20577"/>
          <ac:spMkLst>
            <pc:docMk/>
            <pc:sldMk cId="42164681" sldId="452"/>
            <ac:spMk id="8" creationId="{E783FF4D-71B2-5C42-86D9-0B542CBDCCA1}"/>
          </ac:spMkLst>
        </pc:spChg>
      </pc:sldChg>
    </pc:docChg>
  </pc:docChgLst>
  <pc:docChgLst>
    <pc:chgData name="Ryu YongSang" userId="d5166170fdae3315" providerId="LiveId" clId="{B047659F-8323-40BE-8ABB-B0354539DD7A}"/>
    <pc:docChg chg="modSld">
      <pc:chgData name="Ryu YongSang" userId="d5166170fdae3315" providerId="LiveId" clId="{B047659F-8323-40BE-8ABB-B0354539DD7A}" dt="2021-10-26T12:21:14.152" v="2" actId="20577"/>
      <pc:docMkLst>
        <pc:docMk/>
      </pc:docMkLst>
      <pc:sldChg chg="modSp mod">
        <pc:chgData name="Ryu YongSang" userId="d5166170fdae3315" providerId="LiveId" clId="{B047659F-8323-40BE-8ABB-B0354539DD7A}" dt="2021-10-26T12:21:14.152" v="2" actId="20577"/>
        <pc:sldMkLst>
          <pc:docMk/>
          <pc:sldMk cId="145720285" sldId="455"/>
        </pc:sldMkLst>
        <pc:spChg chg="mod">
          <ac:chgData name="Ryu YongSang" userId="d5166170fdae3315" providerId="LiveId" clId="{B047659F-8323-40BE-8ABB-B0354539DD7A}" dt="2021-10-26T12:21:14.152" v="2" actId="20577"/>
          <ac:spMkLst>
            <pc:docMk/>
            <pc:sldMk cId="145720285" sldId="455"/>
            <ac:spMk id="3" creationId="{FBC90C7A-53EE-4EBB-9A31-F822C134CE35}"/>
          </ac:spMkLst>
        </pc:spChg>
      </pc:sldChg>
    </pc:docChg>
  </pc:docChgLst>
  <pc:docChgLst>
    <pc:chgData name="Ryu YongSang" userId="d5166170fdae3315" providerId="LiveId" clId="{B42BA7F4-C671-4236-8716-DB4CBDBB9D38}"/>
    <pc:docChg chg="undo custSel addSld delSld modSld">
      <pc:chgData name="Ryu YongSang" userId="d5166170fdae3315" providerId="LiveId" clId="{B42BA7F4-C671-4236-8716-DB4CBDBB9D38}" dt="2021-10-18T14:59:41.689" v="1218" actId="478"/>
      <pc:docMkLst>
        <pc:docMk/>
      </pc:docMkLst>
      <pc:sldChg chg="addSp delSp mod">
        <pc:chgData name="Ryu YongSang" userId="d5166170fdae3315" providerId="LiveId" clId="{B42BA7F4-C671-4236-8716-DB4CBDBB9D38}" dt="2021-10-18T14:59:41.689" v="1218" actId="478"/>
        <pc:sldMkLst>
          <pc:docMk/>
          <pc:sldMk cId="3057520906" sldId="445"/>
        </pc:sldMkLst>
        <pc:spChg chg="add del">
          <ac:chgData name="Ryu YongSang" userId="d5166170fdae3315" providerId="LiveId" clId="{B42BA7F4-C671-4236-8716-DB4CBDBB9D38}" dt="2021-10-18T14:59:41.689" v="1218" actId="478"/>
          <ac:spMkLst>
            <pc:docMk/>
            <pc:sldMk cId="3057520906" sldId="445"/>
            <ac:spMk id="10" creationId="{00000000-0000-0000-0000-000000000000}"/>
          </ac:spMkLst>
        </pc:spChg>
        <pc:spChg chg="add del">
          <ac:chgData name="Ryu YongSang" userId="d5166170fdae3315" providerId="LiveId" clId="{B42BA7F4-C671-4236-8716-DB4CBDBB9D38}" dt="2021-10-18T14:59:41.689" v="1218" actId="478"/>
          <ac:spMkLst>
            <pc:docMk/>
            <pc:sldMk cId="3057520906" sldId="445"/>
            <ac:spMk id="11" creationId="{00000000-0000-0000-0000-000000000000}"/>
          </ac:spMkLst>
        </pc:spChg>
      </pc:sldChg>
      <pc:sldChg chg="modSp mod">
        <pc:chgData name="Ryu YongSang" userId="d5166170fdae3315" providerId="LiveId" clId="{B42BA7F4-C671-4236-8716-DB4CBDBB9D38}" dt="2021-10-18T14:59:30.860" v="1216" actId="20577"/>
        <pc:sldMkLst>
          <pc:docMk/>
          <pc:sldMk cId="2172896075" sldId="446"/>
        </pc:sldMkLst>
        <pc:spChg chg="mod">
          <ac:chgData name="Ryu YongSang" userId="d5166170fdae3315" providerId="LiveId" clId="{B42BA7F4-C671-4236-8716-DB4CBDBB9D38}" dt="2021-10-18T05:17:11.683" v="14" actId="554"/>
          <ac:spMkLst>
            <pc:docMk/>
            <pc:sldMk cId="2172896075" sldId="446"/>
            <ac:spMk id="3" creationId="{DDE5548E-750C-904E-B866-6CA669107FDF}"/>
          </ac:spMkLst>
        </pc:spChg>
        <pc:spChg chg="mod">
          <ac:chgData name="Ryu YongSang" userId="d5166170fdae3315" providerId="LiveId" clId="{B42BA7F4-C671-4236-8716-DB4CBDBB9D38}" dt="2021-10-18T05:17:11.683" v="14" actId="554"/>
          <ac:spMkLst>
            <pc:docMk/>
            <pc:sldMk cId="2172896075" sldId="446"/>
            <ac:spMk id="4" creationId="{49672784-DE45-CA4A-A559-9B5FFD6E0D48}"/>
          </ac:spMkLst>
        </pc:spChg>
        <pc:spChg chg="mod">
          <ac:chgData name="Ryu YongSang" userId="d5166170fdae3315" providerId="LiveId" clId="{B42BA7F4-C671-4236-8716-DB4CBDBB9D38}" dt="2021-10-18T05:17:15.617" v="15" actId="555"/>
          <ac:spMkLst>
            <pc:docMk/>
            <pc:sldMk cId="2172896075" sldId="446"/>
            <ac:spMk id="5" creationId="{0F882231-8485-0C40-8A09-278640F7970A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6" creationId="{DDA6D4CC-ABAA-FF4B-96EC-418B9467DD96}"/>
          </ac:spMkLst>
        </pc:spChg>
        <pc:spChg chg="mod">
          <ac:chgData name="Ryu YongSang" userId="d5166170fdae3315" providerId="LiveId" clId="{B42BA7F4-C671-4236-8716-DB4CBDBB9D38}" dt="2021-10-18T05:17:20.792" v="16" actId="555"/>
          <ac:spMkLst>
            <pc:docMk/>
            <pc:sldMk cId="2172896075" sldId="446"/>
            <ac:spMk id="7" creationId="{2EF46412-B640-854F-A219-68759466D4B8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8" creationId="{D5FBB189-5160-3241-A747-34C69A4685E1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9" creationId="{E47D51CB-B2E9-4A4F-AA13-85E299CF7848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10" creationId="{CC4DAB82-F002-4B44-BDE8-B50D48B65340}"/>
          </ac:spMkLst>
        </pc:spChg>
        <pc:spChg chg="mod">
          <ac:chgData name="Ryu YongSang" userId="d5166170fdae3315" providerId="LiveId" clId="{B42BA7F4-C671-4236-8716-DB4CBDBB9D38}" dt="2021-10-18T14:59:30.860" v="1216" actId="20577"/>
          <ac:spMkLst>
            <pc:docMk/>
            <pc:sldMk cId="2172896075" sldId="446"/>
            <ac:spMk id="21" creationId="{EF831947-53F5-4325-8F6D-FD5541C7B924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30" creationId="{8BE2E22C-0458-BB41-B43A-1C15E9C78FD5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32" creationId="{1ED5C56C-2AD1-0549-B1FA-816DF2927904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34" creationId="{75FA4458-686E-6E42-93C3-5C7475885129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36" creationId="{4F9C3037-4186-324B-914E-0609C7C67440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38" creationId="{57AE2576-D564-844C-A9E6-736DF84C1301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40" creationId="{CE4A9810-5C71-664B-8AA9-5179B766842A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42" creationId="{624B7BEE-9D51-4744-8605-F7BAE92B6CD9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44" creationId="{1355D25A-2CE1-254E-B3F1-DCE4EE6F8A89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46" creationId="{F1580DE6-4DB7-7B4A-8C1A-B8DB12C07757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48" creationId="{4090FF69-A978-3448-A475-3157563EDD5D}"/>
          </ac:spMkLst>
        </pc:spChg>
        <pc:spChg chg="mod">
          <ac:chgData name="Ryu YongSang" userId="d5166170fdae3315" providerId="LiveId" clId="{B42BA7F4-C671-4236-8716-DB4CBDBB9D38}" dt="2021-10-18T05:17:30.749" v="17" actId="554"/>
          <ac:spMkLst>
            <pc:docMk/>
            <pc:sldMk cId="2172896075" sldId="446"/>
            <ac:spMk id="50" creationId="{ED9D9286-EB34-A34B-A061-E27CADA6AD50}"/>
          </ac:spMkLst>
        </pc:spChg>
        <pc:spChg chg="mod">
          <ac:chgData name="Ryu YongSang" userId="d5166170fdae3315" providerId="LiveId" clId="{B42BA7F4-C671-4236-8716-DB4CBDBB9D38}" dt="2021-10-18T05:17:30.749" v="17" actId="554"/>
          <ac:spMkLst>
            <pc:docMk/>
            <pc:sldMk cId="2172896075" sldId="446"/>
            <ac:spMk id="52" creationId="{93DD6C7C-3C4D-B945-AB2B-4AB2CBC23D5E}"/>
          </ac:spMkLst>
        </pc:spChg>
      </pc:sldChg>
      <pc:sldChg chg="addSp delSp modSp mod">
        <pc:chgData name="Ryu YongSang" userId="d5166170fdae3315" providerId="LiveId" clId="{B42BA7F4-C671-4236-8716-DB4CBDBB9D38}" dt="2021-10-18T14:59:27.858" v="1211" actId="20577"/>
        <pc:sldMkLst>
          <pc:docMk/>
          <pc:sldMk cId="1198902910" sldId="447"/>
        </pc:sldMkLst>
        <pc:spChg chg="add mod">
          <ac:chgData name="Ryu YongSang" userId="d5166170fdae3315" providerId="LiveId" clId="{B42BA7F4-C671-4236-8716-DB4CBDBB9D38}" dt="2021-10-18T14:59:27.858" v="1211" actId="20577"/>
          <ac:spMkLst>
            <pc:docMk/>
            <pc:sldMk cId="1198902910" sldId="447"/>
            <ac:spMk id="4" creationId="{69B1EE06-6C6D-4013-8DE7-9F2C378B6D39}"/>
          </ac:spMkLst>
        </pc:spChg>
        <pc:spChg chg="mod">
          <ac:chgData name="Ryu YongSang" userId="d5166170fdae3315" providerId="LiveId" clId="{B42BA7F4-C671-4236-8716-DB4CBDBB9D38}" dt="2021-10-18T05:32:03.877" v="455"/>
          <ac:spMkLst>
            <pc:docMk/>
            <pc:sldMk cId="1198902910" sldId="447"/>
            <ac:spMk id="19" creationId="{7C52E233-20CF-476C-89C7-AFF7768E3294}"/>
          </ac:spMkLst>
        </pc:spChg>
        <pc:spChg chg="del">
          <ac:chgData name="Ryu YongSang" userId="d5166170fdae3315" providerId="LiveId" clId="{B42BA7F4-C671-4236-8716-DB4CBDBB9D38}" dt="2021-10-18T05:20:17.107" v="117" actId="478"/>
          <ac:spMkLst>
            <pc:docMk/>
            <pc:sldMk cId="1198902910" sldId="447"/>
            <ac:spMk id="20" creationId="{FF2BFD04-D788-4A65-96D6-E55A4E3664EC}"/>
          </ac:spMkLst>
        </pc:spChg>
        <pc:spChg chg="del mod">
          <ac:chgData name="Ryu YongSang" userId="d5166170fdae3315" providerId="LiveId" clId="{B42BA7F4-C671-4236-8716-DB4CBDBB9D38}" dt="2021-10-18T14:58:14.150" v="1147" actId="478"/>
          <ac:spMkLst>
            <pc:docMk/>
            <pc:sldMk cId="1198902910" sldId="447"/>
            <ac:spMk id="21" creationId="{EF831947-53F5-4325-8F6D-FD5541C7B924}"/>
          </ac:spMkLst>
        </pc:spChg>
        <pc:spChg chg="del">
          <ac:chgData name="Ryu YongSang" userId="d5166170fdae3315" providerId="LiveId" clId="{B42BA7F4-C671-4236-8716-DB4CBDBB9D38}" dt="2021-10-18T05:20:17.107" v="117" actId="478"/>
          <ac:spMkLst>
            <pc:docMk/>
            <pc:sldMk cId="1198902910" sldId="447"/>
            <ac:spMk id="22" creationId="{9A93CAFA-7F66-46F3-91DA-6ABFA36C9007}"/>
          </ac:spMkLst>
        </pc:spChg>
        <pc:spChg chg="add del mod">
          <ac:chgData name="Ryu YongSang" userId="d5166170fdae3315" providerId="LiveId" clId="{B42BA7F4-C671-4236-8716-DB4CBDBB9D38}" dt="2021-10-18T14:58:17.198" v="1149" actId="478"/>
          <ac:spMkLst>
            <pc:docMk/>
            <pc:sldMk cId="1198902910" sldId="447"/>
            <ac:spMk id="23" creationId="{E10EFAF8-A703-45E5-9958-41F65B4373ED}"/>
          </ac:spMkLst>
        </pc:spChg>
        <pc:grpChg chg="add mod">
          <ac:chgData name="Ryu YongSang" userId="d5166170fdae3315" providerId="LiveId" clId="{B42BA7F4-C671-4236-8716-DB4CBDBB9D38}" dt="2021-10-18T05:19:56.342" v="72" actId="1076"/>
          <ac:grpSpMkLst>
            <pc:docMk/>
            <pc:sldMk cId="1198902910" sldId="447"/>
            <ac:grpSpMk id="2" creationId="{DB08310B-8ABA-47CD-AF6E-962ADF171B29}"/>
          </ac:grpSpMkLst>
        </pc:grpChg>
        <pc:picChg chg="add mod">
          <ac:chgData name="Ryu YongSang" userId="d5166170fdae3315" providerId="LiveId" clId="{B42BA7F4-C671-4236-8716-DB4CBDBB9D38}" dt="2021-10-18T05:19:56.342" v="72" actId="1076"/>
          <ac:picMkLst>
            <pc:docMk/>
            <pc:sldMk cId="1198902910" sldId="447"/>
            <ac:picMk id="1026" creationId="{96F4C117-6019-4E8B-B804-54F2751B9BB3}"/>
          </ac:picMkLst>
        </pc:picChg>
        <pc:picChg chg="add del mod">
          <ac:chgData name="Ryu YongSang" userId="d5166170fdae3315" providerId="LiveId" clId="{B42BA7F4-C671-4236-8716-DB4CBDBB9D38}" dt="2021-10-18T05:18:36.259" v="23" actId="478"/>
          <ac:picMkLst>
            <pc:docMk/>
            <pc:sldMk cId="1198902910" sldId="447"/>
            <ac:picMk id="1028" creationId="{E167D65F-AFE7-4D12-892F-211757538F88}"/>
          </ac:picMkLst>
        </pc:picChg>
        <pc:picChg chg="add mod">
          <ac:chgData name="Ryu YongSang" userId="d5166170fdae3315" providerId="LiveId" clId="{B42BA7F4-C671-4236-8716-DB4CBDBB9D38}" dt="2021-10-18T05:19:56.342" v="72" actId="1076"/>
          <ac:picMkLst>
            <pc:docMk/>
            <pc:sldMk cId="1198902910" sldId="447"/>
            <ac:picMk id="1030" creationId="{46999C7C-BB28-4877-B577-552673929201}"/>
          </ac:picMkLst>
        </pc:picChg>
        <pc:picChg chg="add mod">
          <ac:chgData name="Ryu YongSang" userId="d5166170fdae3315" providerId="LiveId" clId="{B42BA7F4-C671-4236-8716-DB4CBDBB9D38}" dt="2021-10-18T05:19:56.342" v="72" actId="1076"/>
          <ac:picMkLst>
            <pc:docMk/>
            <pc:sldMk cId="1198902910" sldId="447"/>
            <ac:picMk id="1032" creationId="{47B6946D-B0E7-40EB-A7F7-6F53143831C4}"/>
          </ac:picMkLst>
        </pc:picChg>
      </pc:sldChg>
      <pc:sldChg chg="addSp delSp modSp mod">
        <pc:chgData name="Ryu YongSang" userId="d5166170fdae3315" providerId="LiveId" clId="{B42BA7F4-C671-4236-8716-DB4CBDBB9D38}" dt="2021-10-18T14:59:23.688" v="1206" actId="20577"/>
        <pc:sldMkLst>
          <pc:docMk/>
          <pc:sldMk cId="1584827482" sldId="448"/>
        </pc:sldMkLst>
        <pc:spChg chg="mod">
          <ac:chgData name="Ryu YongSang" userId="d5166170fdae3315" providerId="LiveId" clId="{B42BA7F4-C671-4236-8716-DB4CBDBB9D38}" dt="2021-10-18T05:23:46.774" v="162" actId="14100"/>
          <ac:spMkLst>
            <pc:docMk/>
            <pc:sldMk cId="1584827482" sldId="448"/>
            <ac:spMk id="3" creationId="{0070C721-B0DD-1140-89BC-41805CF50F66}"/>
          </ac:spMkLst>
        </pc:spChg>
        <pc:spChg chg="del">
          <ac:chgData name="Ryu YongSang" userId="d5166170fdae3315" providerId="LiveId" clId="{B42BA7F4-C671-4236-8716-DB4CBDBB9D38}" dt="2021-10-18T05:24:42.442" v="210" actId="478"/>
          <ac:spMkLst>
            <pc:docMk/>
            <pc:sldMk cId="1584827482" sldId="448"/>
            <ac:spMk id="4" creationId="{41F37798-A1A7-5744-8CB8-F6F1D4A64C90}"/>
          </ac:spMkLst>
        </pc:spChg>
        <pc:spChg chg="del">
          <ac:chgData name="Ryu YongSang" userId="d5166170fdae3315" providerId="LiveId" clId="{B42BA7F4-C671-4236-8716-DB4CBDBB9D38}" dt="2021-10-18T05:24:42.442" v="210" actId="478"/>
          <ac:spMkLst>
            <pc:docMk/>
            <pc:sldMk cId="1584827482" sldId="448"/>
            <ac:spMk id="5" creationId="{B783D689-58ED-5C4C-AD9C-E7CB5C5B7A96}"/>
          </ac:spMkLst>
        </pc:spChg>
        <pc:spChg chg="mod">
          <ac:chgData name="Ryu YongSang" userId="d5166170fdae3315" providerId="LiveId" clId="{B42BA7F4-C671-4236-8716-DB4CBDBB9D38}" dt="2021-10-18T14:59:23.688" v="1206" actId="20577"/>
          <ac:spMkLst>
            <pc:docMk/>
            <pc:sldMk cId="1584827482" sldId="448"/>
            <ac:spMk id="6" creationId="{6E0F4D4E-3785-1B45-A00D-F5A0C82D4FA3}"/>
          </ac:spMkLst>
        </pc:spChg>
        <pc:spChg chg="del">
          <ac:chgData name="Ryu YongSang" userId="d5166170fdae3315" providerId="LiveId" clId="{B42BA7F4-C671-4236-8716-DB4CBDBB9D38}" dt="2021-10-18T05:24:42.442" v="210" actId="478"/>
          <ac:spMkLst>
            <pc:docMk/>
            <pc:sldMk cId="1584827482" sldId="448"/>
            <ac:spMk id="7" creationId="{DC699D65-351D-C047-A2B4-5BF6C38A5DCA}"/>
          </ac:spMkLst>
        </pc:spChg>
        <pc:spChg chg="add del mod">
          <ac:chgData name="Ryu YongSang" userId="d5166170fdae3315" providerId="LiveId" clId="{B42BA7F4-C671-4236-8716-DB4CBDBB9D38}" dt="2021-10-18T05:22:08.642" v="137" actId="478"/>
          <ac:spMkLst>
            <pc:docMk/>
            <pc:sldMk cId="1584827482" sldId="448"/>
            <ac:spMk id="9" creationId="{F20E42DA-BDB4-4112-A2CA-9D5C60F503BC}"/>
          </ac:spMkLst>
        </pc:spChg>
        <pc:spChg chg="add mod">
          <ac:chgData name="Ryu YongSang" userId="d5166170fdae3315" providerId="LiveId" clId="{B42BA7F4-C671-4236-8716-DB4CBDBB9D38}" dt="2021-10-18T05:28:44.394" v="322" actId="164"/>
          <ac:spMkLst>
            <pc:docMk/>
            <pc:sldMk cId="1584827482" sldId="448"/>
            <ac:spMk id="12" creationId="{E861B837-EE19-4980-AC29-FC842E0DE783}"/>
          </ac:spMkLst>
        </pc:spChg>
        <pc:spChg chg="add mod">
          <ac:chgData name="Ryu YongSang" userId="d5166170fdae3315" providerId="LiveId" clId="{B42BA7F4-C671-4236-8716-DB4CBDBB9D38}" dt="2021-10-18T05:28:44.394" v="322" actId="164"/>
          <ac:spMkLst>
            <pc:docMk/>
            <pc:sldMk cId="1584827482" sldId="448"/>
            <ac:spMk id="13" creationId="{71FF6D19-9B21-4604-9943-C8EA5F36836F}"/>
          </ac:spMkLst>
        </pc:spChg>
        <pc:spChg chg="add del mod">
          <ac:chgData name="Ryu YongSang" userId="d5166170fdae3315" providerId="LiveId" clId="{B42BA7F4-C671-4236-8716-DB4CBDBB9D38}" dt="2021-10-18T05:27:21.152" v="257" actId="478"/>
          <ac:spMkLst>
            <pc:docMk/>
            <pc:sldMk cId="1584827482" sldId="448"/>
            <ac:spMk id="14" creationId="{94FA0C9E-B38C-4C4D-862A-B35344C35CCF}"/>
          </ac:spMkLst>
        </pc:spChg>
        <pc:spChg chg="add mod">
          <ac:chgData name="Ryu YongSang" userId="d5166170fdae3315" providerId="LiveId" clId="{B42BA7F4-C671-4236-8716-DB4CBDBB9D38}" dt="2021-10-18T05:28:44.394" v="322" actId="164"/>
          <ac:spMkLst>
            <pc:docMk/>
            <pc:sldMk cId="1584827482" sldId="448"/>
            <ac:spMk id="17" creationId="{81FF1B2E-A957-4530-A9D3-DC1FA31D3038}"/>
          </ac:spMkLst>
        </pc:spChg>
        <pc:spChg chg="add mod">
          <ac:chgData name="Ryu YongSang" userId="d5166170fdae3315" providerId="LiveId" clId="{B42BA7F4-C671-4236-8716-DB4CBDBB9D38}" dt="2021-10-18T05:31:55.069" v="444" actId="122"/>
          <ac:spMkLst>
            <pc:docMk/>
            <pc:sldMk cId="1584827482" sldId="448"/>
            <ac:spMk id="18" creationId="{9BC07442-2AD2-4CAB-81D9-688D4A3DE0F0}"/>
          </ac:spMkLst>
        </pc:spChg>
        <pc:grpChg chg="add mod">
          <ac:chgData name="Ryu YongSang" userId="d5166170fdae3315" providerId="LiveId" clId="{B42BA7F4-C671-4236-8716-DB4CBDBB9D38}" dt="2021-10-18T05:28:44.394" v="322" actId="164"/>
          <ac:grpSpMkLst>
            <pc:docMk/>
            <pc:sldMk cId="1584827482" sldId="448"/>
            <ac:grpSpMk id="15" creationId="{CF432DCD-B41D-4FA3-901A-AF3B334E8D35}"/>
          </ac:grpSpMkLst>
        </pc:grpChg>
        <pc:picChg chg="add del mod">
          <ac:chgData name="Ryu YongSang" userId="d5166170fdae3315" providerId="LiveId" clId="{B42BA7F4-C671-4236-8716-DB4CBDBB9D38}" dt="2021-10-18T05:23:10.843" v="145" actId="478"/>
          <ac:picMkLst>
            <pc:docMk/>
            <pc:sldMk cId="1584827482" sldId="448"/>
            <ac:picMk id="11" creationId="{04175328-D699-4BC0-9946-1817E968AFE5}"/>
          </ac:picMkLst>
        </pc:picChg>
        <pc:picChg chg="add del mod">
          <ac:chgData name="Ryu YongSang" userId="d5166170fdae3315" providerId="LiveId" clId="{B42BA7F4-C671-4236-8716-DB4CBDBB9D38}" dt="2021-10-18T05:25:51.254" v="217" actId="478"/>
          <ac:picMkLst>
            <pc:docMk/>
            <pc:sldMk cId="1584827482" sldId="448"/>
            <ac:picMk id="2050" creationId="{E6EAC355-E883-40CF-94EB-54D2CE62BA50}"/>
          </ac:picMkLst>
        </pc:picChg>
        <pc:picChg chg="add del mod">
          <ac:chgData name="Ryu YongSang" userId="d5166170fdae3315" providerId="LiveId" clId="{B42BA7F4-C671-4236-8716-DB4CBDBB9D38}" dt="2021-10-18T05:27:44.302" v="263" actId="478"/>
          <ac:picMkLst>
            <pc:docMk/>
            <pc:sldMk cId="1584827482" sldId="448"/>
            <ac:picMk id="2052" creationId="{BFD5ED69-31F8-498F-9C5A-8E6EEE154E41}"/>
          </ac:picMkLst>
        </pc:picChg>
      </pc:sldChg>
      <pc:sldChg chg="addSp delSp modSp mod">
        <pc:chgData name="Ryu YongSang" userId="d5166170fdae3315" providerId="LiveId" clId="{B42BA7F4-C671-4236-8716-DB4CBDBB9D38}" dt="2021-10-18T14:59:19.412" v="1201" actId="20577"/>
        <pc:sldMkLst>
          <pc:docMk/>
          <pc:sldMk cId="432166487" sldId="449"/>
        </pc:sldMkLst>
        <pc:spChg chg="mod">
          <ac:chgData name="Ryu YongSang" userId="d5166170fdae3315" providerId="LiveId" clId="{B42BA7F4-C671-4236-8716-DB4CBDBB9D38}" dt="2021-10-18T05:31:51.161" v="443" actId="122"/>
          <ac:spMkLst>
            <pc:docMk/>
            <pc:sldMk cId="432166487" sldId="449"/>
            <ac:spMk id="4" creationId="{41F37798-A1A7-5744-8CB8-F6F1D4A64C90}"/>
          </ac:spMkLst>
        </pc:spChg>
        <pc:spChg chg="mod">
          <ac:chgData name="Ryu YongSang" userId="d5166170fdae3315" providerId="LiveId" clId="{B42BA7F4-C671-4236-8716-DB4CBDBB9D38}" dt="2021-10-18T14:59:19.412" v="1201" actId="20577"/>
          <ac:spMkLst>
            <pc:docMk/>
            <pc:sldMk cId="432166487" sldId="449"/>
            <ac:spMk id="6" creationId="{6E0F4D4E-3785-1B45-A00D-F5A0C82D4FA3}"/>
          </ac:spMkLst>
        </pc:spChg>
        <pc:grpChg chg="add mod">
          <ac:chgData name="Ryu YongSang" userId="d5166170fdae3315" providerId="LiveId" clId="{B42BA7F4-C671-4236-8716-DB4CBDBB9D38}" dt="2021-10-18T05:31:31.491" v="441" actId="1036"/>
          <ac:grpSpMkLst>
            <pc:docMk/>
            <pc:sldMk cId="432166487" sldId="449"/>
            <ac:grpSpMk id="11" creationId="{3129CA1E-E1B0-49ED-B9FF-04E969B52824}"/>
          </ac:grpSpMkLst>
        </pc:grpChg>
        <pc:picChg chg="add mod">
          <ac:chgData name="Ryu YongSang" userId="d5166170fdae3315" providerId="LiveId" clId="{B42BA7F4-C671-4236-8716-DB4CBDBB9D38}" dt="2021-10-18T05:31:00.177" v="361" actId="164"/>
          <ac:picMkLst>
            <pc:docMk/>
            <pc:sldMk cId="432166487" sldId="449"/>
            <ac:picMk id="7" creationId="{B2241D75-7053-4965-A4CB-49390A96F6DA}"/>
          </ac:picMkLst>
        </pc:picChg>
        <pc:picChg chg="add mod">
          <ac:chgData name="Ryu YongSang" userId="d5166170fdae3315" providerId="LiveId" clId="{B42BA7F4-C671-4236-8716-DB4CBDBB9D38}" dt="2021-10-18T05:31:00.177" v="361" actId="164"/>
          <ac:picMkLst>
            <pc:docMk/>
            <pc:sldMk cId="432166487" sldId="449"/>
            <ac:picMk id="10" creationId="{1C1B945C-BED6-45AF-9244-69BE9FD062C8}"/>
          </ac:picMkLst>
        </pc:picChg>
        <pc:picChg chg="del mod">
          <ac:chgData name="Ryu YongSang" userId="d5166170fdae3315" providerId="LiveId" clId="{B42BA7F4-C671-4236-8716-DB4CBDBB9D38}" dt="2021-10-18T05:30:45.204" v="356" actId="478"/>
          <ac:picMkLst>
            <pc:docMk/>
            <pc:sldMk cId="432166487" sldId="449"/>
            <ac:picMk id="13" creationId="{1B6E8F29-A332-9249-8885-384F4D677FAD}"/>
          </ac:picMkLst>
        </pc:picChg>
      </pc:sldChg>
      <pc:sldChg chg="modSp mod">
        <pc:chgData name="Ryu YongSang" userId="d5166170fdae3315" providerId="LiveId" clId="{B42BA7F4-C671-4236-8716-DB4CBDBB9D38}" dt="2021-10-18T14:59:15.845" v="1196" actId="20577"/>
        <pc:sldMkLst>
          <pc:docMk/>
          <pc:sldMk cId="1512825969" sldId="450"/>
        </pc:sldMkLst>
        <pc:spChg chg="mod">
          <ac:chgData name="Ryu YongSang" userId="d5166170fdae3315" providerId="LiveId" clId="{B42BA7F4-C671-4236-8716-DB4CBDBB9D38}" dt="2021-10-18T14:59:15.845" v="1196" actId="20577"/>
          <ac:spMkLst>
            <pc:docMk/>
            <pc:sldMk cId="1512825969" sldId="450"/>
            <ac:spMk id="6" creationId="{6E0F4D4E-3785-1B45-A00D-F5A0C82D4FA3}"/>
          </ac:spMkLst>
        </pc:spChg>
      </pc:sldChg>
      <pc:sldChg chg="modSp mod">
        <pc:chgData name="Ryu YongSang" userId="d5166170fdae3315" providerId="LiveId" clId="{B42BA7F4-C671-4236-8716-DB4CBDBB9D38}" dt="2021-10-18T14:59:11.407" v="1189" actId="20577"/>
        <pc:sldMkLst>
          <pc:docMk/>
          <pc:sldMk cId="4099569575" sldId="451"/>
        </pc:sldMkLst>
        <pc:spChg chg="mod">
          <ac:chgData name="Ryu YongSang" userId="d5166170fdae3315" providerId="LiveId" clId="{B42BA7F4-C671-4236-8716-DB4CBDBB9D38}" dt="2021-10-18T14:59:11.407" v="1189" actId="20577"/>
          <ac:spMkLst>
            <pc:docMk/>
            <pc:sldMk cId="4099569575" sldId="451"/>
            <ac:spMk id="6" creationId="{6E0F4D4E-3785-1B45-A00D-F5A0C82D4FA3}"/>
          </ac:spMkLst>
        </pc:spChg>
      </pc:sldChg>
      <pc:sldChg chg="addSp delSp modSp mod">
        <pc:chgData name="Ryu YongSang" userId="d5166170fdae3315" providerId="LiveId" clId="{B42BA7F4-C671-4236-8716-DB4CBDBB9D38}" dt="2021-10-18T14:59:06.721" v="1184" actId="20577"/>
        <pc:sldMkLst>
          <pc:docMk/>
          <pc:sldMk cId="42164681" sldId="452"/>
        </pc:sldMkLst>
        <pc:spChg chg="mod">
          <ac:chgData name="Ryu YongSang" userId="d5166170fdae3315" providerId="LiveId" clId="{B42BA7F4-C671-4236-8716-DB4CBDBB9D38}" dt="2021-10-18T14:10:33.484" v="766"/>
          <ac:spMkLst>
            <pc:docMk/>
            <pc:sldMk cId="42164681" sldId="452"/>
            <ac:spMk id="3" creationId="{9DE8EA29-D69E-1A4E-88AB-A2AC27358515}"/>
          </ac:spMkLst>
        </pc:spChg>
        <pc:spChg chg="mod">
          <ac:chgData name="Ryu YongSang" userId="d5166170fdae3315" providerId="LiveId" clId="{B42BA7F4-C671-4236-8716-DB4CBDBB9D38}" dt="2021-10-18T14:09:49.437" v="658" actId="1076"/>
          <ac:spMkLst>
            <pc:docMk/>
            <pc:sldMk cId="42164681" sldId="452"/>
            <ac:spMk id="4" creationId="{ADE58BF7-E7AE-8C4E-A6FF-F59D9FA32107}"/>
          </ac:spMkLst>
        </pc:spChg>
        <pc:spChg chg="del">
          <ac:chgData name="Ryu YongSang" userId="d5166170fdae3315" providerId="LiveId" clId="{B42BA7F4-C671-4236-8716-DB4CBDBB9D38}" dt="2021-10-18T14:09:40.108" v="629" actId="478"/>
          <ac:spMkLst>
            <pc:docMk/>
            <pc:sldMk cId="42164681" sldId="452"/>
            <ac:spMk id="5" creationId="{538F6356-99CE-964D-A733-E025A61FC17C}"/>
          </ac:spMkLst>
        </pc:spChg>
        <pc:spChg chg="mod">
          <ac:chgData name="Ryu YongSang" userId="d5166170fdae3315" providerId="LiveId" clId="{B42BA7F4-C671-4236-8716-DB4CBDBB9D38}" dt="2021-10-18T14:59:06.721" v="1184" actId="20577"/>
          <ac:spMkLst>
            <pc:docMk/>
            <pc:sldMk cId="42164681" sldId="452"/>
            <ac:spMk id="6" creationId="{83ED20CA-93B1-1746-BC8F-1E2BD23AB933}"/>
          </ac:spMkLst>
        </pc:spChg>
        <pc:spChg chg="del">
          <ac:chgData name="Ryu YongSang" userId="d5166170fdae3315" providerId="LiveId" clId="{B42BA7F4-C671-4236-8716-DB4CBDBB9D38}" dt="2021-10-18T14:09:40.108" v="629" actId="478"/>
          <ac:spMkLst>
            <pc:docMk/>
            <pc:sldMk cId="42164681" sldId="452"/>
            <ac:spMk id="7" creationId="{86F6E10F-96BB-AF41-B27B-B90F2B35C9E9}"/>
          </ac:spMkLst>
        </pc:spChg>
        <pc:grpChg chg="add mod">
          <ac:chgData name="Ryu YongSang" userId="d5166170fdae3315" providerId="LiveId" clId="{B42BA7F4-C671-4236-8716-DB4CBDBB9D38}" dt="2021-10-18T14:09:50.291" v="659" actId="164"/>
          <ac:grpSpMkLst>
            <pc:docMk/>
            <pc:sldMk cId="42164681" sldId="452"/>
            <ac:grpSpMk id="15" creationId="{F31E5DA8-9ACF-4F86-B422-1D2CBF0BB04D}"/>
          </ac:grpSpMkLst>
        </pc:grpChg>
        <pc:picChg chg="add del mod">
          <ac:chgData name="Ryu YongSang" userId="d5166170fdae3315" providerId="LiveId" clId="{B42BA7F4-C671-4236-8716-DB4CBDBB9D38}" dt="2021-10-18T14:08:10.293" v="479" actId="478"/>
          <ac:picMkLst>
            <pc:docMk/>
            <pc:sldMk cId="42164681" sldId="452"/>
            <ac:picMk id="10" creationId="{0D12250D-4640-40E0-B4A8-AF5762094970}"/>
          </ac:picMkLst>
        </pc:picChg>
        <pc:picChg chg="add mod">
          <ac:chgData name="Ryu YongSang" userId="d5166170fdae3315" providerId="LiveId" clId="{B42BA7F4-C671-4236-8716-DB4CBDBB9D38}" dt="2021-10-18T14:09:50.291" v="659" actId="164"/>
          <ac:picMkLst>
            <pc:docMk/>
            <pc:sldMk cId="42164681" sldId="452"/>
            <ac:picMk id="12" creationId="{F562FDD1-AA6E-4964-BD53-F2108D7FCF8E}"/>
          </ac:picMkLst>
        </pc:picChg>
        <pc:picChg chg="add mod modCrop">
          <ac:chgData name="Ryu YongSang" userId="d5166170fdae3315" providerId="LiveId" clId="{B42BA7F4-C671-4236-8716-DB4CBDBB9D38}" dt="2021-10-18T14:09:50.291" v="659" actId="164"/>
          <ac:picMkLst>
            <pc:docMk/>
            <pc:sldMk cId="42164681" sldId="452"/>
            <ac:picMk id="14" creationId="{9BB5367A-760D-4366-B8A5-C86EE12C35EE}"/>
          </ac:picMkLst>
        </pc:picChg>
      </pc:sldChg>
      <pc:sldChg chg="addSp delSp modSp new mod">
        <pc:chgData name="Ryu YongSang" userId="d5166170fdae3315" providerId="LiveId" clId="{B42BA7F4-C671-4236-8716-DB4CBDBB9D38}" dt="2021-10-18T14:57:10.397" v="1116" actId="20577"/>
        <pc:sldMkLst>
          <pc:docMk/>
          <pc:sldMk cId="2976357782" sldId="453"/>
        </pc:sldMkLst>
        <pc:spChg chg="mod">
          <ac:chgData name="Ryu YongSang" userId="d5166170fdae3315" providerId="LiveId" clId="{B42BA7F4-C671-4236-8716-DB4CBDBB9D38}" dt="2021-10-18T14:10:56.458" v="795" actId="20577"/>
          <ac:spMkLst>
            <pc:docMk/>
            <pc:sldMk cId="2976357782" sldId="453"/>
            <ac:spMk id="2" creationId="{01BDDAF9-A24A-44F4-9B16-72DD12B08DF4}"/>
          </ac:spMkLst>
        </pc:spChg>
        <pc:spChg chg="mod">
          <ac:chgData name="Ryu YongSang" userId="d5166170fdae3315" providerId="LiveId" clId="{B42BA7F4-C671-4236-8716-DB4CBDBB9D38}" dt="2021-10-18T14:22:05.027" v="820" actId="20577"/>
          <ac:spMkLst>
            <pc:docMk/>
            <pc:sldMk cId="2976357782" sldId="453"/>
            <ac:spMk id="3" creationId="{FBC90C7A-53EE-4EBB-9A31-F822C134CE35}"/>
          </ac:spMkLst>
        </pc:spChg>
        <pc:spChg chg="del">
          <ac:chgData name="Ryu YongSang" userId="d5166170fdae3315" providerId="LiveId" clId="{B42BA7F4-C671-4236-8716-DB4CBDBB9D38}" dt="2021-10-18T14:21:16.542" v="810" actId="478"/>
          <ac:spMkLst>
            <pc:docMk/>
            <pc:sldMk cId="2976357782" sldId="453"/>
            <ac:spMk id="4" creationId="{6D556F68-3C79-43E7-91B3-13D755C8490C}"/>
          </ac:spMkLst>
        </pc:spChg>
        <pc:spChg chg="del">
          <ac:chgData name="Ryu YongSang" userId="d5166170fdae3315" providerId="LiveId" clId="{B42BA7F4-C671-4236-8716-DB4CBDBB9D38}" dt="2021-10-18T14:21:16.542" v="810" actId="478"/>
          <ac:spMkLst>
            <pc:docMk/>
            <pc:sldMk cId="2976357782" sldId="453"/>
            <ac:spMk id="5" creationId="{C30A25E9-ED81-49FD-AD74-19FD8EB726C7}"/>
          </ac:spMkLst>
        </pc:spChg>
        <pc:spChg chg="mod">
          <ac:chgData name="Ryu YongSang" userId="d5166170fdae3315" providerId="LiveId" clId="{B42BA7F4-C671-4236-8716-DB4CBDBB9D38}" dt="2021-10-18T14:57:10.397" v="1116" actId="20577"/>
          <ac:spMkLst>
            <pc:docMk/>
            <pc:sldMk cId="2976357782" sldId="453"/>
            <ac:spMk id="6" creationId="{E9F62CE9-1F03-49C8-BB78-C4C2E04187C6}"/>
          </ac:spMkLst>
        </pc:spChg>
        <pc:spChg chg="del">
          <ac:chgData name="Ryu YongSang" userId="d5166170fdae3315" providerId="LiveId" clId="{B42BA7F4-C671-4236-8716-DB4CBDBB9D38}" dt="2021-10-18T14:21:16.542" v="810" actId="478"/>
          <ac:spMkLst>
            <pc:docMk/>
            <pc:sldMk cId="2976357782" sldId="453"/>
            <ac:spMk id="7" creationId="{6D9AAA57-2704-459E-AA8F-8BC761A37531}"/>
          </ac:spMkLst>
        </pc:spChg>
        <pc:spChg chg="mod">
          <ac:chgData name="Ryu YongSang" userId="d5166170fdae3315" providerId="LiveId" clId="{B42BA7F4-C671-4236-8716-DB4CBDBB9D38}" dt="2021-10-18T14:10:47.789" v="776"/>
          <ac:spMkLst>
            <pc:docMk/>
            <pc:sldMk cId="2976357782" sldId="453"/>
            <ac:spMk id="8" creationId="{5014232D-B8C5-46E6-AC97-06F05048A199}"/>
          </ac:spMkLst>
        </pc:spChg>
        <pc:picChg chg="add mod">
          <ac:chgData name="Ryu YongSang" userId="d5166170fdae3315" providerId="LiveId" clId="{B42BA7F4-C671-4236-8716-DB4CBDBB9D38}" dt="2021-10-18T14:22:12.298" v="822" actId="1076"/>
          <ac:picMkLst>
            <pc:docMk/>
            <pc:sldMk cId="2976357782" sldId="453"/>
            <ac:picMk id="10" creationId="{8FD683A9-F712-492E-BEF2-6F72F13CCE9C}"/>
          </ac:picMkLst>
        </pc:picChg>
        <pc:picChg chg="add mod">
          <ac:chgData name="Ryu YongSang" userId="d5166170fdae3315" providerId="LiveId" clId="{B42BA7F4-C671-4236-8716-DB4CBDBB9D38}" dt="2021-10-18T14:22:07.385" v="821" actId="1076"/>
          <ac:picMkLst>
            <pc:docMk/>
            <pc:sldMk cId="2976357782" sldId="453"/>
            <ac:picMk id="12" creationId="{9787FC43-646D-4838-8357-6BF47918745C}"/>
          </ac:picMkLst>
        </pc:picChg>
      </pc:sldChg>
      <pc:sldChg chg="addSp delSp modSp new mod">
        <pc:chgData name="Ryu YongSang" userId="d5166170fdae3315" providerId="LiveId" clId="{B42BA7F4-C671-4236-8716-DB4CBDBB9D38}" dt="2021-10-18T14:57:06.451" v="1113" actId="20577"/>
        <pc:sldMkLst>
          <pc:docMk/>
          <pc:sldMk cId="958100794" sldId="454"/>
        </pc:sldMkLst>
        <pc:spChg chg="mod">
          <ac:chgData name="Ryu YongSang" userId="d5166170fdae3315" providerId="LiveId" clId="{B42BA7F4-C671-4236-8716-DB4CBDBB9D38}" dt="2021-10-18T14:22:43.933" v="866"/>
          <ac:spMkLst>
            <pc:docMk/>
            <pc:sldMk cId="958100794" sldId="454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26:32.479" v="917" actId="14100"/>
          <ac:spMkLst>
            <pc:docMk/>
            <pc:sldMk cId="958100794" sldId="454"/>
            <ac:spMk id="3" creationId="{DC3304CB-6700-4926-B0A2-5D049E9F0E0E}"/>
          </ac:spMkLst>
        </pc:spChg>
        <pc:spChg chg="del">
          <ac:chgData name="Ryu YongSang" userId="d5166170fdae3315" providerId="LiveId" clId="{B42BA7F4-C671-4236-8716-DB4CBDBB9D38}" dt="2021-10-18T14:25:48.149" v="892" actId="478"/>
          <ac:spMkLst>
            <pc:docMk/>
            <pc:sldMk cId="958100794" sldId="454"/>
            <ac:spMk id="4" creationId="{23646012-262C-4E25-9011-31BD401F56A4}"/>
          </ac:spMkLst>
        </pc:spChg>
        <pc:spChg chg="del">
          <ac:chgData name="Ryu YongSang" userId="d5166170fdae3315" providerId="LiveId" clId="{B42BA7F4-C671-4236-8716-DB4CBDBB9D38}" dt="2021-10-18T14:25:48.149" v="892" actId="478"/>
          <ac:spMkLst>
            <pc:docMk/>
            <pc:sldMk cId="958100794" sldId="454"/>
            <ac:spMk id="5" creationId="{54ED64F5-5155-411C-8B8E-3A6911FE2E69}"/>
          </ac:spMkLst>
        </pc:spChg>
        <pc:spChg chg="mod">
          <ac:chgData name="Ryu YongSang" userId="d5166170fdae3315" providerId="LiveId" clId="{B42BA7F4-C671-4236-8716-DB4CBDBB9D38}" dt="2021-10-18T14:57:06.451" v="1113" actId="20577"/>
          <ac:spMkLst>
            <pc:docMk/>
            <pc:sldMk cId="958100794" sldId="454"/>
            <ac:spMk id="6" creationId="{64AC6381-3324-49D1-AC4C-117A18040A94}"/>
          </ac:spMkLst>
        </pc:spChg>
        <pc:spChg chg="del">
          <ac:chgData name="Ryu YongSang" userId="d5166170fdae3315" providerId="LiveId" clId="{B42BA7F4-C671-4236-8716-DB4CBDBB9D38}" dt="2021-10-18T14:25:48.149" v="892" actId="478"/>
          <ac:spMkLst>
            <pc:docMk/>
            <pc:sldMk cId="958100794" sldId="454"/>
            <ac:spMk id="7" creationId="{5852BACF-909A-4D2F-A757-D09AE4A501A8}"/>
          </ac:spMkLst>
        </pc:spChg>
        <pc:spChg chg="mod">
          <ac:chgData name="Ryu YongSang" userId="d5166170fdae3315" providerId="LiveId" clId="{B42BA7F4-C671-4236-8716-DB4CBDBB9D38}" dt="2021-10-18T14:22:31.557" v="832"/>
          <ac:spMkLst>
            <pc:docMk/>
            <pc:sldMk cId="958100794" sldId="454"/>
            <ac:spMk id="8" creationId="{F2AE3471-52A2-4676-B96D-AA2854E225BF}"/>
          </ac:spMkLst>
        </pc:spChg>
        <pc:picChg chg="add mod">
          <ac:chgData name="Ryu YongSang" userId="d5166170fdae3315" providerId="LiveId" clId="{B42BA7F4-C671-4236-8716-DB4CBDBB9D38}" dt="2021-10-18T14:26:52.619" v="919" actId="1076"/>
          <ac:picMkLst>
            <pc:docMk/>
            <pc:sldMk cId="958100794" sldId="454"/>
            <ac:picMk id="10" creationId="{683EDC8A-7B70-4E03-98C2-CC0F333D3A44}"/>
          </ac:picMkLst>
        </pc:picChg>
      </pc:sldChg>
      <pc:sldChg chg="addSp delSp modSp add mod">
        <pc:chgData name="Ryu YongSang" userId="d5166170fdae3315" providerId="LiveId" clId="{B42BA7F4-C671-4236-8716-DB4CBDBB9D38}" dt="2021-10-18T14:56:59.897" v="1108" actId="20577"/>
        <pc:sldMkLst>
          <pc:docMk/>
          <pc:sldMk cId="1296805570" sldId="455"/>
        </pc:sldMkLst>
        <pc:spChg chg="mod">
          <ac:chgData name="Ryu YongSang" userId="d5166170fdae3315" providerId="LiveId" clId="{B42BA7F4-C671-4236-8716-DB4CBDBB9D38}" dt="2021-10-18T14:35:42.357" v="935"/>
          <ac:spMkLst>
            <pc:docMk/>
            <pc:sldMk cId="1296805570" sldId="455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41:16.199" v="957" actId="5793"/>
          <ac:spMkLst>
            <pc:docMk/>
            <pc:sldMk cId="1296805570" sldId="455"/>
            <ac:spMk id="3" creationId="{DC3304CB-6700-4926-B0A2-5D049E9F0E0E}"/>
          </ac:spMkLst>
        </pc:spChg>
        <pc:spChg chg="mod">
          <ac:chgData name="Ryu YongSang" userId="d5166170fdae3315" providerId="LiveId" clId="{B42BA7F4-C671-4236-8716-DB4CBDBB9D38}" dt="2021-10-18T14:56:59.897" v="1108" actId="20577"/>
          <ac:spMkLst>
            <pc:docMk/>
            <pc:sldMk cId="1296805570" sldId="455"/>
            <ac:spMk id="6" creationId="{64AC6381-3324-49D1-AC4C-117A18040A94}"/>
          </ac:spMkLst>
        </pc:spChg>
        <pc:picChg chg="add del mod">
          <ac:chgData name="Ryu YongSang" userId="d5166170fdae3315" providerId="LiveId" clId="{B42BA7F4-C671-4236-8716-DB4CBDBB9D38}" dt="2021-10-18T14:41:17.875" v="958" actId="478"/>
          <ac:picMkLst>
            <pc:docMk/>
            <pc:sldMk cId="1296805570" sldId="455"/>
            <ac:picMk id="5" creationId="{D9A2184A-F395-4EA3-9D8F-6AC423A779B8}"/>
          </ac:picMkLst>
        </pc:picChg>
        <pc:picChg chg="add mod">
          <ac:chgData name="Ryu YongSang" userId="d5166170fdae3315" providerId="LiveId" clId="{B42BA7F4-C671-4236-8716-DB4CBDBB9D38}" dt="2021-10-18T14:41:30.467" v="960" actId="1076"/>
          <ac:picMkLst>
            <pc:docMk/>
            <pc:sldMk cId="1296805570" sldId="455"/>
            <ac:picMk id="9" creationId="{7AA3AA5B-2B3C-411E-AC50-980E7EF5C17E}"/>
          </ac:picMkLst>
        </pc:picChg>
        <pc:picChg chg="del mod">
          <ac:chgData name="Ryu YongSang" userId="d5166170fdae3315" providerId="LiveId" clId="{B42BA7F4-C671-4236-8716-DB4CBDBB9D38}" dt="2021-10-18T14:35:47.841" v="938" actId="478"/>
          <ac:picMkLst>
            <pc:docMk/>
            <pc:sldMk cId="1296805570" sldId="455"/>
            <ac:picMk id="10" creationId="{683EDC8A-7B70-4E03-98C2-CC0F333D3A44}"/>
          </ac:picMkLst>
        </pc:picChg>
      </pc:sldChg>
      <pc:sldChg chg="addSp delSp modSp add mod">
        <pc:chgData name="Ryu YongSang" userId="d5166170fdae3315" providerId="LiveId" clId="{B42BA7F4-C671-4236-8716-DB4CBDBB9D38}" dt="2021-10-18T14:45:25.995" v="1014"/>
        <pc:sldMkLst>
          <pc:docMk/>
          <pc:sldMk cId="380729449" sldId="456"/>
        </pc:sldMkLst>
        <pc:spChg chg="mod">
          <ac:chgData name="Ryu YongSang" userId="d5166170fdae3315" providerId="LiveId" clId="{B42BA7F4-C671-4236-8716-DB4CBDBB9D38}" dt="2021-10-18T14:45:25.995" v="1014"/>
          <ac:spMkLst>
            <pc:docMk/>
            <pc:sldMk cId="380729449" sldId="456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44:09.396" v="992" actId="27636"/>
          <ac:spMkLst>
            <pc:docMk/>
            <pc:sldMk cId="380729449" sldId="456"/>
            <ac:spMk id="3" creationId="{DC3304CB-6700-4926-B0A2-5D049E9F0E0E}"/>
          </ac:spMkLst>
        </pc:spChg>
        <pc:picChg chg="add mod">
          <ac:chgData name="Ryu YongSang" userId="d5166170fdae3315" providerId="LiveId" clId="{B42BA7F4-C671-4236-8716-DB4CBDBB9D38}" dt="2021-10-18T14:44:22.251" v="994" actId="1076"/>
          <ac:picMkLst>
            <pc:docMk/>
            <pc:sldMk cId="380729449" sldId="456"/>
            <ac:picMk id="5" creationId="{72B9E974-D22D-4CA3-BEFE-651EFBB7C459}"/>
          </ac:picMkLst>
        </pc:picChg>
        <pc:picChg chg="del mod">
          <ac:chgData name="Ryu YongSang" userId="d5166170fdae3315" providerId="LiveId" clId="{B42BA7F4-C671-4236-8716-DB4CBDBB9D38}" dt="2021-10-18T14:43:47.119" v="971" actId="478"/>
          <ac:picMkLst>
            <pc:docMk/>
            <pc:sldMk cId="380729449" sldId="456"/>
            <ac:picMk id="9" creationId="{7AA3AA5B-2B3C-411E-AC50-980E7EF5C17E}"/>
          </ac:picMkLst>
        </pc:picChg>
        <pc:picChg chg="add mod">
          <ac:chgData name="Ryu YongSang" userId="d5166170fdae3315" providerId="LiveId" clId="{B42BA7F4-C671-4236-8716-DB4CBDBB9D38}" dt="2021-10-18T14:44:40.834" v="996" actId="1076"/>
          <ac:picMkLst>
            <pc:docMk/>
            <pc:sldMk cId="380729449" sldId="456"/>
            <ac:picMk id="10" creationId="{042AAFA4-B60C-4DDC-9ACC-A1522202AEAF}"/>
          </ac:picMkLst>
        </pc:picChg>
      </pc:sldChg>
      <pc:sldChg chg="addSp delSp modSp add mod">
        <pc:chgData name="Ryu YongSang" userId="d5166170fdae3315" providerId="LiveId" clId="{B42BA7F4-C671-4236-8716-DB4CBDBB9D38}" dt="2021-10-18T14:48:40.743" v="1073" actId="1076"/>
        <pc:sldMkLst>
          <pc:docMk/>
          <pc:sldMk cId="1692012903" sldId="457"/>
        </pc:sldMkLst>
        <pc:spChg chg="mod">
          <ac:chgData name="Ryu YongSang" userId="d5166170fdae3315" providerId="LiveId" clId="{B42BA7F4-C671-4236-8716-DB4CBDBB9D38}" dt="2021-10-18T14:46:27.781" v="1055" actId="20577"/>
          <ac:spMkLst>
            <pc:docMk/>
            <pc:sldMk cId="1692012903" sldId="457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48:06.298" v="1069" actId="5793"/>
          <ac:spMkLst>
            <pc:docMk/>
            <pc:sldMk cId="1692012903" sldId="457"/>
            <ac:spMk id="3" creationId="{DC3304CB-6700-4926-B0A2-5D049E9F0E0E}"/>
          </ac:spMkLst>
        </pc:spChg>
        <pc:picChg chg="del">
          <ac:chgData name="Ryu YongSang" userId="d5166170fdae3315" providerId="LiveId" clId="{B42BA7F4-C671-4236-8716-DB4CBDBB9D38}" dt="2021-10-18T14:48:07.344" v="1070" actId="478"/>
          <ac:picMkLst>
            <pc:docMk/>
            <pc:sldMk cId="1692012903" sldId="457"/>
            <ac:picMk id="5" creationId="{72B9E974-D22D-4CA3-BEFE-651EFBB7C459}"/>
          </ac:picMkLst>
        </pc:picChg>
        <pc:picChg chg="add mod">
          <ac:chgData name="Ryu YongSang" userId="d5166170fdae3315" providerId="LiveId" clId="{B42BA7F4-C671-4236-8716-DB4CBDBB9D38}" dt="2021-10-18T14:48:40.743" v="1073" actId="1076"/>
          <ac:picMkLst>
            <pc:docMk/>
            <pc:sldMk cId="1692012903" sldId="457"/>
            <ac:picMk id="7" creationId="{E2DB9CBF-BB94-4280-9E37-5BB200B9223F}"/>
          </ac:picMkLst>
        </pc:picChg>
        <pc:picChg chg="del">
          <ac:chgData name="Ryu YongSang" userId="d5166170fdae3315" providerId="LiveId" clId="{B42BA7F4-C671-4236-8716-DB4CBDBB9D38}" dt="2021-10-18T14:48:07.934" v="1071" actId="478"/>
          <ac:picMkLst>
            <pc:docMk/>
            <pc:sldMk cId="1692012903" sldId="457"/>
            <ac:picMk id="10" creationId="{042AAFA4-B60C-4DDC-9ACC-A1522202AEAF}"/>
          </ac:picMkLst>
        </pc:picChg>
      </pc:sldChg>
      <pc:sldChg chg="new del">
        <pc:chgData name="Ryu YongSang" userId="d5166170fdae3315" providerId="LiveId" clId="{B42BA7F4-C671-4236-8716-DB4CBDBB9D38}" dt="2021-10-18T14:45:29.675" v="1016" actId="680"/>
        <pc:sldMkLst>
          <pc:docMk/>
          <pc:sldMk cId="3746220132" sldId="457"/>
        </pc:sldMkLst>
      </pc:sldChg>
      <pc:sldChg chg="addSp delSp modSp add mod">
        <pc:chgData name="Ryu YongSang" userId="d5166170fdae3315" providerId="LiveId" clId="{B42BA7F4-C671-4236-8716-DB4CBDBB9D38}" dt="2021-10-18T14:55:32.075" v="1103" actId="20577"/>
        <pc:sldMkLst>
          <pc:docMk/>
          <pc:sldMk cId="2030017581" sldId="458"/>
        </pc:sldMkLst>
        <pc:spChg chg="mod">
          <ac:chgData name="Ryu YongSang" userId="d5166170fdae3315" providerId="LiveId" clId="{B42BA7F4-C671-4236-8716-DB4CBDBB9D38}" dt="2021-10-18T14:46:34.367" v="1061" actId="20577"/>
          <ac:spMkLst>
            <pc:docMk/>
            <pc:sldMk cId="2030017581" sldId="458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55:32.075" v="1103" actId="20577"/>
          <ac:spMkLst>
            <pc:docMk/>
            <pc:sldMk cId="2030017581" sldId="458"/>
            <ac:spMk id="3" creationId="{DC3304CB-6700-4926-B0A2-5D049E9F0E0E}"/>
          </ac:spMkLst>
        </pc:spChg>
        <pc:picChg chg="del">
          <ac:chgData name="Ryu YongSang" userId="d5166170fdae3315" providerId="LiveId" clId="{B42BA7F4-C671-4236-8716-DB4CBDBB9D38}" dt="2021-10-18T14:52:31.930" v="1094" actId="478"/>
          <ac:picMkLst>
            <pc:docMk/>
            <pc:sldMk cId="2030017581" sldId="458"/>
            <ac:picMk id="5" creationId="{72B9E974-D22D-4CA3-BEFE-651EFBB7C459}"/>
          </ac:picMkLst>
        </pc:picChg>
        <pc:picChg chg="add del mod">
          <ac:chgData name="Ryu YongSang" userId="d5166170fdae3315" providerId="LiveId" clId="{B42BA7F4-C671-4236-8716-DB4CBDBB9D38}" dt="2021-10-18T14:55:24.808" v="1097" actId="478"/>
          <ac:picMkLst>
            <pc:docMk/>
            <pc:sldMk cId="2030017581" sldId="458"/>
            <ac:picMk id="7" creationId="{CF243B2C-919B-4573-AEC2-F016BD87C75B}"/>
          </ac:picMkLst>
        </pc:picChg>
        <pc:picChg chg="del">
          <ac:chgData name="Ryu YongSang" userId="d5166170fdae3315" providerId="LiveId" clId="{B42BA7F4-C671-4236-8716-DB4CBDBB9D38}" dt="2021-10-18T14:52:31.418" v="1093" actId="478"/>
          <ac:picMkLst>
            <pc:docMk/>
            <pc:sldMk cId="2030017581" sldId="458"/>
            <ac:picMk id="10" creationId="{042AAFA4-B60C-4DDC-9ACC-A1522202AEAF}"/>
          </ac:picMkLst>
        </pc:picChg>
        <pc:picChg chg="add mod">
          <ac:chgData name="Ryu YongSang" userId="d5166170fdae3315" providerId="LiveId" clId="{B42BA7F4-C671-4236-8716-DB4CBDBB9D38}" dt="2021-10-18T14:55:27.171" v="1099" actId="1076"/>
          <ac:picMkLst>
            <pc:docMk/>
            <pc:sldMk cId="2030017581" sldId="458"/>
            <ac:picMk id="11" creationId="{E6CD5C41-917D-4B7F-92AD-33808DC4C27E}"/>
          </ac:picMkLst>
        </pc:picChg>
      </pc:sldChg>
    </pc:docChg>
  </pc:docChgLst>
  <pc:docChgLst>
    <pc:chgData name="Ryu YongSang" userId="d5166170fdae3315" providerId="LiveId" clId="{F0D77A74-343C-4C4D-8936-A7F8B0C2FFC2}"/>
    <pc:docChg chg="modSld">
      <pc:chgData name="Ryu YongSang" userId="d5166170fdae3315" providerId="LiveId" clId="{F0D77A74-343C-4C4D-8936-A7F8B0C2FFC2}" dt="2021-10-18T12:09:11.270" v="33" actId="1035"/>
      <pc:docMkLst>
        <pc:docMk/>
      </pc:docMkLst>
      <pc:sldChg chg="modSp">
        <pc:chgData name="Ryu YongSang" userId="d5166170fdae3315" providerId="LiveId" clId="{F0D77A74-343C-4C4D-8936-A7F8B0C2FFC2}" dt="2021-10-18T12:09:11.270" v="33" actId="1035"/>
        <pc:sldMkLst>
          <pc:docMk/>
          <pc:sldMk cId="1198902910" sldId="447"/>
        </pc:sldMkLst>
        <pc:spChg chg="mod">
          <ac:chgData name="Ryu YongSang" userId="d5166170fdae3315" providerId="LiveId" clId="{F0D77A74-343C-4C4D-8936-A7F8B0C2FFC2}" dt="2021-10-18T12:09:11.270" v="33" actId="1035"/>
          <ac:spMkLst>
            <pc:docMk/>
            <pc:sldMk cId="1198902910" sldId="447"/>
            <ac:spMk id="19" creationId="{7C52E233-20CF-476C-89C7-AFF7768E3294}"/>
          </ac:spMkLst>
        </pc:spChg>
        <pc:grpChg chg="mod">
          <ac:chgData name="Ryu YongSang" userId="d5166170fdae3315" providerId="LiveId" clId="{F0D77A74-343C-4C4D-8936-A7F8B0C2FFC2}" dt="2021-10-18T12:09:11.270" v="33" actId="1035"/>
          <ac:grpSpMkLst>
            <pc:docMk/>
            <pc:sldMk cId="1198902910" sldId="447"/>
            <ac:grpSpMk id="2" creationId="{DB08310B-8ABA-47CD-AF6E-962ADF171B29}"/>
          </ac:grpSpMkLst>
        </pc:grpChg>
        <pc:picChg chg="mod">
          <ac:chgData name="Ryu YongSang" userId="d5166170fdae3315" providerId="LiveId" clId="{F0D77A74-343C-4C4D-8936-A7F8B0C2FFC2}" dt="2021-10-18T12:09:11.270" v="33" actId="1035"/>
          <ac:picMkLst>
            <pc:docMk/>
            <pc:sldMk cId="1198902910" sldId="447"/>
            <ac:picMk id="1026" creationId="{96F4C117-6019-4E8B-B804-54F2751B9BB3}"/>
          </ac:picMkLst>
        </pc:picChg>
        <pc:picChg chg="mod">
          <ac:chgData name="Ryu YongSang" userId="d5166170fdae3315" providerId="LiveId" clId="{F0D77A74-343C-4C4D-8936-A7F8B0C2FFC2}" dt="2021-10-18T12:09:11.270" v="33" actId="1035"/>
          <ac:picMkLst>
            <pc:docMk/>
            <pc:sldMk cId="1198902910" sldId="447"/>
            <ac:picMk id="1030" creationId="{46999C7C-BB28-4877-B577-552673929201}"/>
          </ac:picMkLst>
        </pc:picChg>
        <pc:picChg chg="mod">
          <ac:chgData name="Ryu YongSang" userId="d5166170fdae3315" providerId="LiveId" clId="{F0D77A74-343C-4C4D-8936-A7F8B0C2FFC2}" dt="2021-10-18T12:09:11.270" v="33" actId="1035"/>
          <ac:picMkLst>
            <pc:docMk/>
            <pc:sldMk cId="1198902910" sldId="447"/>
            <ac:picMk id="1032" creationId="{47B6946D-B0E7-40EB-A7F7-6F53143831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2021-10-26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0312" y="2025729"/>
            <a:ext cx="727215" cy="72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2"/>
          <p:cNvSpPr>
            <a:spLocks noGrp="1"/>
          </p:cNvSpPr>
          <p:nvPr>
            <p:ph type="title"/>
          </p:nvPr>
        </p:nvSpPr>
        <p:spPr>
          <a:xfrm>
            <a:off x="1172339" y="2158504"/>
            <a:ext cx="6279981" cy="461665"/>
          </a:xfrm>
        </p:spPr>
        <p:txBody>
          <a:bodyPr wrap="square">
            <a:sp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0690" y="2645277"/>
            <a:ext cx="2393198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400" b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발표자 </a:t>
            </a: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054426" y="2203363"/>
            <a:ext cx="45719" cy="371948"/>
          </a:xfrm>
          <a:prstGeom prst="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1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2029748" y="1763524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INDEX</a:t>
            </a:r>
            <a:endParaRPr lang="ko-KR" altLang="en-US" sz="240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 flipH="1">
            <a:off x="1763688" y="0"/>
            <a:ext cx="3816424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42"/>
          <p:cNvSpPr>
            <a:spLocks noGrp="1"/>
          </p:cNvSpPr>
          <p:nvPr>
            <p:ph type="body" sz="quarter" idx="13" hasCustomPrompt="1"/>
          </p:nvPr>
        </p:nvSpPr>
        <p:spPr>
          <a:xfrm>
            <a:off x="5347514" y="2689175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텍스트 개체 틀 42"/>
          <p:cNvSpPr>
            <a:spLocks noGrp="1"/>
          </p:cNvSpPr>
          <p:nvPr>
            <p:ph type="body" sz="quarter" idx="14" hasCustomPrompt="1"/>
          </p:nvPr>
        </p:nvSpPr>
        <p:spPr>
          <a:xfrm>
            <a:off x="4974375" y="3265239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618215" y="3913311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텍스트 개체 틀 42"/>
          <p:cNvSpPr>
            <a:spLocks noGrp="1"/>
          </p:cNvSpPr>
          <p:nvPr>
            <p:ph type="body" sz="quarter" idx="16" hasCustomPrompt="1"/>
          </p:nvPr>
        </p:nvSpPr>
        <p:spPr>
          <a:xfrm>
            <a:off x="4262616" y="4561383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5302741" y="2739984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 userDrawn="1"/>
        </p:nvSpPr>
        <p:spPr>
          <a:xfrm>
            <a:off x="4932039" y="3347394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모서리가 둥근 직사각형 44"/>
          <p:cNvSpPr/>
          <p:nvPr userDrawn="1"/>
        </p:nvSpPr>
        <p:spPr>
          <a:xfrm>
            <a:off x="4571999" y="3980824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모서리가 둥근 직사각형 46"/>
          <p:cNvSpPr/>
          <p:nvPr userDrawn="1"/>
        </p:nvSpPr>
        <p:spPr>
          <a:xfrm>
            <a:off x="4211960" y="4612192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텍스트 개체 틀 4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576" y="5281463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851920" y="5332272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066472" y="168570"/>
            <a:ext cx="8077528" cy="36000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2716"/>
            <a:ext cx="1066472" cy="360000"/>
          </a:xfrm>
          <a:prstGeom prst="rect">
            <a:avLst/>
          </a:prstGeom>
          <a:solidFill>
            <a:srgbClr val="5F77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692696"/>
            <a:ext cx="2808312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 b="1" baseline="0">
                <a:solidFill>
                  <a:srgbClr val="5F779E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/>
              <a:t>1.1. </a:t>
            </a:r>
            <a:r>
              <a:rPr lang="ko-KR" altLang="en-US"/>
              <a:t>부제목</a:t>
            </a:r>
          </a:p>
        </p:txBody>
      </p:sp>
      <p:sp>
        <p:nvSpPr>
          <p:cNvPr id="21" name="텍스트 개체 틀 22"/>
          <p:cNvSpPr>
            <a:spLocks noGrp="1"/>
          </p:cNvSpPr>
          <p:nvPr>
            <p:ph type="body" sz="quarter" idx="13"/>
          </p:nvPr>
        </p:nvSpPr>
        <p:spPr>
          <a:xfrm>
            <a:off x="1066797" y="1340768"/>
            <a:ext cx="6192614" cy="331239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100" indent="-342900">
              <a:buFont typeface="Arial" pitchFamily="34" charset="0"/>
              <a:buChar char="•"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52325" y="4941168"/>
            <a:ext cx="4103737" cy="369332"/>
          </a:xfrm>
        </p:spPr>
        <p:txBody>
          <a:bodyPr>
            <a:spAutoFit/>
          </a:bodyPr>
          <a:lstStyle>
            <a:lvl1pPr marL="0" indent="0">
              <a:buNone/>
              <a:defRPr sz="1800" b="1" baseline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Figure 1. </a:t>
            </a:r>
            <a:r>
              <a:rPr lang="ko-KR" altLang="en-US"/>
              <a:t>그림</a:t>
            </a:r>
          </a:p>
        </p:txBody>
      </p:sp>
      <p:sp>
        <p:nvSpPr>
          <p:cNvPr id="24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52325" y="5445224"/>
            <a:ext cx="4103737" cy="369332"/>
          </a:xfrm>
        </p:spPr>
        <p:txBody>
          <a:bodyPr>
            <a:spAutoFit/>
          </a:bodyPr>
          <a:lstStyle>
            <a:lvl1pPr marL="0" indent="0">
              <a:buNone/>
              <a:defRPr sz="1800" b="1" baseline="0">
                <a:latin typeface="+mj-lt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Figure 1. </a:t>
            </a:r>
            <a:r>
              <a:rPr lang="ko-KR" altLang="en-US"/>
              <a:t>그림</a:t>
            </a:r>
            <a:r>
              <a:rPr lang="en-US" altLang="ko-KR"/>
              <a:t>(</a:t>
            </a:r>
            <a:r>
              <a:rPr lang="ko-KR" altLang="en-US"/>
              <a:t>맑은 고딕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5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44408" y="6356350"/>
            <a:ext cx="718465" cy="323165"/>
          </a:xfrm>
        </p:spPr>
        <p:txBody>
          <a:bodyPr wrap="square">
            <a:spAutoFit/>
          </a:bodyPr>
          <a:lstStyle>
            <a:lvl1pPr marL="0" indent="0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1 / 15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1BA162B-BB38-4254-943C-73069671C3AA}" type="datetime1">
              <a:rPr lang="ko-KR" altLang="en-US" smtClean="0"/>
              <a:t>2021-10-26 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1052325" y="5933369"/>
            <a:ext cx="351323" cy="292388"/>
          </a:xfrm>
        </p:spPr>
        <p:txBody>
          <a:bodyPr wrap="square">
            <a:spAutoFit/>
          </a:bodyPr>
          <a:lstStyle>
            <a:lvl1pPr marL="0" indent="0" algn="ctr">
              <a:buNone/>
              <a:defRPr sz="1300" b="1" baseline="0">
                <a:latin typeface="+mj-lt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(a)</a:t>
            </a:r>
            <a:endParaRPr lang="ko-KR" altLang="en-US"/>
          </a:p>
        </p:txBody>
      </p:sp>
      <p:sp>
        <p:nvSpPr>
          <p:cNvPr id="13" name="제목 16">
            <a:extLst>
              <a:ext uri="{FF2B5EF4-FFF2-40B4-BE49-F238E27FC236}">
                <a16:creationId xmlns:a16="http://schemas.microsoft.com/office/drawing/2014/main" id="{224735B0-71B3-466F-9E3C-ADC5406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159837"/>
            <a:ext cx="4657331" cy="400110"/>
          </a:xfrm>
        </p:spPr>
        <p:txBody>
          <a:bodyPr wrap="square">
            <a:spAutoFit/>
          </a:bodyPr>
          <a:lstStyle>
            <a:lvl1pPr algn="l">
              <a:defRPr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390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1BA162B-BB38-4254-943C-73069671C3AA}" type="datetime1">
              <a:rPr lang="ko-KR" altLang="en-US" smtClean="0"/>
              <a:t>2021-10-26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기본문법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류용상</a:t>
            </a:r>
          </a:p>
        </p:txBody>
      </p:sp>
    </p:spTree>
    <p:extLst>
      <p:ext uri="{BB962C8B-B14F-4D97-AF65-F5344CB8AC3E}">
        <p14:creationId xmlns:p14="http://schemas.microsoft.com/office/powerpoint/2010/main" val="16210741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347514" y="2689175"/>
            <a:ext cx="1596058" cy="307777"/>
          </a:xfrm>
        </p:spPr>
        <p:txBody>
          <a:bodyPr/>
          <a:lstStyle/>
          <a:p>
            <a:r>
              <a:rPr lang="ko-KR" altLang="en-US"/>
              <a:t>커리큘럼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974375" y="3265239"/>
            <a:ext cx="1730818" cy="307777"/>
          </a:xfrm>
        </p:spPr>
        <p:txBody>
          <a:bodyPr/>
          <a:lstStyle/>
          <a:p>
            <a:r>
              <a:rPr lang="ko-KR" altLang="en-US"/>
              <a:t>환경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4618215" y="3913311"/>
            <a:ext cx="2325357" cy="307777"/>
          </a:xfrm>
        </p:spPr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4262616" y="4561383"/>
            <a:ext cx="2239784" cy="30777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EF831947-53F5-4325-8F6D-FD5541C7B9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408" y="6356350"/>
            <a:ext cx="718465" cy="323165"/>
          </a:xfrm>
        </p:spPr>
        <p:txBody>
          <a:bodyPr/>
          <a:lstStyle/>
          <a:p>
            <a:r>
              <a:rPr lang="en-US" altLang="ko-KR" dirty="0"/>
              <a:t>01/07</a:t>
            </a:r>
            <a:endParaRPr lang="ko-KR" altLang="en-US" dirty="0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177F4A50-7AB7-428B-9916-505EEB37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커리큘럼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E5548E-750C-904E-B866-6CA669107FDF}"/>
              </a:ext>
            </a:extLst>
          </p:cNvPr>
          <p:cNvSpPr/>
          <p:nvPr/>
        </p:nvSpPr>
        <p:spPr>
          <a:xfrm>
            <a:off x="1066796" y="1215133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672784-DE45-CA4A-A559-9B5FFD6E0D48}"/>
              </a:ext>
            </a:extLst>
          </p:cNvPr>
          <p:cNvSpPr/>
          <p:nvPr/>
        </p:nvSpPr>
        <p:spPr>
          <a:xfrm>
            <a:off x="1924626" y="1215133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O.T</a:t>
            </a:r>
            <a:r>
              <a:rPr lang="ko-KR" altLang="en-US" dirty="0"/>
              <a:t> 및 개발환경 구축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82231-8485-0C40-8A09-278640F7970A}"/>
              </a:ext>
            </a:extLst>
          </p:cNvPr>
          <p:cNvSpPr/>
          <p:nvPr/>
        </p:nvSpPr>
        <p:spPr>
          <a:xfrm>
            <a:off x="1066796" y="1781094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A6D4CC-ABAA-FF4B-96EC-418B9467DD96}"/>
              </a:ext>
            </a:extLst>
          </p:cNvPr>
          <p:cNvSpPr/>
          <p:nvPr/>
        </p:nvSpPr>
        <p:spPr>
          <a:xfrm>
            <a:off x="1924626" y="1781094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 기초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F46412-B640-854F-A219-68759466D4B8}"/>
              </a:ext>
            </a:extLst>
          </p:cNvPr>
          <p:cNvSpPr/>
          <p:nvPr/>
        </p:nvSpPr>
        <p:spPr>
          <a:xfrm>
            <a:off x="1066796" y="2347055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BB189-5160-3241-A747-34C69A4685E1}"/>
              </a:ext>
            </a:extLst>
          </p:cNvPr>
          <p:cNvSpPr/>
          <p:nvPr/>
        </p:nvSpPr>
        <p:spPr>
          <a:xfrm>
            <a:off x="1924626" y="2347055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OpenCV </a:t>
            </a:r>
            <a:r>
              <a:rPr lang="ko-KR" altLang="en-US" dirty="0"/>
              <a:t>인터페이스</a:t>
            </a:r>
            <a:r>
              <a:rPr lang="en-US" altLang="ko-KR" dirty="0"/>
              <a:t>,</a:t>
            </a:r>
            <a:r>
              <a:rPr lang="ko-KR" altLang="en-US" dirty="0"/>
              <a:t> 기본 행렬 연산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7D51CB-B2E9-4A4F-AA13-85E299CF7848}"/>
              </a:ext>
            </a:extLst>
          </p:cNvPr>
          <p:cNvSpPr/>
          <p:nvPr/>
        </p:nvSpPr>
        <p:spPr>
          <a:xfrm>
            <a:off x="1066796" y="2913016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4DAB82-F002-4B44-BDE8-B50D48B65340}"/>
              </a:ext>
            </a:extLst>
          </p:cNvPr>
          <p:cNvSpPr/>
          <p:nvPr/>
        </p:nvSpPr>
        <p:spPr>
          <a:xfrm>
            <a:off x="1924626" y="2913016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 프로그램 </a:t>
            </a:r>
            <a:r>
              <a:rPr lang="en-US" altLang="ko-KR" dirty="0"/>
              <a:t>1 (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성별 인식 및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E2E22C-0458-BB41-B43A-1C15E9C78FD5}"/>
              </a:ext>
            </a:extLst>
          </p:cNvPr>
          <p:cNvSpPr/>
          <p:nvPr/>
        </p:nvSpPr>
        <p:spPr>
          <a:xfrm>
            <a:off x="1066796" y="3478977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/>
              <a:t>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D5C56C-2AD1-0549-B1FA-816DF2927904}"/>
              </a:ext>
            </a:extLst>
          </p:cNvPr>
          <p:cNvSpPr/>
          <p:nvPr/>
        </p:nvSpPr>
        <p:spPr>
          <a:xfrm>
            <a:off x="1924626" y="3478977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 프로그램 </a:t>
            </a:r>
            <a:r>
              <a:rPr lang="en-US" altLang="ko-KR" dirty="0"/>
              <a:t>2 (</a:t>
            </a:r>
            <a:r>
              <a:rPr lang="ko-KR" altLang="en-US" dirty="0"/>
              <a:t>동전</a:t>
            </a:r>
            <a:r>
              <a:rPr lang="en-US" altLang="ko-KR" dirty="0"/>
              <a:t>, </a:t>
            </a:r>
            <a:r>
              <a:rPr lang="ko-KR" altLang="en-US" dirty="0"/>
              <a:t>번호판 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DFA29E9-A3A0-4A0C-A042-1BA63A591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02/07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16724-B2D1-41CA-91E9-5685617F15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 상수</a:t>
            </a:r>
            <a:r>
              <a:rPr lang="en-US" altLang="ko-KR" dirty="0"/>
              <a:t>, </a:t>
            </a:r>
            <a:r>
              <a:rPr lang="ko-KR" altLang="en-US" dirty="0" err="1"/>
              <a:t>리터럴에</a:t>
            </a:r>
            <a:r>
              <a:rPr lang="ko-KR" altLang="en-US" dirty="0"/>
              <a:t> 대해서 비교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데이터를 담는 메모리를 의미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상수 </a:t>
            </a:r>
            <a:r>
              <a:rPr lang="en-US" altLang="ko-KR" dirty="0"/>
              <a:t>: </a:t>
            </a:r>
            <a:r>
              <a:rPr lang="ko-KR" altLang="en-US" dirty="0"/>
              <a:t>항상 똑같은 값을 저장하는 메모리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고정된 값을 표현</a:t>
            </a: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= 4444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: 4444</a:t>
            </a:r>
          </a:p>
          <a:p>
            <a:pPr marL="0" indent="0">
              <a:buNone/>
            </a:pPr>
            <a:r>
              <a:rPr lang="en-US" altLang="ko-KR" dirty="0"/>
              <a:t>       MAX = 5000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상수 </a:t>
            </a:r>
            <a:r>
              <a:rPr lang="en-US" altLang="ko-KR" dirty="0"/>
              <a:t>: MAX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03/07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C77A4-F6D4-4F97-904A-765C295BB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21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자주 사용하는 함수들을 모아서 모듈을 만들고자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그 방법을 자세히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python </a:t>
            </a:r>
            <a:r>
              <a:rPr lang="ko-KR" altLang="en-US" dirty="0"/>
              <a:t>파일에 </a:t>
            </a:r>
            <a:r>
              <a:rPr lang="en-US" altLang="ko-KR" dirty="0"/>
              <a:t>def </a:t>
            </a:r>
            <a:r>
              <a:rPr lang="ko-KR" altLang="en-US" dirty="0"/>
              <a:t>키워드를 사용하여 자주 사용하는 함수들을 선언</a:t>
            </a:r>
            <a:r>
              <a:rPr lang="en-US" altLang="ko-KR" dirty="0"/>
              <a:t>/</a:t>
            </a:r>
            <a:r>
              <a:rPr lang="ko-KR" altLang="en-US" dirty="0"/>
              <a:t>정의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사용할 </a:t>
            </a:r>
            <a:r>
              <a:rPr lang="en-US" altLang="ko-KR" dirty="0"/>
              <a:t>python </a:t>
            </a:r>
            <a:r>
              <a:rPr lang="ko-KR" altLang="en-US" dirty="0"/>
              <a:t>파일에서 특정 </a:t>
            </a:r>
            <a:r>
              <a:rPr lang="en-US" altLang="ko-KR" dirty="0"/>
              <a:t>python</a:t>
            </a:r>
            <a:r>
              <a:rPr lang="ko-KR" altLang="en-US" dirty="0"/>
              <a:t>파일을 </a:t>
            </a:r>
            <a:r>
              <a:rPr lang="en-US" altLang="ko-KR" dirty="0"/>
              <a:t>import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예제 </a:t>
            </a:r>
            <a:r>
              <a:rPr lang="en-US" altLang="ko-KR" dirty="0"/>
              <a:t>module.py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04/07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C77A4-F6D4-4F97-904A-765C295BB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2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슬라이스 연산자를 사용하는 방법을 자세히 설명하고</a:t>
            </a:r>
            <a:r>
              <a:rPr lang="en-US" altLang="ko-KR" dirty="0"/>
              <a:t>, 10</a:t>
            </a:r>
            <a:r>
              <a:rPr lang="ko-KR" altLang="en-US" dirty="0"/>
              <a:t>개의 원소를 갖는 리스트를 선언하여 </a:t>
            </a:r>
            <a:r>
              <a:rPr lang="en-US" altLang="ko-KR" dirty="0"/>
              <a:t>8</a:t>
            </a:r>
            <a:r>
              <a:rPr lang="ko-KR" altLang="en-US" dirty="0"/>
              <a:t>번째 원소에서 </a:t>
            </a:r>
            <a:r>
              <a:rPr lang="en-US" altLang="ko-KR" dirty="0"/>
              <a:t>2</a:t>
            </a:r>
            <a:r>
              <a:rPr lang="ko-KR" altLang="en-US" dirty="0"/>
              <a:t>번째 원소까지 역순으로 가져오는 방법을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[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'e'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'g'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'h'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'j'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print(a[7:0:-1])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05/07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C77A4-F6D4-4F97-904A-765C295BB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C1104-FD29-4C30-BD8A-AF5F3444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49" y="3965517"/>
            <a:ext cx="324847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실수형</a:t>
            </a:r>
            <a:r>
              <a:rPr lang="en-US" altLang="ko-KR" dirty="0"/>
              <a:t> </a:t>
            </a:r>
            <a:r>
              <a:rPr lang="ko-KR" altLang="en-US" dirty="0"/>
              <a:t>원소 </a:t>
            </a:r>
            <a:r>
              <a:rPr lang="en-US" altLang="ko-KR" dirty="0"/>
              <a:t>10</a:t>
            </a:r>
            <a:r>
              <a:rPr lang="ko-KR" altLang="en-US" dirty="0"/>
              <a:t>개를 갖는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행렬을 선언해서 전체 원소의 합과 평균을 </a:t>
            </a:r>
            <a:r>
              <a:rPr lang="ko-KR" altLang="en-US" dirty="0" err="1"/>
              <a:t>구하시오</a:t>
            </a:r>
            <a:r>
              <a:rPr lang="en-US" altLang="ko-KR" dirty="0"/>
              <a:t>. </a:t>
            </a:r>
            <a:r>
              <a:rPr lang="ko-KR" altLang="en-US" dirty="0"/>
              <a:t>합과 평균은 소수점 둘째 자리까지 </a:t>
            </a:r>
            <a:r>
              <a:rPr lang="ko-KR" altLang="en-US" dirty="0" err="1"/>
              <a:t>나타내시오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06/07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C77A4-F6D4-4F97-904A-765C295BB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AC30F5-AF20-403A-88FC-CB9CD19E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8" y="2972136"/>
            <a:ext cx="2467319" cy="1752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2535A6-6EF7-4DB4-9F01-29DD029F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533" y="3305557"/>
            <a:ext cx="342947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10. 0~50 </a:t>
            </a:r>
            <a:r>
              <a:rPr lang="ko-KR" altLang="en-US" dirty="0"/>
              <a:t>사이의 임의의 원소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중복가능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500</a:t>
            </a:r>
            <a:r>
              <a:rPr lang="ko-KR" altLang="en-US" dirty="0"/>
              <a:t>개 만들어서 가장 중복이 많이 나온 원소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err="1"/>
              <a:t>원소값과</a:t>
            </a:r>
            <a:r>
              <a:rPr lang="ko-KR" altLang="en-US" dirty="0"/>
              <a:t> 중복 횟수로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07/07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C77A4-F6D4-4F97-904A-765C295BB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84027-430C-42FA-88D7-5B5178FC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1" y="2388200"/>
            <a:ext cx="4921883" cy="3654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752506-48F7-47DF-9ECD-497FC029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5" y="2428394"/>
            <a:ext cx="3066068" cy="29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290</Words>
  <Application>Microsoft Office PowerPoint</Application>
  <PresentationFormat>화면 슬라이드 쇼(4:3)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HY견고딕</vt:lpstr>
      <vt:lpstr>돋움체</vt:lpstr>
      <vt:lpstr>맑은 고딕</vt:lpstr>
      <vt:lpstr>나눔고딕</vt:lpstr>
      <vt:lpstr>Times New Roman</vt:lpstr>
      <vt:lpstr>Office 테마</vt:lpstr>
      <vt:lpstr>Python 기본문법</vt:lpstr>
      <vt:lpstr>PowerPoint 프레젠테이션</vt:lpstr>
      <vt:lpstr>1. 커리큘럼</vt:lpstr>
      <vt:lpstr>2. 예제</vt:lpstr>
      <vt:lpstr>3. 연습 문제</vt:lpstr>
      <vt:lpstr>3. 연습 문제</vt:lpstr>
      <vt:lpstr>3. 연습 문제</vt:lpstr>
      <vt:lpstr>3. 연습 문제</vt:lpstr>
      <vt:lpstr>3. 연습 문제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Ryu YongSang</cp:lastModifiedBy>
  <cp:revision>6</cp:revision>
  <dcterms:created xsi:type="dcterms:W3CDTF">2012-02-11T12:04:15Z</dcterms:created>
  <dcterms:modified xsi:type="dcterms:W3CDTF">2021-10-26T12:21:39Z</dcterms:modified>
</cp:coreProperties>
</file>