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1pPr>
    <a:lvl2pPr marL="87782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2pPr>
    <a:lvl3pPr marL="175565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3pPr>
    <a:lvl4pPr marL="263347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4pPr>
    <a:lvl5pPr marL="351130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5pPr>
    <a:lvl6pPr marL="438912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6pPr>
    <a:lvl7pPr marL="526694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7pPr>
    <a:lvl8pPr marL="614477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8pPr>
    <a:lvl9pPr marL="702259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75" d="100"/>
          <a:sy n="175" d="100"/>
        </p:scale>
        <p:origin x="3832" y="1728"/>
      </p:cViewPr>
      <p:guideLst>
        <p:guide orient="horz" pos="576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0BB1-26C2-8F4C-A2F5-BF5198255BB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D7C-FD72-D847-AD93-AB3C89BB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0BB1-26C2-8F4C-A2F5-BF5198255BB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D7C-FD72-D847-AD93-AB3C89BB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9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0BB1-26C2-8F4C-A2F5-BF5198255BB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D7C-FD72-D847-AD93-AB3C89BB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0BB1-26C2-8F4C-A2F5-BF5198255BB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D7C-FD72-D847-AD93-AB3C89BB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0BB1-26C2-8F4C-A2F5-BF5198255BB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D7C-FD72-D847-AD93-AB3C89BB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0BB1-26C2-8F4C-A2F5-BF5198255BB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D7C-FD72-D847-AD93-AB3C89BB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0BB1-26C2-8F4C-A2F5-BF5198255BB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D7C-FD72-D847-AD93-AB3C89BB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0BB1-26C2-8F4C-A2F5-BF5198255BB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D7C-FD72-D847-AD93-AB3C89BB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0BB1-26C2-8F4C-A2F5-BF5198255BB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D7C-FD72-D847-AD93-AB3C89BB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0BB1-26C2-8F4C-A2F5-BF5198255BB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D7C-FD72-D847-AD93-AB3C89BB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0BB1-26C2-8F4C-A2F5-BF5198255BB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5D7C-FD72-D847-AD93-AB3C89BB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0BB1-26C2-8F4C-A2F5-BF5198255BB8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5D7C-FD72-D847-AD93-AB3C89BB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215" y="101600"/>
            <a:ext cx="1810515" cy="1698571"/>
            <a:chOff x="-121789" y="-33766"/>
            <a:chExt cx="1994580" cy="1831692"/>
          </a:xfrm>
        </p:grpSpPr>
        <p:sp>
          <p:nvSpPr>
            <p:cNvPr id="4" name="Oval 3"/>
            <p:cNvSpPr/>
            <p:nvPr/>
          </p:nvSpPr>
          <p:spPr>
            <a:xfrm>
              <a:off x="468470" y="594551"/>
              <a:ext cx="537882" cy="53788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107" y="1487778"/>
              <a:ext cx="150607" cy="1488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30470" y="594551"/>
              <a:ext cx="537882" cy="5378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24107" y="1487778"/>
              <a:ext cx="150607" cy="14881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489" y="-33766"/>
              <a:ext cx="1506302" cy="5310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Open Sans" charset="0"/>
                  <a:ea typeface="Open Sans" charset="0"/>
                  <a:cs typeface="Open Sans" charset="0"/>
                </a:rPr>
                <a:t>Expenditures</a:t>
              </a:r>
            </a:p>
            <a:p>
              <a:pPr algn="ctr"/>
              <a:r>
                <a:rPr lang="en-US" sz="1200" dirty="0" smtClean="0">
                  <a:latin typeface="Open Sans" charset="0"/>
                  <a:ea typeface="Open Sans" charset="0"/>
                  <a:cs typeface="Open Sans" charset="0"/>
                </a:rPr>
                <a:t> Low          </a:t>
              </a:r>
              <a:r>
                <a:rPr lang="en-US" sz="1200" dirty="0">
                  <a:latin typeface="Open Sans" charset="0"/>
                  <a:ea typeface="Open Sans" charset="0"/>
                  <a:cs typeface="Open Sans" charset="0"/>
                </a:rPr>
                <a:t>High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436784" y="940423"/>
              <a:ext cx="1172498" cy="542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Open Sans" charset="0"/>
                  <a:ea typeface="Open Sans" charset="0"/>
                  <a:cs typeface="Open Sans" charset="0"/>
                </a:rPr>
                <a:t># species</a:t>
              </a:r>
            </a:p>
            <a:p>
              <a:pPr algn="ctr"/>
              <a:r>
                <a:rPr lang="en-US" sz="1200" dirty="0">
                  <a:latin typeface="Open Sans" charset="0"/>
                  <a:ea typeface="Open Sans" charset="0"/>
                  <a:cs typeface="Open Sans" charset="0"/>
                </a:rPr>
                <a:t>Low       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50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Malcom</dc:creator>
  <cp:lastModifiedBy>Jacob Malcom</cp:lastModifiedBy>
  <cp:revision>3</cp:revision>
  <dcterms:created xsi:type="dcterms:W3CDTF">2015-12-27T18:17:41Z</dcterms:created>
  <dcterms:modified xsi:type="dcterms:W3CDTF">2015-12-27T18:29:25Z</dcterms:modified>
</cp:coreProperties>
</file>