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5943600" cy="5943600"/>
  <p:notesSz cx="6858000" cy="9144000"/>
  <p:defaultTextStyle>
    <a:defPPr>
      <a:defRPr lang="en-US"/>
    </a:defPPr>
    <a:lvl1pPr marL="0" algn="l" defTabSz="82286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32" algn="l" defTabSz="82286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864" algn="l" defTabSz="82286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296" algn="l" defTabSz="82286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727" algn="l" defTabSz="82286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160" algn="l" defTabSz="82286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591" algn="l" defTabSz="82286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023" algn="l" defTabSz="82286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455" algn="l" defTabSz="82286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 snapToObjects="1">
      <p:cViewPr>
        <p:scale>
          <a:sx n="320" d="100"/>
          <a:sy n="320" d="100"/>
        </p:scale>
        <p:origin x="-1144" y="-6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72715"/>
            <a:ext cx="5052060" cy="206925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21766"/>
            <a:ext cx="4457700" cy="143499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54D-01E0-4F4D-935C-E95B621E249D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18C-FA33-D94B-AD36-D0C5626B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54D-01E0-4F4D-935C-E95B621E249D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18C-FA33-D94B-AD36-D0C5626B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16442"/>
            <a:ext cx="1281589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16442"/>
            <a:ext cx="3770471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54D-01E0-4F4D-935C-E95B621E249D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18C-FA33-D94B-AD36-D0C5626B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54D-01E0-4F4D-935C-E95B621E249D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18C-FA33-D94B-AD36-D0C5626B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81774"/>
            <a:ext cx="5126355" cy="247237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977536"/>
            <a:ext cx="5126355" cy="130016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54D-01E0-4F4D-935C-E95B621E249D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18C-FA33-D94B-AD36-D0C5626B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82208"/>
            <a:ext cx="252603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82208"/>
            <a:ext cx="252603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54D-01E0-4F4D-935C-E95B621E249D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18C-FA33-D94B-AD36-D0C5626B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443"/>
            <a:ext cx="5126355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457008"/>
            <a:ext cx="2514421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171065"/>
            <a:ext cx="2514421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457008"/>
            <a:ext cx="2526804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171065"/>
            <a:ext cx="2526804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54D-01E0-4F4D-935C-E95B621E249D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18C-FA33-D94B-AD36-D0C5626B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54D-01E0-4F4D-935C-E95B621E249D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18C-FA33-D94B-AD36-D0C5626B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54D-01E0-4F4D-935C-E95B621E249D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18C-FA33-D94B-AD36-D0C5626B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55770"/>
            <a:ext cx="3008948" cy="422380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54D-01E0-4F4D-935C-E95B621E249D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18C-FA33-D94B-AD36-D0C5626B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55770"/>
            <a:ext cx="3008948" cy="422380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54D-01E0-4F4D-935C-E95B621E249D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18C-FA33-D94B-AD36-D0C5626B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16443"/>
            <a:ext cx="512635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82208"/>
            <a:ext cx="512635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854D-01E0-4F4D-935C-E95B621E249D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508838"/>
            <a:ext cx="200596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3F18C-FA33-D94B-AD36-D0C5626B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8637" y="72723"/>
            <a:ext cx="5417370" cy="5777570"/>
            <a:chOff x="622868" y="228228"/>
            <a:chExt cx="5417370" cy="57775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5896"/>
            <a:stretch/>
          </p:blipFill>
          <p:spPr>
            <a:xfrm>
              <a:off x="2417801" y="233979"/>
              <a:ext cx="1754124" cy="2159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338" r="587"/>
            <a:stretch/>
          </p:blipFill>
          <p:spPr>
            <a:xfrm>
              <a:off x="622868" y="449879"/>
              <a:ext cx="3674003" cy="54693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444259" y="5242012"/>
              <a:ext cx="1701207" cy="626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6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55" t="93517" b="610"/>
            <a:stretch/>
          </p:blipFill>
          <p:spPr>
            <a:xfrm>
              <a:off x="2349308" y="5242012"/>
              <a:ext cx="1897549" cy="3256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" r="-1"/>
            <a:stretch/>
          </p:blipFill>
          <p:spPr>
            <a:xfrm>
              <a:off x="4309440" y="228228"/>
              <a:ext cx="1730798" cy="525242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273227" y="5450840"/>
              <a:ext cx="822960" cy="2416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18288" rIns="4572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0    </a:t>
              </a:r>
              <a:r>
                <a:rPr lang="en-US" sz="1050" dirty="0" smtClean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   </a:t>
              </a:r>
              <a:r>
                <a:rPr lang="en-US" sz="10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0.5   </a:t>
              </a:r>
              <a:r>
                <a:rPr lang="en-US" sz="1050" dirty="0" smtClean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   </a:t>
              </a:r>
              <a:r>
                <a:rPr lang="en-US" sz="10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24235" y="5379264"/>
              <a:ext cx="1701207" cy="626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128016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Sample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35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Source Sans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Malcom</dc:creator>
  <cp:lastModifiedBy>Jacob Malcom</cp:lastModifiedBy>
  <cp:revision>4</cp:revision>
  <cp:lastPrinted>2017-03-20T10:24:53Z</cp:lastPrinted>
  <dcterms:created xsi:type="dcterms:W3CDTF">2017-03-20T10:02:16Z</dcterms:created>
  <dcterms:modified xsi:type="dcterms:W3CDTF">2017-03-20T10:28:35Z</dcterms:modified>
</cp:coreProperties>
</file>