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ereyra,Jonathan M" initials="PM [4] [2] [3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1" name="Pereyra,Jonathan M" initials="PM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Pereyra,Jonathan M" initials="PM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Pereyra,Jonathan M" initials="PM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Pereyra,Jonathan M" initials="PM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Pereyra,Jonathan M" initials="PM [4] [2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Pereyra,Jonathan M" initials="PM [4] [2] [2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>
        <p:scale>
          <a:sx n="103" d="100"/>
          <a:sy n="103" d="100"/>
        </p:scale>
        <p:origin x="55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6T14:50:09.216" idx="1">
    <p:pos x="10" y="10"/>
    <p:text>-Image with Spotlight</p:text>
    <p:extLst>
      <p:ext uri="{C676402C-5697-4E1C-873F-D02D1690AC5C}">
        <p15:threadingInfo xmlns:p15="http://schemas.microsoft.com/office/powerpoint/2012/main" timeZoneBias="300"/>
      </p:ext>
    </p:extLst>
  </p:cm>
  <p:cm authorId="3" dt="2017-11-06T14:50:37.943" idx="1">
    <p:pos x="10" y="106"/>
    <p:text>Re-theme for team template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11-06T14:50:50.897" idx="1">
    <p:pos x="10" y="10"/>
    <p:text>Re-theme for team template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11-06T14:50:50.897" idx="1">
    <p:pos x="10" y="10"/>
    <p:text>Re-theme for team template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11-06T14:50:50.897" idx="1">
    <p:pos x="10" y="10"/>
    <p:text>Re-theme for team template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7-11-06T14:50:50.897" idx="1">
    <p:pos x="10" y="10"/>
    <p:text>Re-theme for team template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9847F-A1BC-C94A-B992-C8713FD360C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3B0F-EC8D-114C-A9B1-1B111591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3B0F-EC8D-114C-A9B1-1B111591A5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4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9C45-CF7B-5E4E-939C-7FA6993AADE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E707-8016-AE4C-9CF5-28889D04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6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65541"/>
            <a:ext cx="12192000" cy="99245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29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venir LT Std 55 Roman" charset="0"/>
                <a:ea typeface="Avenir LT Std 55 Roman" charset="0"/>
                <a:cs typeface="Avenir LT Std 55 Roman" charset="0"/>
              </a:rPr>
              <a:t>METROPOLIS </a:t>
            </a:r>
            <a:br>
              <a:rPr lang="en-US" b="1" dirty="0" smtClean="0">
                <a:latin typeface="Avenir LT Std 55 Roman" charset="0"/>
                <a:ea typeface="Avenir LT Std 55 Roman" charset="0"/>
                <a:cs typeface="Avenir LT Std 55 Roman" charset="0"/>
              </a:rPr>
            </a:br>
            <a:r>
              <a:rPr lang="en-US" b="1" dirty="0" smtClean="0">
                <a:latin typeface="Avenir LT Std 55 Roman" charset="0"/>
                <a:ea typeface="Avenir LT Std 55 Roman" charset="0"/>
                <a:cs typeface="Avenir LT Std 55 Roman" charset="0"/>
              </a:rPr>
              <a:t>LIGHT TRANSPORT</a:t>
            </a:r>
            <a:endParaRPr lang="en-US" b="1" dirty="0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96385"/>
            <a:ext cx="9144000" cy="330770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latin typeface="Didot" charset="0"/>
                <a:ea typeface="Didot" charset="0"/>
                <a:cs typeface="Didot" charset="0"/>
              </a:rPr>
              <a:t>Logan </a:t>
            </a:r>
            <a:r>
              <a:rPr lang="en-US" sz="1800" b="1" dirty="0" err="1" smtClean="0">
                <a:latin typeface="Didot" charset="0"/>
                <a:ea typeface="Didot" charset="0"/>
                <a:cs typeface="Didot" charset="0"/>
              </a:rPr>
              <a:t>Cundiff</a:t>
            </a:r>
            <a:r>
              <a:rPr lang="en-US" sz="1800" b="1" dirty="0">
                <a:latin typeface="Didot" charset="0"/>
                <a:ea typeface="Didot" charset="0"/>
                <a:cs typeface="Didot" charset="0"/>
              </a:rPr>
              <a:t> </a:t>
            </a:r>
            <a:r>
              <a:rPr lang="en-US" sz="1800" b="1" dirty="0" smtClean="0">
                <a:latin typeface="Didot" charset="0"/>
                <a:ea typeface="Didot" charset="0"/>
                <a:cs typeface="Didot" charset="0"/>
              </a:rPr>
              <a:t>// </a:t>
            </a:r>
            <a:r>
              <a:rPr lang="en-US" sz="1800" b="1" dirty="0" smtClean="0">
                <a:latin typeface="Didot" charset="0"/>
                <a:ea typeface="Didot" charset="0"/>
                <a:cs typeface="Didot" charset="0"/>
              </a:rPr>
              <a:t>Michael </a:t>
            </a:r>
            <a:r>
              <a:rPr lang="en-US" sz="1800" b="1" dirty="0" err="1" smtClean="0">
                <a:latin typeface="Didot" charset="0"/>
                <a:ea typeface="Didot" charset="0"/>
                <a:cs typeface="Didot" charset="0"/>
              </a:rPr>
              <a:t>Levecque</a:t>
            </a:r>
            <a:r>
              <a:rPr lang="en-US" sz="1800" b="1" dirty="0" smtClean="0">
                <a:latin typeface="Didot" charset="0"/>
                <a:ea typeface="Didot" charset="0"/>
                <a:cs typeface="Didot" charset="0"/>
              </a:rPr>
              <a:t> //  </a:t>
            </a:r>
            <a:r>
              <a:rPr lang="en-US" sz="1800" b="1" dirty="0" smtClean="0">
                <a:latin typeface="Didot" charset="0"/>
                <a:ea typeface="Didot" charset="0"/>
                <a:cs typeface="Didot" charset="0"/>
              </a:rPr>
              <a:t>Logan Peck // Jonathan Pereyra</a:t>
            </a:r>
            <a:endParaRPr lang="en-US" sz="1800" b="1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1347596"/>
            <a:ext cx="9144000" cy="3307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Didot" charset="0"/>
                <a:ea typeface="Didot" charset="0"/>
                <a:cs typeface="Didot" charset="0"/>
              </a:rPr>
              <a:t>Defenders of Metropolis</a:t>
            </a:r>
            <a:endParaRPr lang="en-US" sz="1800" b="1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48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2489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venir LT Std 55 Roman" charset="0"/>
                <a:ea typeface="Avenir LT Std 55 Roman" charset="0"/>
                <a:cs typeface="Avenir LT Std 55 Roman" charset="0"/>
              </a:rPr>
              <a:t> SLIDE 1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512277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Didot" charset="0"/>
                <a:ea typeface="Didot" charset="0"/>
                <a:cs typeface="Didot" charset="0"/>
              </a:rPr>
              <a:t>Summary/Introduction Slide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Didot" charset="0"/>
                <a:ea typeface="Didot" charset="0"/>
                <a:cs typeface="Didot" charset="0"/>
              </a:rPr>
              <a:t>Include Image</a:t>
            </a:r>
            <a:endParaRPr lang="en-US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48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2489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venir LT Std 55 Roman" charset="0"/>
                <a:ea typeface="Avenir LT Std 55 Roman" charset="0"/>
                <a:cs typeface="Avenir LT Std 55 Roman" charset="0"/>
              </a:rPr>
              <a:t> SLIDE 2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512277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Didot" charset="0"/>
                <a:ea typeface="Didot" charset="0"/>
                <a:cs typeface="Didot" charset="0"/>
              </a:rPr>
              <a:t>Example Slide,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Didot" charset="0"/>
                <a:ea typeface="Didot" charset="0"/>
                <a:cs typeface="Didot" charset="0"/>
              </a:rPr>
              <a:t>Include Image</a:t>
            </a:r>
            <a:endParaRPr lang="en-US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48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2489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venir LT Std 55 Roman" charset="0"/>
                <a:ea typeface="Avenir LT Std 55 Roman" charset="0"/>
                <a:cs typeface="Avenir LT Std 55 Roman" charset="0"/>
              </a:rPr>
              <a:t> SLIDE 3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512277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Didot" charset="0"/>
                <a:ea typeface="Didot" charset="0"/>
                <a:cs typeface="Didot" charset="0"/>
              </a:rPr>
              <a:t>Mathematical Explanation Slide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Didot" charset="0"/>
                <a:ea typeface="Didot" charset="0"/>
                <a:cs typeface="Didot" charset="0"/>
              </a:rPr>
              <a:t>Include formulas, code, images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48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2489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venir LT Std 55 Roman" charset="0"/>
                <a:ea typeface="Avenir LT Std 55 Roman" charset="0"/>
                <a:cs typeface="Avenir LT Std 55 Roman" charset="0"/>
              </a:rPr>
              <a:t> SLIDE 4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512277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Didot" charset="0"/>
                <a:ea typeface="Didot" charset="0"/>
                <a:cs typeface="Didot" charset="0"/>
              </a:rPr>
              <a:t>Another Example, emphasis mathematics behind </a:t>
            </a:r>
            <a:r>
              <a:rPr lang="en-US" dirty="0" err="1" smtClean="0">
                <a:latin typeface="Didot" charset="0"/>
                <a:ea typeface="Didot" charset="0"/>
                <a:cs typeface="Didot" charset="0"/>
              </a:rPr>
              <a:t>matheod</a:t>
            </a:r>
            <a:endParaRPr lang="en-US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48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248937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venir LT Std 55 Roman" charset="0"/>
                <a:ea typeface="Avenir LT Std 55 Roman" charset="0"/>
                <a:cs typeface="Avenir LT Std 55 Roman" charset="0"/>
              </a:rPr>
              <a:t> REFERENCES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354" y="1512277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Didot" charset="0"/>
                <a:ea typeface="Didot" charset="0"/>
                <a:cs typeface="Didot" charset="0"/>
              </a:rPr>
              <a:t>Include references used</a:t>
            </a:r>
            <a:endParaRPr lang="en-US" dirty="0">
              <a:latin typeface="Didot" charset="0"/>
              <a:ea typeface="Didot" charset="0"/>
              <a:cs typeface="Did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58</Words>
  <Application>Microsoft Macintosh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Avenir LT Std 55 Roman</vt:lpstr>
      <vt:lpstr>Calibri</vt:lpstr>
      <vt:lpstr>Calibri Light</vt:lpstr>
      <vt:lpstr>Didot</vt:lpstr>
      <vt:lpstr>Arial</vt:lpstr>
      <vt:lpstr>Office Theme</vt:lpstr>
      <vt:lpstr>METROPOLIS  LIGHT TRANSPORT</vt:lpstr>
      <vt:lpstr> SLIDE 1</vt:lpstr>
      <vt:lpstr> SLIDE 2</vt:lpstr>
      <vt:lpstr> SLIDE 3</vt:lpstr>
      <vt:lpstr> SLIDE 4</vt:lpstr>
      <vt:lpstr> REFERENCES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  LIGHT TRANSPORT</dc:title>
  <dc:creator>Pereyra,Jonathan M</dc:creator>
  <cp:lastModifiedBy>Pereyra,Jonathan M</cp:lastModifiedBy>
  <cp:revision>3</cp:revision>
  <dcterms:created xsi:type="dcterms:W3CDTF">2017-11-06T19:40:32Z</dcterms:created>
  <dcterms:modified xsi:type="dcterms:W3CDTF">2017-11-06T19:53:58Z</dcterms:modified>
</cp:coreProperties>
</file>