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B6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50242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ED78"/>
                </a:solidFill>
              </a:rPr>
              <a:t>Metropolis Light Transport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436024"/>
            <a:ext cx="8222100" cy="241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A Discussion By: The Defenders of Metropolis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Jonathan Pereyra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Logan Peck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Logan Cundiff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Mitchell Joppru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Michael Levecque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dofm_logo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504D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Perturbations and Other Considerations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Perturbations and other considerations</a:t>
            </a:r>
          </a:p>
        </p:txBody>
      </p:sp>
      <p:pic>
        <p:nvPicPr>
          <p:cNvPr descr="dofm_logo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B6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Advantages and Disadvantages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Advantages and disadvantages</a:t>
            </a:r>
          </a:p>
        </p:txBody>
      </p:sp>
      <p:pic>
        <p:nvPicPr>
          <p:cNvPr descr="dofm_logo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60950" y="1590000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FFED78"/>
                </a:solidFill>
              </a:rPr>
              <a:t>Questions and Discussion</a:t>
            </a:r>
          </a:p>
        </p:txBody>
      </p:sp>
      <p:pic>
        <p:nvPicPr>
          <p:cNvPr descr="dofm_logo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B6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Title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subtitle</a:t>
            </a:r>
          </a:p>
        </p:txBody>
      </p:sp>
      <p:pic>
        <p:nvPicPr>
          <p:cNvPr descr="dofm_logo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504D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Title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subtitle</a:t>
            </a:r>
          </a:p>
        </p:txBody>
      </p:sp>
      <p:pic>
        <p:nvPicPr>
          <p:cNvPr descr="dofm_logo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D78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Title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Subtitle</a:t>
            </a:r>
          </a:p>
        </p:txBody>
      </p:sp>
      <p:pic>
        <p:nvPicPr>
          <p:cNvPr descr="dofm_logo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504D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 slide to highlight key visuals</a:t>
            </a:r>
          </a:p>
        </p:txBody>
      </p:sp>
      <p:pic>
        <p:nvPicPr>
          <p:cNvPr descr="dofm_logo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B6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 Slide to highlight key visuals</a:t>
            </a:r>
          </a:p>
        </p:txBody>
      </p:sp>
      <p:pic>
        <p:nvPicPr>
          <p:cNvPr descr="dofm_logo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D7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90250" y="488250"/>
            <a:ext cx="76845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Yellow</a:t>
            </a:r>
            <a:r>
              <a:rPr lang="en">
                <a:solidFill>
                  <a:srgbClr val="000000"/>
                </a:solidFill>
              </a:rPr>
              <a:t> slide to highlight key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visuals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dofm_logo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B6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Blue slide to use for secondary visuals</a:t>
            </a:r>
          </a:p>
        </p:txBody>
      </p:sp>
      <p:pic>
        <p:nvPicPr>
          <p:cNvPr descr="dofm_logo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500">
                <a:solidFill>
                  <a:srgbClr val="F4504D"/>
                </a:solidFill>
              </a:rPr>
              <a:t>Introduction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The Need for an Efficient Light Transport Algorithm, and the Basis for Metropolis Light Transport</a:t>
            </a:r>
          </a:p>
        </p:txBody>
      </p:sp>
      <p:pic>
        <p:nvPicPr>
          <p:cNvPr descr="dofm_logo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504D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Red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slide for secondary visuals</a:t>
            </a:r>
          </a:p>
        </p:txBody>
      </p:sp>
      <p:pic>
        <p:nvPicPr>
          <p:cNvPr descr="dofm_logo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D78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Yellow</a:t>
            </a:r>
            <a:r>
              <a:rPr lang="en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slide for secondary visuals</a:t>
            </a:r>
          </a:p>
        </p:txBody>
      </p:sp>
      <p:pic>
        <p:nvPicPr>
          <p:cNvPr descr="dofm_logo.pn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B6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 Title Only slide (?)</a:t>
            </a:r>
          </a:p>
        </p:txBody>
      </p:sp>
      <p:pic>
        <p:nvPicPr>
          <p:cNvPr descr="dofm_logo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675" y="3788375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504D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</a:t>
            </a:r>
            <a:r>
              <a:rPr lang="en"/>
              <a:t> Title Only slide (?)</a:t>
            </a:r>
          </a:p>
        </p:txBody>
      </p:sp>
      <p:pic>
        <p:nvPicPr>
          <p:cNvPr descr="dofm_logo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675" y="3788375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D78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Yellow</a:t>
            </a:r>
            <a:r>
              <a:rPr lang="en">
                <a:solidFill>
                  <a:srgbClr val="000000"/>
                </a:solidFill>
              </a:rPr>
              <a:t> Title Only slide (?)</a:t>
            </a:r>
          </a:p>
        </p:txBody>
      </p:sp>
      <p:pic>
        <p:nvPicPr>
          <p:cNvPr descr="dofm_logo.pn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675" y="3788375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504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The Light Transport Problem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The Light Transport Problem</a:t>
            </a:r>
          </a:p>
        </p:txBody>
      </p:sp>
      <p:pic>
        <p:nvPicPr>
          <p:cNvPr descr="dofm_logo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B6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Monte Carlo Algorithms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Monte Carlo Algorithms</a:t>
            </a:r>
          </a:p>
        </p:txBody>
      </p:sp>
      <p:pic>
        <p:nvPicPr>
          <p:cNvPr descr="dofm_logo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D7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193050"/>
            <a:ext cx="8222100" cy="1386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B6FF"/>
                </a:solidFill>
              </a:rPr>
              <a:t>Metropolis Sampling Method: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9B6FF"/>
                </a:solidFill>
              </a:rPr>
              <a:t>Computational Physics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Metropolis sampling method</a:t>
            </a:r>
          </a:p>
        </p:txBody>
      </p:sp>
      <p:pic>
        <p:nvPicPr>
          <p:cNvPr descr="dofm_logo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5500" y="150567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200">
                <a:solidFill>
                  <a:srgbClr val="39B6FF"/>
                </a:solidFill>
              </a:rPr>
              <a:t>Metropolis Light Transport 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 Discussion of the MLT Method, Algorithm, and Considerations</a:t>
            </a:r>
          </a:p>
        </p:txBody>
      </p:sp>
      <p:pic>
        <p:nvPicPr>
          <p:cNvPr descr="dofm_logo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504D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Method and Algorithm Overview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Method and algorithm overview</a:t>
            </a:r>
          </a:p>
        </p:txBody>
      </p:sp>
      <p:pic>
        <p:nvPicPr>
          <p:cNvPr descr="dofm_logo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B6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Bidirectional Path Sampling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Bidirectional Path sampling</a:t>
            </a:r>
          </a:p>
        </p:txBody>
      </p:sp>
      <p:pic>
        <p:nvPicPr>
          <p:cNvPr descr="dofm_logo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D78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193050"/>
            <a:ext cx="8222100" cy="1386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9B6FF"/>
                </a:solidFill>
              </a:rPr>
              <a:t>Mutation Strategies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Mutation strategies info</a:t>
            </a:r>
          </a:p>
        </p:txBody>
      </p:sp>
      <p:pic>
        <p:nvPicPr>
          <p:cNvPr descr="dofm_logo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75" y="193050"/>
            <a:ext cx="1438676" cy="1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