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7.jpeg" ContentType="image/jpe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8.jpeg" ContentType="image/jpeg"/>
  <Override PartName="/ppt/media/image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20" descr=""/>
          <p:cNvPicPr/>
          <p:nvPr/>
        </p:nvPicPr>
        <p:blipFill>
          <a:blip r:embed="rId1"/>
          <a:stretch/>
        </p:blipFill>
        <p:spPr>
          <a:xfrm>
            <a:off x="6617160" y="5708520"/>
            <a:ext cx="2194920" cy="7480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840480" y="3700440"/>
            <a:ext cx="493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Apresentação para a disciplina de MEP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788000" y="4293000"/>
            <a:ext cx="40608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Douglas Macedo Sgrott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LABICOM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Orientador: Rafael Parpinelli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16/03/2020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749040" y="870480"/>
            <a:ext cx="50630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Verdana"/>
              </a:rPr>
              <a:t>Predição de Propriedades mecânicas de aços utilizando Redes Neurais Artificiais e Algoritmos Evolutivos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" name="Imagem 1" descr=""/>
          <p:cNvPicPr/>
          <p:nvPr/>
        </p:nvPicPr>
        <p:blipFill>
          <a:blip r:embed="rId2"/>
          <a:srcRect l="0" t="23653" r="0" b="0"/>
          <a:stretch/>
        </p:blipFill>
        <p:spPr>
          <a:xfrm flipH="1" rot="10800000">
            <a:off x="-396000" y="188640"/>
            <a:ext cx="4448520" cy="6696000"/>
          </a:xfrm>
          <a:prstGeom prst="rect">
            <a:avLst/>
          </a:prstGeom>
          <a:ln>
            <a:noFill/>
          </a:ln>
        </p:spPr>
      </p:pic>
      <p:pic>
        <p:nvPicPr>
          <p:cNvPr id="43" name="Imagem 3" descr=""/>
          <p:cNvPicPr/>
          <p:nvPr/>
        </p:nvPicPr>
        <p:blipFill>
          <a:blip r:embed="rId3"/>
          <a:srcRect l="0" t="92212" r="0" b="0"/>
          <a:stretch/>
        </p:blipFill>
        <p:spPr>
          <a:xfrm flipH="1">
            <a:off x="3780720" y="0"/>
            <a:ext cx="5904000" cy="90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3480" y="333360"/>
            <a:ext cx="6192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Inteligência artificial e suas divisões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971640" y="1124640"/>
            <a:ext cx="762336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A área da inteligência artificial é extremamente grande em escopo, abordagens, filosofias e aplicações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Historicamente, pode-se dividir em duas abordagens: Simbólicas e Conexionistas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651760" y="3091680"/>
            <a:ext cx="3657240" cy="251892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971640" y="5717880"/>
            <a:ext cx="69832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Figura 1 – Divisões de uma das subdivisões da área de inteligência artificial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TextShape 5"/>
          <p:cNvSpPr txBox="1"/>
          <p:nvPr/>
        </p:nvSpPr>
        <p:spPr>
          <a:xfrm>
            <a:off x="8321040" y="633924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EBF028E-7D38-45A2-BB16-65C09BAFD57E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71640" y="1250280"/>
            <a:ext cx="6983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Todo aço tem suas próprias características.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Em muitas aplicações, o aço deve ser um produto específico.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2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393480" y="333360"/>
            <a:ext cx="6192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Aços: são todos iguais?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81880" y="2158200"/>
            <a:ext cx="3924000" cy="2942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4441680" y="2139120"/>
            <a:ext cx="4388760" cy="2931480"/>
          </a:xfrm>
          <a:prstGeom prst="rect">
            <a:avLst/>
          </a:prstGeom>
          <a:ln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971640" y="5501880"/>
            <a:ext cx="69832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Figura 2 – (a) Difentes formatos de aços. (b) Diferentes tipos de aços presentes em um carro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971640" y="5141880"/>
            <a:ext cx="6983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(a)                                                       (b) 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TextShape 6"/>
          <p:cNvSpPr txBox="1"/>
          <p:nvPr/>
        </p:nvSpPr>
        <p:spPr>
          <a:xfrm>
            <a:off x="8321040" y="633960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863DF433-B73F-4387-80CE-603E177055B2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971640" y="1430280"/>
            <a:ext cx="69832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Existem vários tipos de aços, e aços de um mesmo tipo ainda podem ser diferentes entre sí.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1" name="Imagem 6_4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93480" y="333360"/>
            <a:ext cx="6192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Aços: são todos iguais?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1737360" y="2151360"/>
            <a:ext cx="5486040" cy="340128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971640" y="5645880"/>
            <a:ext cx="69832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Figura 3 – Alongamento vs resistência a tração (%) de diferentes tipos e gerações de aços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TextShape 5"/>
          <p:cNvSpPr txBox="1"/>
          <p:nvPr/>
        </p:nvSpPr>
        <p:spPr>
          <a:xfrm>
            <a:off x="8321040" y="633960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71B6C26C-44B8-4A6E-80F9-976FFB9C093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71640" y="1916640"/>
            <a:ext cx="568800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O problema da predição das características dos aços é complexo, pois envolve: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Não linearidade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Objetivos conflitantes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Múltiplas variáveis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Diferentes tipos de aços podem ter composições químicas ou processos industriais diferentes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8" name="Imagem 6_1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393480" y="333360"/>
            <a:ext cx="6192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Por que utilizar Inteligência Artificial?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Shape 4"/>
          <p:cNvSpPr txBox="1"/>
          <p:nvPr/>
        </p:nvSpPr>
        <p:spPr>
          <a:xfrm>
            <a:off x="8321040" y="633960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6843DAEA-EC9C-4C09-A8DB-96FD2B5CCBA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71640" y="5789880"/>
            <a:ext cx="6983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Figura 4 – Fonte: [1]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3" name="Imagem 6_3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393480" y="333360"/>
            <a:ext cx="6192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Por que utilizar Inteligência Artificial?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23080" y="2673000"/>
            <a:ext cx="4124160" cy="30474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745160" y="2679120"/>
            <a:ext cx="4124160" cy="3047400"/>
          </a:xfrm>
          <a:prstGeom prst="rect">
            <a:avLst/>
          </a:prstGeom>
          <a:ln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914400" y="1737360"/>
            <a:ext cx="6949080" cy="8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Exemplo da não linearidade e resultados antagônicos da adição de carbono em aços: quanto maior sua porcentagem, maior a resistência a tração mas menor o elongamento do aço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TextShape 5"/>
          <p:cNvSpPr txBox="1"/>
          <p:nvPr/>
        </p:nvSpPr>
        <p:spPr>
          <a:xfrm>
            <a:off x="8321040" y="633960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5A1EC08-0549-4950-A0D5-951858AF895F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39640" y="1268640"/>
            <a:ext cx="5760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150" spc="-1" strike="noStrike">
                <a:solidFill>
                  <a:srgbClr val="000000"/>
                </a:solidFill>
                <a:latin typeface="Verdana"/>
                <a:ea typeface="Verdana"/>
              </a:rPr>
              <a:t>Reddy, N. S., Krishnaiah, J., Hong, S. G., &amp; Lee, J. S. (2009). Modeling medium carbon steels by using artificial neural networks. Materials Science and Engineering A, 508(1–2), 93–105. https://doi.org/10.1016/j.msea.2008.12.022</a:t>
            </a:r>
            <a:endParaRPr b="0" lang="en-US" sz="1150" spc="-1" strike="noStrike">
              <a:latin typeface="Arial"/>
            </a:endParaRPr>
          </a:p>
        </p:txBody>
      </p:sp>
      <p:pic>
        <p:nvPicPr>
          <p:cNvPr id="81" name="Imagem 5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480" cy="2908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393480" y="333360"/>
            <a:ext cx="6192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Referências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 flipV="1">
            <a:off x="-35640" y="475200"/>
            <a:ext cx="322920" cy="35928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4"/>
          <p:cNvSpPr txBox="1"/>
          <p:nvPr/>
        </p:nvSpPr>
        <p:spPr>
          <a:xfrm>
            <a:off x="8321040" y="6339600"/>
            <a:ext cx="548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0E51960-E385-42FC-ACDD-BDED3C9DBCAB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20_1" descr=""/>
          <p:cNvPicPr/>
          <p:nvPr/>
        </p:nvPicPr>
        <p:blipFill>
          <a:blip r:embed="rId1"/>
          <a:stretch/>
        </p:blipFill>
        <p:spPr>
          <a:xfrm>
            <a:off x="6617160" y="5708520"/>
            <a:ext cx="2194920" cy="7480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840480" y="3700440"/>
            <a:ext cx="493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Apresentação para a disciplina de MEP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88000" y="4293000"/>
            <a:ext cx="40608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Douglas Macedo Sgrott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LABICOM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Orientador: Rafael Parpinelli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13/03/2020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749040" y="870480"/>
            <a:ext cx="50630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Verdana"/>
                <a:ea typeface="Verdana"/>
              </a:rPr>
              <a:t>Predição de Propriedades mecânicas de aços AHSS utilizando Redes Neurais Artificiais e Algoritmos Evolutivos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9" name="Imagem 1_2" descr=""/>
          <p:cNvPicPr/>
          <p:nvPr/>
        </p:nvPicPr>
        <p:blipFill>
          <a:blip r:embed="rId2"/>
          <a:srcRect l="0" t="23653" r="0" b="0"/>
          <a:stretch/>
        </p:blipFill>
        <p:spPr>
          <a:xfrm flipH="1" rot="10800000">
            <a:off x="-396000" y="188640"/>
            <a:ext cx="4448520" cy="6696000"/>
          </a:xfrm>
          <a:prstGeom prst="rect">
            <a:avLst/>
          </a:prstGeom>
          <a:ln>
            <a:noFill/>
          </a:ln>
        </p:spPr>
      </p:pic>
      <p:pic>
        <p:nvPicPr>
          <p:cNvPr id="90" name="Imagem 3_2" descr=""/>
          <p:cNvPicPr/>
          <p:nvPr/>
        </p:nvPicPr>
        <p:blipFill>
          <a:blip r:embed="rId3"/>
          <a:srcRect l="0" t="92212" r="0" b="0"/>
          <a:stretch/>
        </p:blipFill>
        <p:spPr>
          <a:xfrm flipH="1">
            <a:off x="3780720" y="0"/>
            <a:ext cx="5904000" cy="90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Application>LibreOffice/6.4.1.2$Windows_X86_64 LibreOffice_project/4d224e95b98b138af42a64d84056446d09082932</Application>
  <Words>783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  <dc:description/>
  <dc:language>en-US</dc:language>
  <cp:lastModifiedBy/>
  <dcterms:modified xsi:type="dcterms:W3CDTF">2020-03-16T18:26:06Z</dcterms:modified>
  <cp:revision>129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