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2" r:id="rId3"/>
    <p:sldId id="274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E5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1747" y="-2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7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21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0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C0E9-0A6B-47A5-B6B5-857F6E1C765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32B3-A082-47C7-8D6C-5DA0ACB19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8C06C6B-47BF-4587-8941-1DB8DD696340}"/>
              </a:ext>
            </a:extLst>
          </p:cNvPr>
          <p:cNvSpPr/>
          <p:nvPr/>
        </p:nvSpPr>
        <p:spPr>
          <a:xfrm>
            <a:off x="7951" y="5972685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66A4C43-0D83-47C7-8CCF-27D9B0A04788}"/>
              </a:ext>
            </a:extLst>
          </p:cNvPr>
          <p:cNvSpPr/>
          <p:nvPr/>
        </p:nvSpPr>
        <p:spPr>
          <a:xfrm>
            <a:off x="0" y="0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55" y="6060400"/>
            <a:ext cx="1271614" cy="7181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" y="6060400"/>
            <a:ext cx="1762524" cy="71399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43189" y="1365161"/>
            <a:ext cx="689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Título do trabalho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43189" y="3322749"/>
            <a:ext cx="739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cs typeface="Arial" panose="020B0604020202020204" pitchFamily="34" charset="0"/>
              </a:rPr>
              <a:t>Eixo temático</a:t>
            </a:r>
          </a:p>
          <a:p>
            <a:r>
              <a:rPr lang="pt-BR" sz="2400" dirty="0" smtClean="0">
                <a:cs typeface="Arial" panose="020B0604020202020204" pitchFamily="34" charset="0"/>
              </a:rPr>
              <a:t>Autores</a:t>
            </a:r>
            <a:endParaRPr lang="pt-BR" sz="2400" dirty="0">
              <a:cs typeface="Arial" panose="020B0604020202020204" pitchFamily="34" charset="0"/>
            </a:endParaRPr>
          </a:p>
          <a:p>
            <a:r>
              <a:rPr lang="pt-BR" sz="2400" dirty="0">
                <a:cs typeface="Arial" panose="020B0604020202020204" pitchFamily="34" charset="0"/>
              </a:rPr>
              <a:t>Instituição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E05B47C-6735-4DE7-84DF-15BE3F903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" y="61697"/>
            <a:ext cx="1573029" cy="7886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C69CDA9-08B6-46C3-830C-ABEA7819ABCD}"/>
              </a:ext>
            </a:extLst>
          </p:cNvPr>
          <p:cNvSpPr txBox="1"/>
          <p:nvPr/>
        </p:nvSpPr>
        <p:spPr>
          <a:xfrm>
            <a:off x="1900273" y="168925"/>
            <a:ext cx="5293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 COLBEDUCA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Joinville/SC, Brasil, 29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outubro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513415A3-0AAF-4EBD-8704-29E6B3C82464}"/>
              </a:ext>
            </a:extLst>
          </p:cNvPr>
          <p:cNvSpPr/>
          <p:nvPr/>
        </p:nvSpPr>
        <p:spPr>
          <a:xfrm>
            <a:off x="0" y="89281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987E883A-9F42-44B9-82D1-7806C40ACDB5}"/>
              </a:ext>
            </a:extLst>
          </p:cNvPr>
          <p:cNvSpPr/>
          <p:nvPr/>
        </p:nvSpPr>
        <p:spPr>
          <a:xfrm>
            <a:off x="-2198" y="5957844"/>
            <a:ext cx="915415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8C06C6B-47BF-4587-8941-1DB8DD696340}"/>
              </a:ext>
            </a:extLst>
          </p:cNvPr>
          <p:cNvSpPr/>
          <p:nvPr/>
        </p:nvSpPr>
        <p:spPr>
          <a:xfrm>
            <a:off x="0" y="5972685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66A4C43-0D83-47C7-8CCF-27D9B0A04788}"/>
              </a:ext>
            </a:extLst>
          </p:cNvPr>
          <p:cNvSpPr/>
          <p:nvPr/>
        </p:nvSpPr>
        <p:spPr>
          <a:xfrm>
            <a:off x="0" y="0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22" y="6056285"/>
            <a:ext cx="1271614" cy="7181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9" y="6064054"/>
            <a:ext cx="1762524" cy="7139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85669" y="1493949"/>
            <a:ext cx="82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cs typeface="Arial" panose="020B0604020202020204" pitchFamily="34" charset="0"/>
              </a:rPr>
              <a:t>Texto [no máximo 20 slides]</a:t>
            </a:r>
            <a:endParaRPr lang="pt-BR" sz="2400" dirty="0"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E05B47C-6735-4DE7-84DF-15BE3F903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" y="61697"/>
            <a:ext cx="1573029" cy="78865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513415A3-0AAF-4EBD-8704-29E6B3C82464}"/>
              </a:ext>
            </a:extLst>
          </p:cNvPr>
          <p:cNvSpPr/>
          <p:nvPr/>
        </p:nvSpPr>
        <p:spPr>
          <a:xfrm>
            <a:off x="0" y="89281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987E883A-9F42-44B9-82D1-7806C40ACDB5}"/>
              </a:ext>
            </a:extLst>
          </p:cNvPr>
          <p:cNvSpPr/>
          <p:nvPr/>
        </p:nvSpPr>
        <p:spPr>
          <a:xfrm>
            <a:off x="10633" y="5919467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2C69CDA9-08B6-46C3-830C-ABEA7819ABCD}"/>
              </a:ext>
            </a:extLst>
          </p:cNvPr>
          <p:cNvSpPr txBox="1"/>
          <p:nvPr/>
        </p:nvSpPr>
        <p:spPr>
          <a:xfrm>
            <a:off x="1900273" y="168925"/>
            <a:ext cx="5293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 COLBEDUCA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Joinville/SC, Brasil, 29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outubro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8C06C6B-47BF-4587-8941-1DB8DD696340}"/>
              </a:ext>
            </a:extLst>
          </p:cNvPr>
          <p:cNvSpPr/>
          <p:nvPr/>
        </p:nvSpPr>
        <p:spPr>
          <a:xfrm>
            <a:off x="0" y="5972685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66A4C43-0D83-47C7-8CCF-27D9B0A04788}"/>
              </a:ext>
            </a:extLst>
          </p:cNvPr>
          <p:cNvSpPr/>
          <p:nvPr/>
        </p:nvSpPr>
        <p:spPr>
          <a:xfrm>
            <a:off x="0" y="0"/>
            <a:ext cx="9144000" cy="8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22" y="6056285"/>
            <a:ext cx="1271614" cy="7181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9" y="6064054"/>
            <a:ext cx="1762524" cy="7139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85669" y="1493949"/>
            <a:ext cx="82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cs typeface="Arial" panose="020B0604020202020204" pitchFamily="34" charset="0"/>
              </a:rPr>
              <a:t>Referências [somente as que constarem na apresentação]</a:t>
            </a:r>
            <a:endParaRPr lang="pt-BR" sz="2400" dirty="0"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E05B47C-6735-4DE7-84DF-15BE3F903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" y="61697"/>
            <a:ext cx="1573029" cy="78865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513415A3-0AAF-4EBD-8704-29E6B3C82464}"/>
              </a:ext>
            </a:extLst>
          </p:cNvPr>
          <p:cNvSpPr/>
          <p:nvPr/>
        </p:nvSpPr>
        <p:spPr>
          <a:xfrm>
            <a:off x="0" y="89281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987E883A-9F42-44B9-82D1-7806C40ACDB5}"/>
              </a:ext>
            </a:extLst>
          </p:cNvPr>
          <p:cNvSpPr/>
          <p:nvPr/>
        </p:nvSpPr>
        <p:spPr>
          <a:xfrm>
            <a:off x="10633" y="5919467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2C69CDA9-08B6-46C3-830C-ABEA7819ABCD}"/>
              </a:ext>
            </a:extLst>
          </p:cNvPr>
          <p:cNvSpPr txBox="1"/>
          <p:nvPr/>
        </p:nvSpPr>
        <p:spPr>
          <a:xfrm>
            <a:off x="1900273" y="168925"/>
            <a:ext cx="5293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 COLBEDUCA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Joinville/SC, Brasil, 29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outubro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65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SM Creche C Ramos</dc:creator>
  <cp:lastModifiedBy>Luciane</cp:lastModifiedBy>
  <cp:revision>30</cp:revision>
  <dcterms:created xsi:type="dcterms:W3CDTF">2015-08-07T13:48:31Z</dcterms:created>
  <dcterms:modified xsi:type="dcterms:W3CDTF">2019-06-24T13:29:12Z</dcterms:modified>
</cp:coreProperties>
</file>