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87" r:id="rId3"/>
    <p:sldId id="257" r:id="rId4"/>
    <p:sldId id="273" r:id="rId5"/>
    <p:sldId id="291" r:id="rId6"/>
    <p:sldId id="292" r:id="rId7"/>
    <p:sldId id="290" r:id="rId8"/>
    <p:sldId id="294" r:id="rId9"/>
    <p:sldId id="295" r:id="rId10"/>
    <p:sldId id="293" r:id="rId11"/>
    <p:sldId id="296" r:id="rId12"/>
    <p:sldId id="298" r:id="rId13"/>
    <p:sldId id="301" r:id="rId14"/>
    <p:sldId id="299" r:id="rId15"/>
    <p:sldId id="300" r:id="rId16"/>
    <p:sldId id="303" r:id="rId17"/>
    <p:sldId id="302" r:id="rId18"/>
    <p:sldId id="304" r:id="rId19"/>
    <p:sldId id="305" r:id="rId20"/>
    <p:sldId id="307" r:id="rId21"/>
    <p:sldId id="308" r:id="rId22"/>
    <p:sldId id="309" r:id="rId23"/>
    <p:sldId id="311" r:id="rId24"/>
    <p:sldId id="312" r:id="rId25"/>
    <p:sldId id="297" r:id="rId26"/>
    <p:sldId id="272" r:id="rId27"/>
    <p:sldId id="27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06/11/2019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823319"/>
            <a:ext cx="425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Computação Voluntária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79912" y="4149080"/>
            <a:ext cx="50695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Alexandre Mendonça Fava¹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¹Mestrado Acadêmico em Computação Aplicada</a:t>
            </a:r>
          </a:p>
          <a:p>
            <a:pPr algn="r"/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Mauricio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Aronne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Pillon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07/11/2019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851920" y="1580599"/>
            <a:ext cx="496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Programação Paralela Avançada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7CDA09-25F6-4C5F-8276-BEAFFE35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6136"/>
            <a:ext cx="9144000" cy="4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D682BC-EF52-4090-9DBA-CEAE0447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1494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0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D682BC-EF52-4090-9DBA-CEAE0447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1494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631EA8-83FE-4A79-833D-26D75B6D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102" y="1814287"/>
            <a:ext cx="4267796" cy="322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96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D682BC-EF52-4090-9DBA-CEAE0447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1494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A50B09C-7DE7-4211-AE67-A5F2EECB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642548"/>
            <a:ext cx="3477110" cy="5572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51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D682BC-EF52-4090-9DBA-CEAE0447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1494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A50B09C-7DE7-4211-AE67-A5F2EECB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642548"/>
            <a:ext cx="3477110" cy="5572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3CD906-4C41-4DDA-89CF-5C30C618D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966" y="1830090"/>
            <a:ext cx="4867954" cy="3419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47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D682BC-EF52-4090-9DBA-CEAE0447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1494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A50B09C-7DE7-4211-AE67-A5F2EECB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642548"/>
            <a:ext cx="3477110" cy="5572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55854C0-E212-4341-B858-52D4FD55B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966" y="1849142"/>
            <a:ext cx="4848902" cy="340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238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D682BC-EF52-4090-9DBA-CEAE0447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1494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4B1F7B-37F3-4EC6-BA5B-EC2E1546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202" y="642548"/>
            <a:ext cx="3477110" cy="5563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10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D682BC-EF52-4090-9DBA-CEAE0447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1494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D943505-DD6B-48AC-9B85-4DB36B8EB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781" y="647312"/>
            <a:ext cx="3448531" cy="5563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90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9D682BC-EF52-4090-9DBA-CEAE0447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1494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  <p:pic>
        <p:nvPicPr>
          <p:cNvPr id="2050" name="Picture 2" descr="Resultado de imagem para line red png">
            <a:extLst>
              <a:ext uri="{FF2B5EF4-FFF2-40B4-BE49-F238E27FC236}">
                <a16:creationId xmlns:a16="http://schemas.microsoft.com/office/drawing/2014/main" id="{E935F53A-0997-4A77-BDC9-6AF03365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80928"/>
            <a:ext cx="1800200" cy="54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9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57E1059-C14D-454E-A733-5268CCB3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977"/>
          <a:stretch/>
        </p:blipFill>
        <p:spPr>
          <a:xfrm>
            <a:off x="0" y="1484785"/>
            <a:ext cx="91440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Agradecimentos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71600" y="1700808"/>
            <a:ext cx="59046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presente trabalho foi realizado com apoio da Coordenação de Aperfeiçoamento de Pessoal de Nível Superior – Brasil (CAPES) – Código de Financiamento 001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57E1059-C14D-454E-A733-5268CCB3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977"/>
          <a:stretch/>
        </p:blipFill>
        <p:spPr>
          <a:xfrm>
            <a:off x="0" y="1484785"/>
            <a:ext cx="9144000" cy="439248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7365A0-9E86-4817-ABFE-3C74E1B05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88" b="1226"/>
          <a:stretch/>
        </p:blipFill>
        <p:spPr>
          <a:xfrm>
            <a:off x="0" y="3068960"/>
            <a:ext cx="9108504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37269AF-2D57-4ADA-A99B-62FC8C184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82"/>
          <a:stretch/>
        </p:blipFill>
        <p:spPr>
          <a:xfrm>
            <a:off x="0" y="1484785"/>
            <a:ext cx="91440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37269AF-2D57-4ADA-A99B-62FC8C184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82"/>
          <a:stretch/>
        </p:blipFill>
        <p:spPr>
          <a:xfrm>
            <a:off x="0" y="1484785"/>
            <a:ext cx="9144000" cy="4392488"/>
          </a:xfrm>
          <a:prstGeom prst="rect">
            <a:avLst/>
          </a:prstGeom>
        </p:spPr>
      </p:pic>
      <p:pic>
        <p:nvPicPr>
          <p:cNvPr id="12" name="Picture 4" descr="Resultado de imagem para docker">
            <a:extLst>
              <a:ext uri="{FF2B5EF4-FFF2-40B4-BE49-F238E27FC236}">
                <a16:creationId xmlns:a16="http://schemas.microsoft.com/office/drawing/2014/main" id="{792324F1-EEBB-4CA0-93DB-A0659D8DE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94" y="1483909"/>
            <a:ext cx="1019836" cy="101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99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4C6086F-312F-46FA-9056-B9318BDFE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36"/>
          <a:stretch/>
        </p:blipFill>
        <p:spPr>
          <a:xfrm>
            <a:off x="0" y="1484784"/>
            <a:ext cx="9144000" cy="4392488"/>
          </a:xfrm>
          <a:prstGeom prst="rect">
            <a:avLst/>
          </a:prstGeom>
        </p:spPr>
      </p:pic>
      <p:pic>
        <p:nvPicPr>
          <p:cNvPr id="10" name="Picture 4" descr="Resultado de imagem para docker">
            <a:extLst>
              <a:ext uri="{FF2B5EF4-FFF2-40B4-BE49-F238E27FC236}">
                <a16:creationId xmlns:a16="http://schemas.microsoft.com/office/drawing/2014/main" id="{B79C0CAE-CEC1-4868-A251-8A295018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94" y="1483909"/>
            <a:ext cx="1019836" cy="101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4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DCD9A8-D371-449E-905F-4D0731A08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63"/>
          <a:stretch/>
        </p:blipFill>
        <p:spPr>
          <a:xfrm>
            <a:off x="0" y="1484785"/>
            <a:ext cx="9144000" cy="4392488"/>
          </a:xfrm>
          <a:prstGeom prst="rect">
            <a:avLst/>
          </a:prstGeom>
        </p:spPr>
      </p:pic>
      <p:pic>
        <p:nvPicPr>
          <p:cNvPr id="11" name="Picture 4" descr="Resultado de imagem para docker">
            <a:extLst>
              <a:ext uri="{FF2B5EF4-FFF2-40B4-BE49-F238E27FC236}">
                <a16:creationId xmlns:a16="http://schemas.microsoft.com/office/drawing/2014/main" id="{6C09B15F-5376-4128-84E4-2E29B8F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94" y="1483909"/>
            <a:ext cx="1019836" cy="101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71600" y="1383154"/>
            <a:ext cx="590465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BOINC é uma excelente plataforma distribuída de computação voluntária, apresentando desempenho superior a supercomputadores em relação ao paralelismo de dados.</a:t>
            </a:r>
          </a:p>
          <a:p>
            <a:pPr algn="just"/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BOINC é de arquitetura centralizada cliente/servidor. Com toda a comunicação sendo iniciada pelo cliente.</a:t>
            </a:r>
          </a:p>
          <a:p>
            <a:pPr algn="just"/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BOINC é um sistema de middleware para computação voluntária e distribuída especialmente voltado para aplicações do tipo mestre-escravo.</a:t>
            </a:r>
          </a:p>
          <a:p>
            <a:pPr algn="just"/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BOINC é considerado um complemento dos sistemas Grid que suportam a partilha de recursos.</a:t>
            </a:r>
          </a:p>
          <a:p>
            <a:pPr algn="just"/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gostou? Alternativas:</a:t>
            </a:r>
          </a:p>
          <a:p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5362" name="Picture 2" descr="Resultado de imagem para Condor high computing">
            <a:extLst>
              <a:ext uri="{FF2B5EF4-FFF2-40B4-BE49-F238E27FC236}">
                <a16:creationId xmlns:a16="http://schemas.microsoft.com/office/drawing/2014/main" id="{41CCA80F-9209-49F8-A2F0-C2C529C0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721449"/>
            <a:ext cx="2592288" cy="6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sultado de imagem para MapReduce">
            <a:extLst>
              <a:ext uri="{FF2B5EF4-FFF2-40B4-BE49-F238E27FC236}">
                <a16:creationId xmlns:a16="http://schemas.microsoft.com/office/drawing/2014/main" id="{FA17CAA4-1FB1-482B-B66E-5C3DC8A10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0" t="24800" b="22001"/>
          <a:stretch/>
        </p:blipFill>
        <p:spPr bwMode="auto">
          <a:xfrm>
            <a:off x="6874269" y="5720030"/>
            <a:ext cx="1658171" cy="61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50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39552" y="1268760"/>
            <a:ext cx="5760640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NASCIMENTO SANTIAGO, Caio Rafael et al.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Desenvolvimento de um ambiente de computação voluntária baseado em computação ponto-a-ponto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2015. Tese de Doutorado. Universidade de São Paulo (USP). Escola de Artes, Ciências e Humanidades.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MONTEIRO, Silva; CESAR, </a:t>
            </a:r>
            <a:r>
              <a:rPr lang="pt-BR" sz="11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Girson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Computação Voluntária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2012. Dissertação de Mestrado.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ANDERSON, David P. et al. </a:t>
            </a:r>
            <a:r>
              <a:rPr lang="en-US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SETI@ home: an experiment in public-resource computing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Communications of the ACM, v. 45, n. 11, p. 56-61, 2002.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ANDERSON, David P.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BOINC: A Platform for </a:t>
            </a:r>
            <a:r>
              <a:rPr lang="pt-BR" sz="115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Volunteer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15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Computing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1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arXiv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1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preprint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arXiv:1903.01699,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90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Obrigado!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alexandre.fava@hotmail.com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(48) 3664-8000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 Madre Benvenuta, 2007, Itacorubi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Florianópolis - SC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 88035-901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Computação Voluntária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Programação Paralela Avançada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BOINC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 Community Grid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Conclusão</a:t>
            </a:r>
          </a:p>
          <a:p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Sumário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1E0C60-2ADE-47C5-9588-141DAE10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0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1E0C60-2ADE-47C5-9588-141DAE10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0374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48AD383-1B41-4346-AF36-845AFE8C6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484" y="4806238"/>
            <a:ext cx="1774847" cy="424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521C408-6408-4174-B815-6138C36EE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480" y="4789702"/>
            <a:ext cx="1581929" cy="440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186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1E0C60-2ADE-47C5-9588-141DAE10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03741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017412E-9DD0-442B-9CE0-96C9AE377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789702"/>
            <a:ext cx="3626861" cy="496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48AD383-1B41-4346-AF36-845AFE8C6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484" y="4806238"/>
            <a:ext cx="1774847" cy="424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521C408-6408-4174-B815-6138C36EE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480" y="4789702"/>
            <a:ext cx="1581929" cy="440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630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27584" y="170080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Programação Paralela = Computação Voluntária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27584" y="170080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Programação Paralela = Computação Voluntária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812665-7B15-4684-98B8-6EBA55CF9383}"/>
              </a:ext>
            </a:extLst>
          </p:cNvPr>
          <p:cNvSpPr txBox="1"/>
          <p:nvPr/>
        </p:nvSpPr>
        <p:spPr>
          <a:xfrm>
            <a:off x="1835696" y="2069582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Voluntários</a:t>
            </a:r>
          </a:p>
        </p:txBody>
      </p:sp>
    </p:spTree>
    <p:extLst>
      <p:ext uri="{BB962C8B-B14F-4D97-AF65-F5344CB8AC3E}">
        <p14:creationId xmlns:p14="http://schemas.microsoft.com/office/powerpoint/2010/main" val="274496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27584" y="170080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Programação Paralela = Computação Voluntária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812665-7B15-4684-98B8-6EBA55CF9383}"/>
              </a:ext>
            </a:extLst>
          </p:cNvPr>
          <p:cNvSpPr txBox="1"/>
          <p:nvPr/>
        </p:nvSpPr>
        <p:spPr>
          <a:xfrm>
            <a:off x="1835696" y="2069582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Voluntários</a:t>
            </a:r>
          </a:p>
        </p:txBody>
      </p:sp>
      <p:pic>
        <p:nvPicPr>
          <p:cNvPr id="1026" name="Picture 2" descr="Resultado de imagem para matriz">
            <a:extLst>
              <a:ext uri="{FF2B5EF4-FFF2-40B4-BE49-F238E27FC236}">
                <a16:creationId xmlns:a16="http://schemas.microsoft.com/office/drawing/2014/main" id="{8BDF3816-78D7-4650-8F79-0FEAFC56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62" y="2900579"/>
            <a:ext cx="5507826" cy="3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28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349</Words>
  <Application>Microsoft Office PowerPoint</Application>
  <PresentationFormat>Apresentação na tela (4:3)</PresentationFormat>
  <Paragraphs>86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Alexandre Fava</cp:lastModifiedBy>
  <cp:revision>149</cp:revision>
  <dcterms:created xsi:type="dcterms:W3CDTF">2016-08-30T17:34:40Z</dcterms:created>
  <dcterms:modified xsi:type="dcterms:W3CDTF">2019-11-07T00:33:27Z</dcterms:modified>
</cp:coreProperties>
</file>