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6" r:id="rId7"/>
    <p:sldId id="265" r:id="rId8"/>
    <p:sldId id="264" r:id="rId9"/>
    <p:sldId id="263" r:id="rId10"/>
    <p:sldId id="262" r:id="rId11"/>
    <p:sldId id="268" r:id="rId12"/>
    <p:sldId id="260" r:id="rId13"/>
    <p:sldId id="273" r:id="rId14"/>
    <p:sldId id="271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BE1DE8A5-173B-4A5E-8795-D98C5B341F89}">
          <p14:sldIdLst>
            <p14:sldId id="256"/>
          </p14:sldIdLst>
        </p14:section>
        <p14:section name="définition d'un besoin" id="{7D43CB22-DC2B-43F9-BAE5-CB889B676AD2}">
          <p14:sldIdLst>
            <p14:sldId id="257"/>
          </p14:sldIdLst>
        </p14:section>
        <p14:section name="cahier des charges" id="{4692EE5E-5BCA-477F-B307-A3471B0FA3F7}">
          <p14:sldIdLst>
            <p14:sldId id="258"/>
            <p14:sldId id="261"/>
            <p14:sldId id="267"/>
            <p14:sldId id="266"/>
            <p14:sldId id="265"/>
            <p14:sldId id="264"/>
            <p14:sldId id="263"/>
            <p14:sldId id="262"/>
          </p14:sldIdLst>
        </p14:section>
        <p14:section name="brain storming" id="{14F617DB-D744-4D0D-B80A-85707C3B51F2}">
          <p14:sldIdLst>
            <p14:sldId id="268"/>
          </p14:sldIdLst>
        </p14:section>
        <p14:section name="choix effectués" id="{B9861821-AB8E-4EBD-87D2-DBE46A3281FC}">
          <p14:sldIdLst>
            <p14:sldId id="260"/>
          </p14:sldIdLst>
        </p14:section>
        <p14:section name="Algo" id="{CBCA4550-D6A0-46DD-AC98-B58E8DF2F72A}">
          <p14:sldIdLst>
            <p14:sldId id="273"/>
            <p14:sldId id="271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fr-FR" sz="6600" dirty="0" smtClean="0"/>
              <a:t>SAUSS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fr-FR" sz="2800" dirty="0" smtClean="0"/>
              <a:t>ystème 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Au</a:t>
            </a:r>
            <a:r>
              <a:rPr lang="fr-FR" sz="2800" dirty="0" smtClean="0"/>
              <a:t>tomatique </a:t>
            </a:r>
            <a:r>
              <a:rPr lang="fr-FR" sz="2800" dirty="0" smtClean="0"/>
              <a:t>de 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fr-FR" sz="2800" dirty="0" smtClean="0"/>
              <a:t>ecours et de 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fr-FR" sz="2800" dirty="0" smtClean="0"/>
              <a:t>auvetage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58" y="264006"/>
            <a:ext cx="4450636" cy="33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  <a:p>
            <a:r>
              <a:rPr lang="fr-FR" b="1" dirty="0" smtClean="0"/>
              <a:t>-FC2</a:t>
            </a:r>
            <a:r>
              <a:rPr lang="fr-FR" dirty="0" smtClean="0"/>
              <a:t> </a:t>
            </a:r>
            <a:r>
              <a:rPr lang="fr-FR" dirty="0"/>
              <a:t>- Repérer le naufragé</a:t>
            </a:r>
          </a:p>
          <a:p>
            <a:endParaRPr lang="fr-FR" dirty="0" smtClean="0"/>
          </a:p>
          <a:p>
            <a:r>
              <a:rPr lang="fr-FR" b="1" dirty="0" smtClean="0"/>
              <a:t>-FC3</a:t>
            </a:r>
            <a:r>
              <a:rPr lang="fr-FR" dirty="0" smtClean="0"/>
              <a:t> </a:t>
            </a:r>
            <a:r>
              <a:rPr lang="fr-FR" dirty="0"/>
              <a:t>- Permettre au naufragé de saisir le SAUSS</a:t>
            </a:r>
          </a:p>
          <a:p>
            <a:endParaRPr lang="fr-FR" dirty="0" smtClean="0"/>
          </a:p>
          <a:p>
            <a:r>
              <a:rPr lang="fr-FR" b="1" dirty="0" smtClean="0"/>
              <a:t>-FC4</a:t>
            </a:r>
            <a:r>
              <a:rPr lang="fr-FR" dirty="0" smtClean="0"/>
              <a:t> </a:t>
            </a:r>
            <a:r>
              <a:rPr lang="fr-FR" dirty="0"/>
              <a:t>- Être autonome en énergie</a:t>
            </a:r>
          </a:p>
          <a:p>
            <a:endParaRPr lang="fr-FR" dirty="0" smtClean="0"/>
          </a:p>
          <a:p>
            <a:r>
              <a:rPr lang="fr-FR" b="1" dirty="0" smtClean="0"/>
              <a:t>-FC5</a:t>
            </a:r>
            <a:r>
              <a:rPr lang="fr-FR" dirty="0" smtClean="0"/>
              <a:t> </a:t>
            </a:r>
            <a:r>
              <a:rPr lang="fr-FR" dirty="0"/>
              <a:t>- Pouvoir se déplacer pour rejoindre le naufragé</a:t>
            </a:r>
          </a:p>
          <a:p>
            <a:endParaRPr lang="fr-FR" dirty="0" smtClean="0"/>
          </a:p>
          <a:p>
            <a:r>
              <a:rPr lang="fr-FR" b="1" dirty="0" smtClean="0"/>
              <a:t>-FC6</a:t>
            </a:r>
            <a:r>
              <a:rPr lang="fr-FR" dirty="0" smtClean="0"/>
              <a:t> </a:t>
            </a:r>
            <a:r>
              <a:rPr lang="fr-FR" dirty="0"/>
              <a:t>- Être suffisamment stable pour ne pas se renverser</a:t>
            </a:r>
          </a:p>
        </p:txBody>
      </p:sp>
    </p:spTree>
    <p:extLst>
      <p:ext uri="{BB962C8B-B14F-4D97-AF65-F5344CB8AC3E}">
        <p14:creationId xmlns:p14="http://schemas.microsoft.com/office/powerpoint/2010/main" val="7672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Brain </a:t>
            </a:r>
            <a:r>
              <a:rPr lang="fr-FR" dirty="0" err="1" smtClean="0"/>
              <a:t>Storming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13186"/>
            <a:ext cx="8915400" cy="41980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Détection du naufragé</a:t>
            </a:r>
          </a:p>
          <a:p>
            <a:pPr lvl="1"/>
            <a:r>
              <a:rPr lang="fr-FR" dirty="0" smtClean="0"/>
              <a:t>Infrarouge</a:t>
            </a:r>
          </a:p>
          <a:p>
            <a:pPr lvl="1"/>
            <a:r>
              <a:rPr lang="fr-FR" dirty="0" smtClean="0"/>
              <a:t>Emetteur et récepteur radio</a:t>
            </a:r>
          </a:p>
          <a:p>
            <a:pPr lvl="1"/>
            <a:r>
              <a:rPr lang="fr-FR" dirty="0" smtClean="0"/>
              <a:t>GPS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Système de propulsion &amp; direction</a:t>
            </a:r>
          </a:p>
          <a:p>
            <a:pPr lvl="1"/>
            <a:r>
              <a:rPr lang="fr-FR" dirty="0" smtClean="0"/>
              <a:t>Deux moteurs à roue à eau</a:t>
            </a:r>
          </a:p>
          <a:p>
            <a:pPr lvl="1"/>
            <a:r>
              <a:rPr lang="fr-FR" dirty="0" smtClean="0"/>
              <a:t>Moteur et </a:t>
            </a:r>
            <a:r>
              <a:rPr lang="fr-FR" dirty="0" smtClean="0"/>
              <a:t>gouvernail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Etablir le lien avec le naufragé</a:t>
            </a:r>
          </a:p>
          <a:p>
            <a:pPr lvl="1"/>
            <a:r>
              <a:rPr lang="fr-FR" dirty="0" smtClean="0"/>
              <a:t>Encercler le naufragé</a:t>
            </a:r>
          </a:p>
          <a:p>
            <a:pPr lvl="1"/>
            <a:r>
              <a:rPr lang="fr-FR" dirty="0" smtClean="0"/>
              <a:t>Rejoindre le naufragé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68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</a:t>
            </a:r>
            <a:r>
              <a:rPr lang="fr-FR" dirty="0"/>
              <a:t>effectués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Propulsion et direction</a:t>
            </a:r>
          </a:p>
          <a:p>
            <a:pPr lvl="1"/>
            <a:r>
              <a:rPr lang="fr-FR" dirty="0" smtClean="0"/>
              <a:t>Moteur et gouvernail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Détection du naufragé</a:t>
            </a:r>
          </a:p>
          <a:p>
            <a:pPr lvl="1"/>
            <a:r>
              <a:rPr lang="fr-FR" dirty="0" smtClean="0"/>
              <a:t>coordonnée GPS</a:t>
            </a:r>
          </a:p>
          <a:p>
            <a:pPr lvl="1"/>
            <a:endParaRPr lang="fr-FR" dirty="0" smtClean="0"/>
          </a:p>
          <a:p>
            <a:r>
              <a:rPr lang="fr-FR" dirty="0"/>
              <a:t>Etablir le lien avec le naufragé</a:t>
            </a:r>
          </a:p>
          <a:p>
            <a:pPr lvl="1"/>
            <a:r>
              <a:rPr lang="fr-FR" dirty="0"/>
              <a:t>Encercler le naufragé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6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calcul de 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67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 de contrôle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51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0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d’un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Rétablir </a:t>
            </a:r>
            <a:r>
              <a:rPr lang="fr-FR" smtClean="0"/>
              <a:t>le contacte </a:t>
            </a:r>
            <a:r>
              <a:rPr lang="fr-FR" dirty="0" smtClean="0"/>
              <a:t>automatiquement avec un homme tombé d’un bateau sans intervention extérieur.</a:t>
            </a:r>
          </a:p>
        </p:txBody>
      </p:sp>
    </p:spTree>
    <p:extLst>
      <p:ext uri="{BB962C8B-B14F-4D97-AF65-F5344CB8AC3E}">
        <p14:creationId xmlns:p14="http://schemas.microsoft.com/office/powerpoint/2010/main" val="166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2133600"/>
            <a:ext cx="6611937" cy="3778250"/>
          </a:xfrm>
        </p:spPr>
      </p:pic>
    </p:spTree>
    <p:extLst>
      <p:ext uri="{BB962C8B-B14F-4D97-AF65-F5344CB8AC3E}">
        <p14:creationId xmlns:p14="http://schemas.microsoft.com/office/powerpoint/2010/main" val="30638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268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749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  <a:p>
            <a:r>
              <a:rPr lang="fr-FR" b="1" dirty="0" smtClean="0"/>
              <a:t>-FC2</a:t>
            </a:r>
            <a:r>
              <a:rPr lang="fr-FR" dirty="0" smtClean="0"/>
              <a:t> </a:t>
            </a:r>
            <a:r>
              <a:rPr lang="fr-FR" dirty="0"/>
              <a:t>- Repérer le naufragé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886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  <a:p>
            <a:r>
              <a:rPr lang="fr-FR" b="1" dirty="0" smtClean="0"/>
              <a:t>-FC2</a:t>
            </a:r>
            <a:r>
              <a:rPr lang="fr-FR" dirty="0" smtClean="0"/>
              <a:t> </a:t>
            </a:r>
            <a:r>
              <a:rPr lang="fr-FR" dirty="0"/>
              <a:t>- Repérer le naufragé</a:t>
            </a:r>
          </a:p>
          <a:p>
            <a:endParaRPr lang="fr-FR" dirty="0" smtClean="0"/>
          </a:p>
          <a:p>
            <a:r>
              <a:rPr lang="fr-FR" b="1" dirty="0" smtClean="0"/>
              <a:t>-FC3</a:t>
            </a:r>
            <a:r>
              <a:rPr lang="fr-FR" dirty="0" smtClean="0"/>
              <a:t> </a:t>
            </a:r>
            <a:r>
              <a:rPr lang="fr-FR" dirty="0"/>
              <a:t>- Permettre au naufragé de saisir le SAUSS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80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  <a:p>
            <a:r>
              <a:rPr lang="fr-FR" b="1" dirty="0" smtClean="0"/>
              <a:t>-FC2</a:t>
            </a:r>
            <a:r>
              <a:rPr lang="fr-FR" dirty="0" smtClean="0"/>
              <a:t> </a:t>
            </a:r>
            <a:r>
              <a:rPr lang="fr-FR" dirty="0"/>
              <a:t>- Repérer le naufragé</a:t>
            </a:r>
          </a:p>
          <a:p>
            <a:endParaRPr lang="fr-FR" dirty="0" smtClean="0"/>
          </a:p>
          <a:p>
            <a:r>
              <a:rPr lang="fr-FR" b="1" dirty="0" smtClean="0"/>
              <a:t>-FC3</a:t>
            </a:r>
            <a:r>
              <a:rPr lang="fr-FR" dirty="0" smtClean="0"/>
              <a:t> </a:t>
            </a:r>
            <a:r>
              <a:rPr lang="fr-FR" dirty="0"/>
              <a:t>- Permettre au naufragé de saisir le SAUSS</a:t>
            </a:r>
          </a:p>
          <a:p>
            <a:endParaRPr lang="fr-FR" dirty="0" smtClean="0"/>
          </a:p>
          <a:p>
            <a:r>
              <a:rPr lang="fr-FR" b="1" dirty="0" smtClean="0"/>
              <a:t>-FC4</a:t>
            </a:r>
            <a:r>
              <a:rPr lang="fr-FR" dirty="0" smtClean="0"/>
              <a:t> </a:t>
            </a:r>
            <a:r>
              <a:rPr lang="fr-FR" dirty="0"/>
              <a:t>- Être autonome en énergie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00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46" y="762244"/>
            <a:ext cx="8123948" cy="5385844"/>
          </a:xfrm>
        </p:spPr>
      </p:pic>
      <p:sp>
        <p:nvSpPr>
          <p:cNvPr id="5" name="ZoneTexte 4"/>
          <p:cNvSpPr txBox="1"/>
          <p:nvPr/>
        </p:nvSpPr>
        <p:spPr>
          <a:xfrm>
            <a:off x="1965435" y="1671144"/>
            <a:ext cx="35314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-FP1</a:t>
            </a:r>
            <a:r>
              <a:rPr lang="fr-FR" dirty="0" smtClean="0"/>
              <a:t> </a:t>
            </a:r>
            <a:r>
              <a:rPr lang="fr-FR" dirty="0"/>
              <a:t>- Secourir le naufragé</a:t>
            </a:r>
          </a:p>
          <a:p>
            <a:endParaRPr lang="fr-FR" dirty="0" smtClean="0"/>
          </a:p>
          <a:p>
            <a:r>
              <a:rPr lang="fr-FR" b="1" dirty="0" smtClean="0"/>
              <a:t>-FC1</a:t>
            </a:r>
            <a:r>
              <a:rPr lang="fr-FR" dirty="0" smtClean="0"/>
              <a:t> </a:t>
            </a:r>
            <a:r>
              <a:rPr lang="fr-FR" dirty="0"/>
              <a:t>- Flotter</a:t>
            </a:r>
          </a:p>
          <a:p>
            <a:endParaRPr lang="fr-FR" dirty="0" smtClean="0"/>
          </a:p>
          <a:p>
            <a:r>
              <a:rPr lang="fr-FR" b="1" dirty="0" smtClean="0"/>
              <a:t>-FC2</a:t>
            </a:r>
            <a:r>
              <a:rPr lang="fr-FR" dirty="0" smtClean="0"/>
              <a:t> </a:t>
            </a:r>
            <a:r>
              <a:rPr lang="fr-FR" dirty="0"/>
              <a:t>- Repérer le naufragé</a:t>
            </a:r>
          </a:p>
          <a:p>
            <a:endParaRPr lang="fr-FR" dirty="0" smtClean="0"/>
          </a:p>
          <a:p>
            <a:r>
              <a:rPr lang="fr-FR" b="1" dirty="0" smtClean="0"/>
              <a:t>-FC3</a:t>
            </a:r>
            <a:r>
              <a:rPr lang="fr-FR" dirty="0" smtClean="0"/>
              <a:t> </a:t>
            </a:r>
            <a:r>
              <a:rPr lang="fr-FR" dirty="0"/>
              <a:t>- Permettre au naufragé de saisir le SAUSS</a:t>
            </a:r>
          </a:p>
          <a:p>
            <a:endParaRPr lang="fr-FR" dirty="0" smtClean="0"/>
          </a:p>
          <a:p>
            <a:r>
              <a:rPr lang="fr-FR" b="1" dirty="0" smtClean="0"/>
              <a:t>-FC4</a:t>
            </a:r>
            <a:r>
              <a:rPr lang="fr-FR" dirty="0" smtClean="0"/>
              <a:t> </a:t>
            </a:r>
            <a:r>
              <a:rPr lang="fr-FR" dirty="0"/>
              <a:t>- Être autonome en énergie</a:t>
            </a:r>
          </a:p>
          <a:p>
            <a:endParaRPr lang="fr-FR" dirty="0" smtClean="0"/>
          </a:p>
          <a:p>
            <a:r>
              <a:rPr lang="fr-FR" b="1" dirty="0" smtClean="0"/>
              <a:t>-FC5</a:t>
            </a:r>
            <a:r>
              <a:rPr lang="fr-FR" dirty="0" smtClean="0"/>
              <a:t> </a:t>
            </a:r>
            <a:r>
              <a:rPr lang="fr-FR" dirty="0"/>
              <a:t>- Pouvoir se déplacer pour rejoindre le naufragé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9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304</Words>
  <Application>Microsoft Office PowerPoint</Application>
  <PresentationFormat>Grand écran</PresentationFormat>
  <Paragraphs>85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SAUSS</vt:lpstr>
      <vt:lpstr>Définition d’un besoin</vt:lpstr>
      <vt:lpstr>Cahier des charges</vt:lpstr>
      <vt:lpstr>Cahier des charges</vt:lpstr>
      <vt:lpstr>Cahier des charges</vt:lpstr>
      <vt:lpstr>Cahier des charges</vt:lpstr>
      <vt:lpstr>Cahier des charges</vt:lpstr>
      <vt:lpstr>Cahier des charges</vt:lpstr>
      <vt:lpstr>Cahier des charges</vt:lpstr>
      <vt:lpstr>Cahier des charges</vt:lpstr>
      <vt:lpstr>Brain Storming</vt:lpstr>
      <vt:lpstr>Choix effectués</vt:lpstr>
      <vt:lpstr>Algorithme calcul de position</vt:lpstr>
      <vt:lpstr>Algorithme général de contrôle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SAUSS</dc:title>
  <dc:creator>Alexis, DEFFAINS</dc:creator>
  <cp:lastModifiedBy>Alexis, DEFFAINS</cp:lastModifiedBy>
  <cp:revision>9</cp:revision>
  <dcterms:created xsi:type="dcterms:W3CDTF">2018-06-05T08:43:48Z</dcterms:created>
  <dcterms:modified xsi:type="dcterms:W3CDTF">2018-06-05T12:29:37Z</dcterms:modified>
</cp:coreProperties>
</file>