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C39EE63-3CA3-4ABD-B281-38CD37BDB8D5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" name="Google Shape;153;p26"/>
          <p:cNvGraphicFramePr/>
          <p:nvPr>
            <p:custDataLst>
              <p:tags r:id="rId1"/>
            </p:custDataLst>
          </p:nvPr>
        </p:nvGraphicFramePr>
        <p:xfrm>
          <a:off x="466725" y="965200"/>
          <a:ext cx="11257915" cy="5400040"/>
        </p:xfrm>
        <a:graphic>
          <a:graphicData uri="http://schemas.openxmlformats.org/drawingml/2006/table">
            <a:tbl>
              <a:tblPr>
                <a:noFill/>
                <a:tableStyleId>{CC39EE63-3CA3-4ABD-B281-38CD37BDB8D5}</a:tableStyleId>
              </a:tblPr>
              <a:tblGrid>
                <a:gridCol w="2015490"/>
                <a:gridCol w="3080385"/>
                <a:gridCol w="3081020"/>
                <a:gridCol w="3081020"/>
              </a:tblGrid>
              <a:tr h="75882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Top</a:t>
                      </a:r>
                      <a:r>
                        <a:rPr lang="en-US" altLang="en-GB" sz="1200" b="1"/>
                        <a:t>ik/isu</a:t>
                      </a:r>
                      <a:endParaRPr lang="en-US" alt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</a:t>
                      </a:r>
                      <a:r>
                        <a:rPr lang="en-US" altLang="en-GB" sz="1200" b="1"/>
                        <a:t>erlalu Sempit</a:t>
                      </a:r>
                      <a:endParaRPr lang="en-US" alt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Pilihan yang pas</a:t>
                      </a:r>
                      <a:endParaRPr lang="en-US" sz="1200" b="1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</a:t>
                      </a:r>
                      <a:r>
                        <a:rPr lang="en-US" altLang="en-GB" sz="1200" b="1"/>
                        <a:t>erlalu luas</a:t>
                      </a:r>
                      <a:endParaRPr lang="en-US" alt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</a:tr>
              <a:tr h="146558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Pendidikan</a:t>
                      </a:r>
                      <a:endParaRPr lang="en-US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Pemerintah daerah berencana untuk menampung anak-anak pengungsi ke dalam sistem pendidikan lokal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highlight>
                            <a:srgbClr val="FFFF00"/>
                          </a:highlight>
                        </a:rPr>
                        <a:t>Efek dari memungkinkan populasi baru mengakses pendidikan</a:t>
                      </a:r>
                      <a:endParaRPr sz="1200"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Sistem pendidikan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</a:tr>
              <a:tr h="97726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Kekuasaan, politik dan keadilan</a:t>
                      </a:r>
                      <a:endParaRPr 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Pemerintah suatu negara telah memakzulkan seorang pemimpin karena korupsi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highlight>
                            <a:srgbClr val="FFFF00"/>
                          </a:highlight>
                        </a:rPr>
                        <a:t>Korupsi sebagai hambatan untuk mencapai kesetaraan yang lebih besar</a:t>
                      </a:r>
                      <a:endParaRPr sz="1200"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Korupsi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</a:tr>
              <a:tr h="97726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Seni dan ekspresi</a:t>
                      </a:r>
                      <a:endParaRPr 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Sebuah karya pelukis dianggap kontroversial untuk ditampilkan dalam sebuah pameran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highlight>
                            <a:srgbClr val="FFFF00"/>
                          </a:highlight>
                        </a:rPr>
                        <a:t>Efek pembatasan kebebasan berekspresi</a:t>
                      </a:r>
                      <a:endParaRPr sz="1200"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sensor</a:t>
                      </a:r>
                      <a:endParaRPr lang="en-US"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</a:tr>
              <a:tr h="122110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Budaya dan identitas</a:t>
                      </a:r>
                      <a:endParaRPr lang="en-GB" sz="1200"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Sebuah negara yang baru merdeka mengganti nama situs yang dinamai penjajah terkemuka.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highlight>
                            <a:srgbClr val="FFFF00"/>
                          </a:highlight>
                        </a:rPr>
                        <a:t>Bagaimana masyarakat mendamaikan pengaruh pribumi dan kolonial?</a:t>
                      </a:r>
                      <a:endParaRPr sz="1200"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highlight>
                            <a:srgbClr val="FFFF00"/>
                          </a:highlight>
                        </a:rPr>
                        <a:t>Kolonialisme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4390390" y="278130"/>
            <a:ext cx="3411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Memilih Isu Global 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" name="Google Shape;18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52245" y="-26670"/>
            <a:ext cx="9687560" cy="691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460"/>
            <a:ext cx="10515600" cy="970280"/>
          </a:xfrm>
        </p:spPr>
        <p:txBody>
          <a:bodyPr/>
          <a:p>
            <a:r>
              <a:rPr lang="en-US" sz="3200"/>
              <a:t>Perhatikan 2 jenis perbedaannya</a:t>
            </a:r>
            <a:endParaRPr lang="en-US" sz="320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200" y="993140"/>
            <a:ext cx="10515600" cy="573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27100" y="1028700"/>
            <a:ext cx="106343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Pendekatan komunikatif:</a:t>
            </a:r>
            <a:endParaRPr lang="en-US" sz="2800"/>
          </a:p>
          <a:p>
            <a:endParaRPr lang="en-US" sz="2800"/>
          </a:p>
          <a:p>
            <a:r>
              <a:rPr lang="en-US" sz="2800"/>
              <a:t>Poin-poin Catatan</a:t>
            </a:r>
            <a:endParaRPr lang="en-US" sz="2800"/>
          </a:p>
          <a:p>
            <a:r>
              <a:rPr lang="en-US" sz="2800"/>
              <a:t>Menggunakan ragam bahasa yang baik dan benar walaupun lisan</a:t>
            </a:r>
            <a:endParaRPr lang="en-US" sz="2800"/>
          </a:p>
          <a:p>
            <a:r>
              <a:rPr lang="en-US" sz="2800"/>
              <a:t>Tidak dihafal, tetapi kuat mengingat poin-poin untuk didiskusikan</a:t>
            </a:r>
            <a:endParaRPr lang="en-US" sz="2800"/>
          </a:p>
          <a:p>
            <a:r>
              <a:rPr lang="en-US" sz="2800"/>
              <a:t>Lebih menarik bagi audiens karena meniru gaya alami percakapan/bahasa lisan yang komunikatif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0ac7d43-8613-4a68-a590-fabcab39526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Spreadsheets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mandiri020</dc:creator>
  <cp:lastModifiedBy>mandiri020</cp:lastModifiedBy>
  <cp:revision>1</cp:revision>
  <dcterms:created xsi:type="dcterms:W3CDTF">2022-09-19T05:46:13Z</dcterms:created>
  <dcterms:modified xsi:type="dcterms:W3CDTF">2022-09-19T05:46:13Z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