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Open Sans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gMizj+v5jZDGkxjRerF15eO6T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D45DFB-6A28-48F3-8C52-49EB9D20B946}">
  <a:tblStyle styleId="{A9D45DFB-6A28-48F3-8C52-49EB9D20B9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1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485468" y="2177042"/>
            <a:ext cx="3198231" cy="5932917"/>
          </a:xfrm>
          <a:custGeom>
            <a:rect b="b" l="l" r="r" t="t"/>
            <a:pathLst>
              <a:path extrusionOk="0" h="1861471" w="1003455">
                <a:moveTo>
                  <a:pt x="0" y="0"/>
                </a:moveTo>
                <a:lnTo>
                  <a:pt x="1003455" y="0"/>
                </a:lnTo>
                <a:lnTo>
                  <a:pt x="1003455" y="1861471"/>
                </a:lnTo>
                <a:lnTo>
                  <a:pt x="0" y="186147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5400000">
            <a:off x="4694538" y="1086805"/>
            <a:ext cx="5932917" cy="8113390"/>
          </a:xfrm>
          <a:custGeom>
            <a:rect b="b" l="l" r="r" t="t"/>
            <a:pathLst>
              <a:path extrusionOk="0" h="8113390" w="5932917">
                <a:moveTo>
                  <a:pt x="0" y="0"/>
                </a:moveTo>
                <a:lnTo>
                  <a:pt x="5932917" y="0"/>
                </a:lnTo>
                <a:lnTo>
                  <a:pt x="5932917" y="8113390"/>
                </a:lnTo>
                <a:lnTo>
                  <a:pt x="0" y="8113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7913025" y="1837536"/>
            <a:ext cx="2461951" cy="801253"/>
          </a:xfrm>
          <a:custGeom>
            <a:rect b="b" l="l" r="r" t="t"/>
            <a:pathLst>
              <a:path extrusionOk="0" h="801253" w="2461951">
                <a:moveTo>
                  <a:pt x="0" y="0"/>
                </a:moveTo>
                <a:lnTo>
                  <a:pt x="2461950" y="0"/>
                </a:lnTo>
                <a:lnTo>
                  <a:pt x="2461950" y="801253"/>
                </a:lnTo>
                <a:lnTo>
                  <a:pt x="0" y="801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flipH="1">
            <a:off x="1055914" y="2238163"/>
            <a:ext cx="3889122" cy="10913353"/>
          </a:xfrm>
          <a:custGeom>
            <a:rect b="b" l="l" r="r" t="t"/>
            <a:pathLst>
              <a:path extrusionOk="0" h="10913353" w="3889122">
                <a:moveTo>
                  <a:pt x="3889122" y="0"/>
                </a:moveTo>
                <a:lnTo>
                  <a:pt x="0" y="0"/>
                </a:lnTo>
                <a:lnTo>
                  <a:pt x="0" y="10913353"/>
                </a:lnTo>
                <a:lnTo>
                  <a:pt x="3889122" y="10913353"/>
                </a:lnTo>
                <a:lnTo>
                  <a:pt x="388912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3952380" y="3867150"/>
            <a:ext cx="10383239" cy="1373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2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IKLAN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3405988" y="6417129"/>
            <a:ext cx="2555421" cy="2555421"/>
          </a:xfrm>
          <a:custGeom>
            <a:rect b="b" l="l" r="r" t="t"/>
            <a:pathLst>
              <a:path extrusionOk="0" h="2555421" w="2555421">
                <a:moveTo>
                  <a:pt x="0" y="0"/>
                </a:moveTo>
                <a:lnTo>
                  <a:pt x="2555422" y="0"/>
                </a:lnTo>
                <a:lnTo>
                  <a:pt x="2555422" y="2555421"/>
                </a:lnTo>
                <a:lnTo>
                  <a:pt x="0" y="2555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5087305" y="5633680"/>
            <a:ext cx="8113390" cy="37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Disiapkan oleh Ms.Ancila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>
            <a:off x="11736374" y="1912402"/>
            <a:ext cx="3051191" cy="6462197"/>
          </a:xfrm>
          <a:custGeom>
            <a:rect b="b" l="l" r="r" t="t"/>
            <a:pathLst>
              <a:path extrusionOk="0" h="1861471" w="878912">
                <a:moveTo>
                  <a:pt x="0" y="0"/>
                </a:moveTo>
                <a:lnTo>
                  <a:pt x="878912" y="0"/>
                </a:lnTo>
                <a:lnTo>
                  <a:pt x="878912" y="1861471"/>
                </a:lnTo>
                <a:lnTo>
                  <a:pt x="0" y="186147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10"/>
          <p:cNvSpPr/>
          <p:nvPr/>
        </p:nvSpPr>
        <p:spPr>
          <a:xfrm rot="-5400000">
            <a:off x="4687932" y="724904"/>
            <a:ext cx="6462197" cy="8837192"/>
          </a:xfrm>
          <a:custGeom>
            <a:rect b="b" l="l" r="r" t="t"/>
            <a:pathLst>
              <a:path extrusionOk="0" h="8837192" w="6462197">
                <a:moveTo>
                  <a:pt x="0" y="0"/>
                </a:moveTo>
                <a:lnTo>
                  <a:pt x="6462197" y="0"/>
                </a:lnTo>
                <a:lnTo>
                  <a:pt x="6462197" y="8837192"/>
                </a:lnTo>
                <a:lnTo>
                  <a:pt x="0" y="8837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0"/>
          <p:cNvSpPr/>
          <p:nvPr/>
        </p:nvSpPr>
        <p:spPr>
          <a:xfrm>
            <a:off x="7913025" y="1511775"/>
            <a:ext cx="2461951" cy="801253"/>
          </a:xfrm>
          <a:custGeom>
            <a:rect b="b" l="l" r="r" t="t"/>
            <a:pathLst>
              <a:path extrusionOk="0" h="801253" w="2461951">
                <a:moveTo>
                  <a:pt x="0" y="0"/>
                </a:moveTo>
                <a:lnTo>
                  <a:pt x="2461950" y="0"/>
                </a:lnTo>
                <a:lnTo>
                  <a:pt x="2461950" y="801253"/>
                </a:lnTo>
                <a:lnTo>
                  <a:pt x="0" y="801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0"/>
          <p:cNvSpPr/>
          <p:nvPr/>
        </p:nvSpPr>
        <p:spPr>
          <a:xfrm flipH="1">
            <a:off x="11929382" y="2238163"/>
            <a:ext cx="5759615" cy="11519231"/>
          </a:xfrm>
          <a:custGeom>
            <a:rect b="b" l="l" r="r" t="t"/>
            <a:pathLst>
              <a:path extrusionOk="0" h="11519231" w="5759615">
                <a:moveTo>
                  <a:pt x="5759615" y="0"/>
                </a:moveTo>
                <a:lnTo>
                  <a:pt x="0" y="0"/>
                </a:lnTo>
                <a:lnTo>
                  <a:pt x="0" y="11519230"/>
                </a:lnTo>
                <a:lnTo>
                  <a:pt x="5759615" y="11519230"/>
                </a:lnTo>
                <a:lnTo>
                  <a:pt x="575961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0"/>
          <p:cNvSpPr/>
          <p:nvPr/>
        </p:nvSpPr>
        <p:spPr>
          <a:xfrm>
            <a:off x="1028700" y="4068252"/>
            <a:ext cx="5888466" cy="5438802"/>
          </a:xfrm>
          <a:custGeom>
            <a:rect b="b" l="l" r="r" t="t"/>
            <a:pathLst>
              <a:path extrusionOk="0" h="5438802" w="5888466">
                <a:moveTo>
                  <a:pt x="0" y="0"/>
                </a:moveTo>
                <a:lnTo>
                  <a:pt x="5888466" y="0"/>
                </a:lnTo>
                <a:lnTo>
                  <a:pt x="5888466" y="5438801"/>
                </a:lnTo>
                <a:lnTo>
                  <a:pt x="0" y="54388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0"/>
          <p:cNvSpPr txBox="1"/>
          <p:nvPr/>
        </p:nvSpPr>
        <p:spPr>
          <a:xfrm>
            <a:off x="4349203" y="3831397"/>
            <a:ext cx="8590043" cy="664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99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STUDY PAGE 121-123 FROM PHILPOT PDF BOOK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99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HTTPS://P2K.STEKOM.AC.ID/ENSIKLOPEDIA/MASKULINITAS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0591366" y="2660912"/>
            <a:ext cx="7889042" cy="1102650"/>
          </a:xfrm>
          <a:custGeom>
            <a:rect b="b" l="l" r="r" t="t"/>
            <a:pathLst>
              <a:path extrusionOk="0" h="480744" w="3439540">
                <a:moveTo>
                  <a:pt x="0" y="0"/>
                </a:moveTo>
                <a:lnTo>
                  <a:pt x="3439540" y="0"/>
                </a:lnTo>
                <a:lnTo>
                  <a:pt x="3439540" y="480744"/>
                </a:lnTo>
                <a:lnTo>
                  <a:pt x="0" y="480744"/>
                </a:lnTo>
                <a:lnTo>
                  <a:pt x="0" y="0"/>
                </a:lnTo>
              </a:path>
            </a:pathLst>
          </a:custGeom>
          <a:solidFill>
            <a:srgbClr val="3F5896"/>
          </a:solid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10040041" y="2660912"/>
            <a:ext cx="1102650" cy="11026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10591366" y="4238359"/>
            <a:ext cx="7889042" cy="1102650"/>
          </a:xfrm>
          <a:custGeom>
            <a:rect b="b" l="l" r="r" t="t"/>
            <a:pathLst>
              <a:path extrusionOk="0" h="480744" w="3439540">
                <a:moveTo>
                  <a:pt x="0" y="0"/>
                </a:moveTo>
                <a:lnTo>
                  <a:pt x="3439540" y="0"/>
                </a:lnTo>
                <a:lnTo>
                  <a:pt x="3439540" y="480744"/>
                </a:lnTo>
                <a:lnTo>
                  <a:pt x="0" y="480744"/>
                </a:lnTo>
                <a:lnTo>
                  <a:pt x="0" y="0"/>
                </a:lnTo>
              </a:path>
            </a:pathLst>
          </a:custGeom>
          <a:solidFill>
            <a:srgbClr val="3F5896"/>
          </a:solid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10040041" y="4238359"/>
            <a:ext cx="1102650" cy="11026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0591366" y="5721082"/>
            <a:ext cx="7889042" cy="1102650"/>
          </a:xfrm>
          <a:custGeom>
            <a:rect b="b" l="l" r="r" t="t"/>
            <a:pathLst>
              <a:path extrusionOk="0" h="480744" w="3439540">
                <a:moveTo>
                  <a:pt x="0" y="0"/>
                </a:moveTo>
                <a:lnTo>
                  <a:pt x="3439540" y="0"/>
                </a:lnTo>
                <a:lnTo>
                  <a:pt x="3439540" y="480744"/>
                </a:lnTo>
                <a:lnTo>
                  <a:pt x="0" y="480744"/>
                </a:lnTo>
                <a:lnTo>
                  <a:pt x="0" y="0"/>
                </a:lnTo>
              </a:path>
            </a:pathLst>
          </a:custGeom>
          <a:solidFill>
            <a:srgbClr val="3F5896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0040041" y="5721082"/>
            <a:ext cx="1102650" cy="11026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793539" y="957506"/>
            <a:ext cx="6487527" cy="6373996"/>
          </a:xfrm>
          <a:custGeom>
            <a:rect b="b" l="l" r="r" t="t"/>
            <a:pathLst>
              <a:path extrusionOk="0" h="6373996" w="6487527">
                <a:moveTo>
                  <a:pt x="0" y="0"/>
                </a:moveTo>
                <a:lnTo>
                  <a:pt x="6487527" y="0"/>
                </a:lnTo>
                <a:lnTo>
                  <a:pt x="6487527" y="6373995"/>
                </a:lnTo>
                <a:lnTo>
                  <a:pt x="0" y="63739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 flipH="1">
            <a:off x="1793539" y="5341010"/>
            <a:ext cx="7063035" cy="3980983"/>
          </a:xfrm>
          <a:custGeom>
            <a:rect b="b" l="l" r="r" t="t"/>
            <a:pathLst>
              <a:path extrusionOk="0" h="3980983" w="7063035">
                <a:moveTo>
                  <a:pt x="7063035" y="0"/>
                </a:moveTo>
                <a:lnTo>
                  <a:pt x="0" y="0"/>
                </a:lnTo>
                <a:lnTo>
                  <a:pt x="0" y="3980983"/>
                </a:lnTo>
                <a:lnTo>
                  <a:pt x="7063035" y="3980983"/>
                </a:lnTo>
                <a:lnTo>
                  <a:pt x="706303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1949421" y="2920454"/>
            <a:ext cx="6751272" cy="1202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TUJUAN PEMBELAJARAN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597622" y="2396262"/>
            <a:ext cx="5291418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Memahami bagaimana peran gender tterkonstruksi secara berbeda dalam konteks waktu yang berbeda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040041" y="2931250"/>
            <a:ext cx="110265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1597622" y="4020700"/>
            <a:ext cx="5291418" cy="15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mengembangkan keterampilan untuk menganalisis unsur stilistika dan struktural teks visual dan gambar bergerak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040041" y="4508697"/>
            <a:ext cx="110265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1597622" y="5456432"/>
            <a:ext cx="5291418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menjadi lebih sadar akan masalah stereotip gender, dan tekanan pada laki-laki untuk menjadi jantan atau maskulin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0040041" y="5991419"/>
            <a:ext cx="110265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1347107" y="1465363"/>
            <a:ext cx="7858125" cy="7515351"/>
          </a:xfrm>
          <a:custGeom>
            <a:rect b="b" l="l" r="r" t="t"/>
            <a:pathLst>
              <a:path extrusionOk="0" h="7515351" w="7858125">
                <a:moveTo>
                  <a:pt x="0" y="0"/>
                </a:moveTo>
                <a:lnTo>
                  <a:pt x="7858125" y="0"/>
                </a:lnTo>
                <a:lnTo>
                  <a:pt x="7858125" y="7515351"/>
                </a:lnTo>
                <a:lnTo>
                  <a:pt x="0" y="75153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7022" l="-1915" r="-138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 rot="-316524">
            <a:off x="10115808" y="2612949"/>
            <a:ext cx="3162878" cy="3851297"/>
          </a:xfrm>
          <a:custGeom>
            <a:rect b="b" l="l" r="r" t="t"/>
            <a:pathLst>
              <a:path extrusionOk="0" h="3851297" w="3162878">
                <a:moveTo>
                  <a:pt x="0" y="0"/>
                </a:moveTo>
                <a:lnTo>
                  <a:pt x="3162877" y="0"/>
                </a:lnTo>
                <a:lnTo>
                  <a:pt x="3162877" y="3851297"/>
                </a:lnTo>
                <a:lnTo>
                  <a:pt x="0" y="38512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/>
          <p:nvPr/>
        </p:nvSpPr>
        <p:spPr>
          <a:xfrm rot="-316524">
            <a:off x="10234471" y="2767828"/>
            <a:ext cx="2863140" cy="2964574"/>
          </a:xfrm>
          <a:custGeom>
            <a:rect b="b" l="l" r="r" t="t"/>
            <a:pathLst>
              <a:path extrusionOk="0" h="2964574" w="2863140">
                <a:moveTo>
                  <a:pt x="0" y="0"/>
                </a:moveTo>
                <a:lnTo>
                  <a:pt x="2863140" y="0"/>
                </a:lnTo>
                <a:lnTo>
                  <a:pt x="2863140" y="2964574"/>
                </a:lnTo>
                <a:lnTo>
                  <a:pt x="0" y="2964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7963" l="0" r="-5391" t="-14524"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 flipH="1" rot="-818689">
            <a:off x="8999677" y="6858865"/>
            <a:ext cx="2209144" cy="1112856"/>
          </a:xfrm>
          <a:custGeom>
            <a:rect b="b" l="l" r="r" t="t"/>
            <a:pathLst>
              <a:path extrusionOk="0" h="1112856" w="2209144">
                <a:moveTo>
                  <a:pt x="2209144" y="0"/>
                </a:moveTo>
                <a:lnTo>
                  <a:pt x="0" y="0"/>
                </a:lnTo>
                <a:lnTo>
                  <a:pt x="0" y="1112857"/>
                </a:lnTo>
                <a:lnTo>
                  <a:pt x="2209144" y="1112857"/>
                </a:lnTo>
                <a:lnTo>
                  <a:pt x="2209144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3"/>
          <p:cNvSpPr/>
          <p:nvPr/>
        </p:nvSpPr>
        <p:spPr>
          <a:xfrm rot="435506">
            <a:off x="10678489" y="2411951"/>
            <a:ext cx="1668328" cy="461065"/>
          </a:xfrm>
          <a:custGeom>
            <a:rect b="b" l="l" r="r" t="t"/>
            <a:pathLst>
              <a:path extrusionOk="0" h="461065" w="1668328">
                <a:moveTo>
                  <a:pt x="0" y="0"/>
                </a:moveTo>
                <a:lnTo>
                  <a:pt x="1668328" y="0"/>
                </a:lnTo>
                <a:lnTo>
                  <a:pt x="1668328" y="461065"/>
                </a:lnTo>
                <a:lnTo>
                  <a:pt x="0" y="461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14494966" y="3677041"/>
            <a:ext cx="529714" cy="913299"/>
          </a:xfrm>
          <a:custGeom>
            <a:rect b="b" l="l" r="r" t="t"/>
            <a:pathLst>
              <a:path extrusionOk="0" h="913299" w="529714">
                <a:moveTo>
                  <a:pt x="0" y="0"/>
                </a:moveTo>
                <a:lnTo>
                  <a:pt x="529713" y="0"/>
                </a:lnTo>
                <a:lnTo>
                  <a:pt x="529713" y="913299"/>
                </a:lnTo>
                <a:lnTo>
                  <a:pt x="0" y="913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2729076" y="1281722"/>
            <a:ext cx="433500" cy="1279706"/>
          </a:xfrm>
          <a:custGeom>
            <a:rect b="b" l="l" r="r" t="t"/>
            <a:pathLst>
              <a:path extrusionOk="0" h="1279706" w="433500">
                <a:moveTo>
                  <a:pt x="0" y="0"/>
                </a:moveTo>
                <a:lnTo>
                  <a:pt x="433500" y="0"/>
                </a:lnTo>
                <a:lnTo>
                  <a:pt x="433500" y="1279706"/>
                </a:lnTo>
                <a:lnTo>
                  <a:pt x="0" y="1279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 txBox="1"/>
          <p:nvPr/>
        </p:nvSpPr>
        <p:spPr>
          <a:xfrm>
            <a:off x="1540346" y="2298881"/>
            <a:ext cx="7471648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TEMUKAN ARTI DARI ISTILAH-ISTILAH INI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096062" y="4467549"/>
            <a:ext cx="6360215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-manliness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-masculinity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-sosialisasi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-misandri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-gender bias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-male chauvinism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-hypermasculinity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-patriarki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-dadvertising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9144000" y="1366393"/>
            <a:ext cx="7606713" cy="7493428"/>
            <a:chOff x="0" y="-29210"/>
            <a:chExt cx="3496310" cy="3444240"/>
          </a:xfrm>
        </p:grpSpPr>
        <p:sp>
          <p:nvSpPr>
            <p:cNvPr id="128" name="Google Shape;128;p4"/>
            <p:cNvSpPr/>
            <p:nvPr/>
          </p:nvSpPr>
          <p:spPr>
            <a:xfrm>
              <a:off x="6350" y="1945640"/>
              <a:ext cx="3197860" cy="1461770"/>
            </a:xfrm>
            <a:custGeom>
              <a:rect b="b" l="l" r="r" t="t"/>
              <a:pathLst>
                <a:path extrusionOk="0" h="1461770" w="3197860">
                  <a:moveTo>
                    <a:pt x="0" y="0"/>
                  </a:moveTo>
                  <a:lnTo>
                    <a:pt x="0" y="1461770"/>
                  </a:lnTo>
                  <a:lnTo>
                    <a:pt x="3197860" y="1461770"/>
                  </a:lnTo>
                  <a:lnTo>
                    <a:pt x="0" y="0"/>
                  </a:lnTo>
                </a:path>
              </a:pathLst>
            </a:custGeom>
            <a:solidFill>
              <a:srgbClr val="5773B8"/>
            </a:solidFill>
            <a:ln>
              <a:noFill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0" y="-29210"/>
              <a:ext cx="3496310" cy="3444240"/>
            </a:xfrm>
            <a:custGeom>
              <a:rect b="b" l="l" r="r" t="t"/>
              <a:pathLst>
                <a:path extrusionOk="0" h="3444240" w="3496310">
                  <a:moveTo>
                    <a:pt x="1270" y="45720"/>
                  </a:moveTo>
                  <a:lnTo>
                    <a:pt x="1270" y="938530"/>
                  </a:lnTo>
                  <a:cubicBezTo>
                    <a:pt x="1270" y="1452880"/>
                    <a:pt x="0" y="1992630"/>
                    <a:pt x="1270" y="2256790"/>
                  </a:cubicBezTo>
                  <a:cubicBezTo>
                    <a:pt x="5080" y="3025140"/>
                    <a:pt x="99060" y="3331210"/>
                    <a:pt x="99060" y="3331210"/>
                  </a:cubicBezTo>
                  <a:cubicBezTo>
                    <a:pt x="99060" y="3331210"/>
                    <a:pt x="579120" y="3431540"/>
                    <a:pt x="1004570" y="3437890"/>
                  </a:cubicBezTo>
                  <a:cubicBezTo>
                    <a:pt x="1385570" y="3444240"/>
                    <a:pt x="2247900" y="3442970"/>
                    <a:pt x="2667000" y="3442970"/>
                  </a:cubicBezTo>
                  <a:cubicBezTo>
                    <a:pt x="3086100" y="3442970"/>
                    <a:pt x="3487420" y="3442970"/>
                    <a:pt x="3487420" y="3442970"/>
                  </a:cubicBezTo>
                  <a:cubicBezTo>
                    <a:pt x="3487420" y="3442970"/>
                    <a:pt x="3484880" y="2790190"/>
                    <a:pt x="3487420" y="2373630"/>
                  </a:cubicBezTo>
                  <a:cubicBezTo>
                    <a:pt x="3496310" y="1863090"/>
                    <a:pt x="3492500" y="1408430"/>
                    <a:pt x="3492500" y="986790"/>
                  </a:cubicBezTo>
                  <a:cubicBezTo>
                    <a:pt x="3487420" y="438150"/>
                    <a:pt x="3487420" y="59690"/>
                    <a:pt x="3487420" y="59690"/>
                  </a:cubicBezTo>
                  <a:cubicBezTo>
                    <a:pt x="3487420" y="59690"/>
                    <a:pt x="2848610" y="34290"/>
                    <a:pt x="2390140" y="41910"/>
                  </a:cubicBezTo>
                  <a:cubicBezTo>
                    <a:pt x="2033270" y="48260"/>
                    <a:pt x="1306830" y="34290"/>
                    <a:pt x="918210" y="49530"/>
                  </a:cubicBezTo>
                  <a:cubicBezTo>
                    <a:pt x="494030" y="66040"/>
                    <a:pt x="247650" y="0"/>
                    <a:pt x="1270" y="457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11801900" y="1078028"/>
            <a:ext cx="2277098" cy="703830"/>
          </a:xfrm>
          <a:custGeom>
            <a:rect b="b" l="l" r="r" t="t"/>
            <a:pathLst>
              <a:path extrusionOk="0" h="703830" w="2277098">
                <a:moveTo>
                  <a:pt x="0" y="0"/>
                </a:moveTo>
                <a:lnTo>
                  <a:pt x="2277098" y="0"/>
                </a:lnTo>
                <a:lnTo>
                  <a:pt x="2277098" y="703830"/>
                </a:lnTo>
                <a:lnTo>
                  <a:pt x="0" y="703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4"/>
          <p:cNvSpPr/>
          <p:nvPr/>
        </p:nvSpPr>
        <p:spPr>
          <a:xfrm rot="-5400000">
            <a:off x="3539159" y="-1161119"/>
            <a:ext cx="2831988" cy="6978022"/>
          </a:xfrm>
          <a:custGeom>
            <a:rect b="b" l="l" r="r" t="t"/>
            <a:pathLst>
              <a:path extrusionOk="0" h="6978022" w="2831988">
                <a:moveTo>
                  <a:pt x="0" y="0"/>
                </a:moveTo>
                <a:lnTo>
                  <a:pt x="2831988" y="0"/>
                </a:lnTo>
                <a:lnTo>
                  <a:pt x="2831988" y="6978022"/>
                </a:lnTo>
                <a:lnTo>
                  <a:pt x="0" y="6978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80176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1472012" y="4108610"/>
            <a:ext cx="6966282" cy="1142487"/>
          </a:xfrm>
          <a:custGeom>
            <a:rect b="b" l="l" r="r" t="t"/>
            <a:pathLst>
              <a:path extrusionOk="0" h="5438140" w="33158893">
                <a:moveTo>
                  <a:pt x="33158893" y="2719070"/>
                </a:moveTo>
                <a:cubicBezTo>
                  <a:pt x="33133493" y="2743200"/>
                  <a:pt x="32755036" y="3116580"/>
                  <a:pt x="32755036" y="3509010"/>
                </a:cubicBezTo>
                <a:lnTo>
                  <a:pt x="32753764" y="3509010"/>
                </a:lnTo>
                <a:lnTo>
                  <a:pt x="32753764" y="4631690"/>
                </a:lnTo>
                <a:cubicBezTo>
                  <a:pt x="32753764" y="5058410"/>
                  <a:pt x="32422293" y="5406390"/>
                  <a:pt x="32003193" y="5435600"/>
                </a:cubicBezTo>
                <a:cubicBezTo>
                  <a:pt x="31994304" y="5436870"/>
                  <a:pt x="31985414" y="5436870"/>
                  <a:pt x="31976525" y="5436870"/>
                </a:cubicBezTo>
                <a:cubicBezTo>
                  <a:pt x="31966364" y="5438140"/>
                  <a:pt x="31957475" y="5438140"/>
                  <a:pt x="31947314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31948586" y="0"/>
                </a:lnTo>
                <a:cubicBezTo>
                  <a:pt x="31958743" y="0"/>
                  <a:pt x="31967636" y="1270"/>
                  <a:pt x="31977793" y="1270"/>
                </a:cubicBezTo>
                <a:cubicBezTo>
                  <a:pt x="31986686" y="1270"/>
                  <a:pt x="31995575" y="2540"/>
                  <a:pt x="32004464" y="2540"/>
                </a:cubicBezTo>
                <a:cubicBezTo>
                  <a:pt x="32423564" y="30480"/>
                  <a:pt x="32755036" y="379730"/>
                  <a:pt x="32755036" y="806450"/>
                </a:cubicBezTo>
                <a:lnTo>
                  <a:pt x="32755036" y="1929130"/>
                </a:lnTo>
                <a:cubicBezTo>
                  <a:pt x="32755036" y="2321560"/>
                  <a:pt x="33133493" y="2694940"/>
                  <a:pt x="33158893" y="2719070"/>
                </a:cubicBezTo>
              </a:path>
            </a:pathLst>
          </a:custGeom>
          <a:solidFill>
            <a:srgbClr val="3F58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2801656" y="4090256"/>
            <a:ext cx="4892598" cy="1160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bahaya itu mengasyikkan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025552" y="1457941"/>
            <a:ext cx="5859202" cy="224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HYPERMASCULINITY, DIDUKUNG OLEH EMPAT KEYAKINAN: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9826025" y="2112241"/>
            <a:ext cx="6497672" cy="1503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Amati sekeliling Anda dan lanjutkan kalimat ini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2E2E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0111775" y="3551837"/>
            <a:ext cx="59262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A. Dalam masyarakat saya, ada tekanan pada laki-laki untuk menjadi ..............</a:t>
            </a:r>
            <a:endParaRPr sz="9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B. Ayah yang baik adalah ayah yang .................</a:t>
            </a:r>
            <a:endParaRPr sz="9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C. Orang biasanya menemukan pria menarik ketika mereka ..........</a:t>
            </a:r>
            <a:endParaRPr sz="9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D. Ciri-ciri tertentu dari laki-laki yang tidak dihargai oleh masyarakat antara lain ...............</a:t>
            </a:r>
            <a:endParaRPr sz="9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99" u="none" cap="none" strike="noStrike"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919228" y="4334989"/>
            <a:ext cx="691635" cy="6916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919228" y="4499831"/>
            <a:ext cx="691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305420" y="5538457"/>
            <a:ext cx="6966282" cy="1142487"/>
          </a:xfrm>
          <a:custGeom>
            <a:rect b="b" l="l" r="r" t="t"/>
            <a:pathLst>
              <a:path extrusionOk="0" h="5438140" w="33158893">
                <a:moveTo>
                  <a:pt x="33158893" y="2719070"/>
                </a:moveTo>
                <a:cubicBezTo>
                  <a:pt x="33133493" y="2743200"/>
                  <a:pt x="32755036" y="3116580"/>
                  <a:pt x="32755036" y="3509010"/>
                </a:cubicBezTo>
                <a:lnTo>
                  <a:pt x="32753764" y="3509010"/>
                </a:lnTo>
                <a:lnTo>
                  <a:pt x="32753764" y="4631690"/>
                </a:lnTo>
                <a:cubicBezTo>
                  <a:pt x="32753764" y="5058410"/>
                  <a:pt x="32422293" y="5406390"/>
                  <a:pt x="32003193" y="5435600"/>
                </a:cubicBezTo>
                <a:cubicBezTo>
                  <a:pt x="31994304" y="5436870"/>
                  <a:pt x="31985414" y="5436870"/>
                  <a:pt x="31976525" y="5436870"/>
                </a:cubicBezTo>
                <a:cubicBezTo>
                  <a:pt x="31966364" y="5438140"/>
                  <a:pt x="31957475" y="5438140"/>
                  <a:pt x="31947314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31948586" y="0"/>
                </a:lnTo>
                <a:cubicBezTo>
                  <a:pt x="31958743" y="0"/>
                  <a:pt x="31967636" y="1270"/>
                  <a:pt x="31977793" y="1270"/>
                </a:cubicBezTo>
                <a:cubicBezTo>
                  <a:pt x="31986686" y="1270"/>
                  <a:pt x="31995575" y="2540"/>
                  <a:pt x="32004464" y="2540"/>
                </a:cubicBezTo>
                <a:cubicBezTo>
                  <a:pt x="32423564" y="30480"/>
                  <a:pt x="32755036" y="379730"/>
                  <a:pt x="32755036" y="806450"/>
                </a:cubicBezTo>
                <a:lnTo>
                  <a:pt x="32755036" y="1929130"/>
                </a:lnTo>
                <a:cubicBezTo>
                  <a:pt x="32755036" y="2321560"/>
                  <a:pt x="33133493" y="2694940"/>
                  <a:pt x="33158893" y="2719070"/>
                </a:cubicBezTo>
              </a:path>
            </a:pathLst>
          </a:custGeom>
          <a:solidFill>
            <a:srgbClr val="3F58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801656" y="5660496"/>
            <a:ext cx="5229943" cy="1160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ketangguhan adalah bentuk pengendalian diri emosional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919228" y="5763883"/>
            <a:ext cx="691635" cy="6916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919228" y="6003573"/>
            <a:ext cx="691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1305420" y="6966694"/>
            <a:ext cx="6966282" cy="1142487"/>
          </a:xfrm>
          <a:custGeom>
            <a:rect b="b" l="l" r="r" t="t"/>
            <a:pathLst>
              <a:path extrusionOk="0" h="5438140" w="33158893">
                <a:moveTo>
                  <a:pt x="33158893" y="2719070"/>
                </a:moveTo>
                <a:cubicBezTo>
                  <a:pt x="33133493" y="2743200"/>
                  <a:pt x="32755036" y="3116580"/>
                  <a:pt x="32755036" y="3509010"/>
                </a:cubicBezTo>
                <a:lnTo>
                  <a:pt x="32753764" y="3509010"/>
                </a:lnTo>
                <a:lnTo>
                  <a:pt x="32753764" y="4631690"/>
                </a:lnTo>
                <a:cubicBezTo>
                  <a:pt x="32753764" y="5058410"/>
                  <a:pt x="32422293" y="5406390"/>
                  <a:pt x="32003193" y="5435600"/>
                </a:cubicBezTo>
                <a:cubicBezTo>
                  <a:pt x="31994304" y="5436870"/>
                  <a:pt x="31985414" y="5436870"/>
                  <a:pt x="31976525" y="5436870"/>
                </a:cubicBezTo>
                <a:cubicBezTo>
                  <a:pt x="31966364" y="5438140"/>
                  <a:pt x="31957475" y="5438140"/>
                  <a:pt x="31947314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31948586" y="0"/>
                </a:lnTo>
                <a:cubicBezTo>
                  <a:pt x="31958743" y="0"/>
                  <a:pt x="31967636" y="1270"/>
                  <a:pt x="31977793" y="1270"/>
                </a:cubicBezTo>
                <a:cubicBezTo>
                  <a:pt x="31986686" y="1270"/>
                  <a:pt x="31995575" y="2540"/>
                  <a:pt x="32004464" y="2540"/>
                </a:cubicBezTo>
                <a:cubicBezTo>
                  <a:pt x="32423564" y="30480"/>
                  <a:pt x="32755036" y="379730"/>
                  <a:pt x="32755036" y="806450"/>
                </a:cubicBezTo>
                <a:lnTo>
                  <a:pt x="32755036" y="1929130"/>
                </a:lnTo>
                <a:cubicBezTo>
                  <a:pt x="32755036" y="2321560"/>
                  <a:pt x="33133493" y="2694940"/>
                  <a:pt x="33158893" y="2719070"/>
                </a:cubicBezTo>
              </a:path>
            </a:pathLst>
          </a:custGeom>
          <a:solidFill>
            <a:srgbClr val="3F58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2801656" y="7199550"/>
            <a:ext cx="5229943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kekerasan itu jantan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919228" y="7195294"/>
            <a:ext cx="691635" cy="6916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919228" y="7356963"/>
            <a:ext cx="691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1472012" y="8471131"/>
            <a:ext cx="6966282" cy="1142487"/>
          </a:xfrm>
          <a:custGeom>
            <a:rect b="b" l="l" r="r" t="t"/>
            <a:pathLst>
              <a:path extrusionOk="0" h="5438140" w="33158893">
                <a:moveTo>
                  <a:pt x="33158893" y="2719070"/>
                </a:moveTo>
                <a:cubicBezTo>
                  <a:pt x="33133493" y="2743200"/>
                  <a:pt x="32755036" y="3116580"/>
                  <a:pt x="32755036" y="3509010"/>
                </a:cubicBezTo>
                <a:lnTo>
                  <a:pt x="32753764" y="3509010"/>
                </a:lnTo>
                <a:lnTo>
                  <a:pt x="32753764" y="4631690"/>
                </a:lnTo>
                <a:cubicBezTo>
                  <a:pt x="32753764" y="5058410"/>
                  <a:pt x="32422293" y="5406390"/>
                  <a:pt x="32003193" y="5435600"/>
                </a:cubicBezTo>
                <a:cubicBezTo>
                  <a:pt x="31994304" y="5436870"/>
                  <a:pt x="31985414" y="5436870"/>
                  <a:pt x="31976525" y="5436870"/>
                </a:cubicBezTo>
                <a:cubicBezTo>
                  <a:pt x="31966364" y="5438140"/>
                  <a:pt x="31957475" y="5438140"/>
                  <a:pt x="31947314" y="5438140"/>
                </a:cubicBezTo>
                <a:lnTo>
                  <a:pt x="1210310" y="5438140"/>
                </a:lnTo>
                <a:cubicBezTo>
                  <a:pt x="1200150" y="5438140"/>
                  <a:pt x="1191260" y="5436870"/>
                  <a:pt x="1181100" y="5436870"/>
                </a:cubicBezTo>
                <a:cubicBezTo>
                  <a:pt x="1172210" y="5436870"/>
                  <a:pt x="1163320" y="5435600"/>
                  <a:pt x="1154430" y="5435600"/>
                </a:cubicBezTo>
                <a:cubicBezTo>
                  <a:pt x="735330" y="5407660"/>
                  <a:pt x="403860" y="5058410"/>
                  <a:pt x="403860" y="4631690"/>
                </a:cubicBezTo>
                <a:lnTo>
                  <a:pt x="403860" y="3509010"/>
                </a:lnTo>
                <a:cubicBezTo>
                  <a:pt x="403860" y="3116580"/>
                  <a:pt x="24130" y="2743200"/>
                  <a:pt x="0" y="2719070"/>
                </a:cubicBezTo>
                <a:cubicBezTo>
                  <a:pt x="24130" y="2694940"/>
                  <a:pt x="403860" y="2321560"/>
                  <a:pt x="403860" y="1929130"/>
                </a:cubicBezTo>
                <a:lnTo>
                  <a:pt x="405130" y="1929130"/>
                </a:lnTo>
                <a:lnTo>
                  <a:pt x="405130" y="806450"/>
                </a:lnTo>
                <a:cubicBezTo>
                  <a:pt x="405130" y="379730"/>
                  <a:pt x="736600" y="31750"/>
                  <a:pt x="1155700" y="2540"/>
                </a:cubicBezTo>
                <a:cubicBezTo>
                  <a:pt x="1164590" y="1270"/>
                  <a:pt x="1173480" y="1270"/>
                  <a:pt x="1182370" y="1270"/>
                </a:cubicBezTo>
                <a:cubicBezTo>
                  <a:pt x="1192530" y="0"/>
                  <a:pt x="1201420" y="0"/>
                  <a:pt x="1211580" y="0"/>
                </a:cubicBezTo>
                <a:lnTo>
                  <a:pt x="31948586" y="0"/>
                </a:lnTo>
                <a:cubicBezTo>
                  <a:pt x="31958743" y="0"/>
                  <a:pt x="31967636" y="1270"/>
                  <a:pt x="31977793" y="1270"/>
                </a:cubicBezTo>
                <a:cubicBezTo>
                  <a:pt x="31986686" y="1270"/>
                  <a:pt x="31995575" y="2540"/>
                  <a:pt x="32004464" y="2540"/>
                </a:cubicBezTo>
                <a:cubicBezTo>
                  <a:pt x="32423564" y="30480"/>
                  <a:pt x="32755036" y="379730"/>
                  <a:pt x="32755036" y="806450"/>
                </a:cubicBezTo>
                <a:lnTo>
                  <a:pt x="32755036" y="1929130"/>
                </a:lnTo>
                <a:cubicBezTo>
                  <a:pt x="32755036" y="2321560"/>
                  <a:pt x="33133493" y="2694940"/>
                  <a:pt x="33158893" y="2719070"/>
                </a:cubicBezTo>
              </a:path>
            </a:pathLst>
          </a:custGeom>
          <a:solidFill>
            <a:srgbClr val="3F58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1919228" y="8785456"/>
            <a:ext cx="691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1919228" y="8709256"/>
            <a:ext cx="691635" cy="6916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</a:path>
            </a:pathLst>
          </a:custGeom>
          <a:solidFill>
            <a:srgbClr val="FFCC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1919228" y="8896350"/>
            <a:ext cx="691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F589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2801656" y="8565551"/>
            <a:ext cx="522994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tidak apa-apa untuk tidak berperasaan tentang wanita dan seks</a:t>
            </a:r>
            <a:endParaRPr/>
          </a:p>
          <a:p>
            <a:pPr indent="0" lvl="0" marL="0" marR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 flipH="1" rot="-818689">
            <a:off x="16154728" y="8929277"/>
            <a:ext cx="2209144" cy="1112856"/>
          </a:xfrm>
          <a:custGeom>
            <a:rect b="b" l="l" r="r" t="t"/>
            <a:pathLst>
              <a:path extrusionOk="0" h="1112856" w="2209144">
                <a:moveTo>
                  <a:pt x="2209144" y="0"/>
                </a:moveTo>
                <a:lnTo>
                  <a:pt x="0" y="0"/>
                </a:lnTo>
                <a:lnTo>
                  <a:pt x="0" y="1112856"/>
                </a:lnTo>
                <a:lnTo>
                  <a:pt x="2209144" y="1112856"/>
                </a:lnTo>
                <a:lnTo>
                  <a:pt x="220914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>
            <a:off x="2729076" y="1281722"/>
            <a:ext cx="433500" cy="1279706"/>
          </a:xfrm>
          <a:custGeom>
            <a:rect b="b" l="l" r="r" t="t"/>
            <a:pathLst>
              <a:path extrusionOk="0" h="1279706" w="433500">
                <a:moveTo>
                  <a:pt x="0" y="0"/>
                </a:moveTo>
                <a:lnTo>
                  <a:pt x="433500" y="0"/>
                </a:lnTo>
                <a:lnTo>
                  <a:pt x="433500" y="1279706"/>
                </a:lnTo>
                <a:lnTo>
                  <a:pt x="0" y="1279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58" name="Google Shape;158;p5"/>
          <p:cNvGraphicFramePr/>
          <p:nvPr/>
        </p:nvGraphicFramePr>
        <p:xfrm>
          <a:off x="3162576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{A9D45DFB-6A28-48F3-8C52-49EB9D20B946}</a:tableStyleId>
              </a:tblPr>
              <a:tblGrid>
                <a:gridCol w="4093000"/>
                <a:gridCol w="9166750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Unsur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Penjelasan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Narasi Visual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Pemanfaatan foto atau gambar yang dapat mengisyaratkan makna tertentu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Badan Iklan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Berisi informasi detail tentang produk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Tagline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Frasa/ kalimat singkat yang digunakan untuk merepresentasikan produk. Bagian dari identitas produk. Terdapat visi dan misi perusahaan. Berkaitan dengan keseluruhan bisnis.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Logo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gambar nama perusahaan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Slogan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Frasa atau kalimat singkat untuk mengiklankan produk atau merek. Digunakan hanya untuk mengiklankan produk tertentu. Slogan tidak lagi berlaku jika produk tertentu sudah tidak tersedia. 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5"/>
          <p:cNvSpPr txBox="1"/>
          <p:nvPr/>
        </p:nvSpPr>
        <p:spPr>
          <a:xfrm>
            <a:off x="4499483" y="441300"/>
            <a:ext cx="11789941" cy="13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Unsur-unsur pada iklan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 flipH="1" rot="-818689">
            <a:off x="16154728" y="8929277"/>
            <a:ext cx="2209144" cy="1112856"/>
          </a:xfrm>
          <a:custGeom>
            <a:rect b="b" l="l" r="r" t="t"/>
            <a:pathLst>
              <a:path extrusionOk="0" h="1112856" w="2209144">
                <a:moveTo>
                  <a:pt x="2209144" y="0"/>
                </a:moveTo>
                <a:lnTo>
                  <a:pt x="0" y="0"/>
                </a:lnTo>
                <a:lnTo>
                  <a:pt x="0" y="1112856"/>
                </a:lnTo>
                <a:lnTo>
                  <a:pt x="2209144" y="1112856"/>
                </a:lnTo>
                <a:lnTo>
                  <a:pt x="220914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6"/>
          <p:cNvSpPr/>
          <p:nvPr/>
        </p:nvSpPr>
        <p:spPr>
          <a:xfrm>
            <a:off x="2729076" y="1281722"/>
            <a:ext cx="433500" cy="1279706"/>
          </a:xfrm>
          <a:custGeom>
            <a:rect b="b" l="l" r="r" t="t"/>
            <a:pathLst>
              <a:path extrusionOk="0" h="1279706" w="433500">
                <a:moveTo>
                  <a:pt x="0" y="0"/>
                </a:moveTo>
                <a:lnTo>
                  <a:pt x="433500" y="0"/>
                </a:lnTo>
                <a:lnTo>
                  <a:pt x="433500" y="1279706"/>
                </a:lnTo>
                <a:lnTo>
                  <a:pt x="0" y="1279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250175" y="4559660"/>
            <a:ext cx="6615283" cy="5552307"/>
          </a:xfrm>
          <a:custGeom>
            <a:rect b="b" l="l" r="r" t="t"/>
            <a:pathLst>
              <a:path extrusionOk="0" h="5552307" w="6615283">
                <a:moveTo>
                  <a:pt x="0" y="0"/>
                </a:moveTo>
                <a:lnTo>
                  <a:pt x="6615282" y="0"/>
                </a:lnTo>
                <a:lnTo>
                  <a:pt x="6615282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14" l="0" r="-1271" t="-315"/>
            </a:stretch>
          </a:blipFill>
          <a:ln>
            <a:noFill/>
          </a:ln>
        </p:spPr>
      </p:sp>
      <p:sp>
        <p:nvSpPr>
          <p:cNvPr id="167" name="Google Shape;167;p6"/>
          <p:cNvSpPr/>
          <p:nvPr/>
        </p:nvSpPr>
        <p:spPr>
          <a:xfrm>
            <a:off x="7526402" y="165291"/>
            <a:ext cx="10761598" cy="4792274"/>
          </a:xfrm>
          <a:custGeom>
            <a:rect b="b" l="l" r="r" t="t"/>
            <a:pathLst>
              <a:path extrusionOk="0" h="4792274" w="10761598">
                <a:moveTo>
                  <a:pt x="0" y="0"/>
                </a:moveTo>
                <a:lnTo>
                  <a:pt x="10761598" y="0"/>
                </a:lnTo>
                <a:lnTo>
                  <a:pt x="10761598" y="4792275"/>
                </a:lnTo>
                <a:lnTo>
                  <a:pt x="0" y="4792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7"/>
          <p:cNvCxnSpPr/>
          <p:nvPr/>
        </p:nvCxnSpPr>
        <p:spPr>
          <a:xfrm>
            <a:off x="2562238" y="4808866"/>
            <a:ext cx="13163525" cy="0"/>
          </a:xfrm>
          <a:prstGeom prst="straightConnector1">
            <a:avLst/>
          </a:prstGeom>
          <a:noFill/>
          <a:ln cap="flat" cmpd="sng" w="1905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7"/>
          <p:cNvSpPr/>
          <p:nvPr/>
        </p:nvSpPr>
        <p:spPr>
          <a:xfrm>
            <a:off x="6554962" y="654893"/>
            <a:ext cx="4362100" cy="1841065"/>
          </a:xfrm>
          <a:custGeom>
            <a:rect b="b" l="l" r="r" t="t"/>
            <a:pathLst>
              <a:path extrusionOk="0" h="1841065" w="4362100">
                <a:moveTo>
                  <a:pt x="0" y="0"/>
                </a:moveTo>
                <a:lnTo>
                  <a:pt x="4362100" y="0"/>
                </a:lnTo>
                <a:lnTo>
                  <a:pt x="4362100" y="1841065"/>
                </a:lnTo>
                <a:lnTo>
                  <a:pt x="0" y="1841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5160" l="0" r="0" t="0"/>
            </a:stretch>
          </a:blipFill>
          <a:ln>
            <a:noFill/>
          </a:ln>
        </p:spPr>
      </p:sp>
      <p:sp>
        <p:nvSpPr>
          <p:cNvPr id="174" name="Google Shape;174;p7"/>
          <p:cNvSpPr/>
          <p:nvPr/>
        </p:nvSpPr>
        <p:spPr>
          <a:xfrm>
            <a:off x="1277384" y="5936233"/>
            <a:ext cx="733926" cy="1265389"/>
          </a:xfrm>
          <a:custGeom>
            <a:rect b="b" l="l" r="r" t="t"/>
            <a:pathLst>
              <a:path extrusionOk="0" h="1265389" w="733926">
                <a:moveTo>
                  <a:pt x="0" y="0"/>
                </a:moveTo>
                <a:lnTo>
                  <a:pt x="733926" y="0"/>
                </a:lnTo>
                <a:lnTo>
                  <a:pt x="733926" y="1265389"/>
                </a:lnTo>
                <a:lnTo>
                  <a:pt x="0" y="1265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7"/>
          <p:cNvSpPr/>
          <p:nvPr/>
        </p:nvSpPr>
        <p:spPr>
          <a:xfrm>
            <a:off x="2369344" y="3077639"/>
            <a:ext cx="12361322" cy="6180661"/>
          </a:xfrm>
          <a:custGeom>
            <a:rect b="b" l="l" r="r" t="t"/>
            <a:pathLst>
              <a:path extrusionOk="0" h="6180661" w="12361322">
                <a:moveTo>
                  <a:pt x="0" y="0"/>
                </a:moveTo>
                <a:lnTo>
                  <a:pt x="12361322" y="0"/>
                </a:lnTo>
                <a:lnTo>
                  <a:pt x="12361322" y="6180661"/>
                </a:lnTo>
                <a:lnTo>
                  <a:pt x="0" y="61806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7"/>
          <p:cNvSpPr txBox="1"/>
          <p:nvPr/>
        </p:nvSpPr>
        <p:spPr>
          <a:xfrm>
            <a:off x="7488598" y="1237288"/>
            <a:ext cx="3428464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IKLAN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8"/>
          <p:cNvCxnSpPr/>
          <p:nvPr/>
        </p:nvCxnSpPr>
        <p:spPr>
          <a:xfrm>
            <a:off x="2562238" y="4808866"/>
            <a:ext cx="13163525" cy="0"/>
          </a:xfrm>
          <a:prstGeom prst="straightConnector1">
            <a:avLst/>
          </a:prstGeom>
          <a:noFill/>
          <a:ln cap="flat" cmpd="sng" w="1905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8"/>
          <p:cNvSpPr/>
          <p:nvPr/>
        </p:nvSpPr>
        <p:spPr>
          <a:xfrm>
            <a:off x="6554962" y="654893"/>
            <a:ext cx="4362100" cy="1841065"/>
          </a:xfrm>
          <a:custGeom>
            <a:rect b="b" l="l" r="r" t="t"/>
            <a:pathLst>
              <a:path extrusionOk="0" h="1841065" w="4362100">
                <a:moveTo>
                  <a:pt x="0" y="0"/>
                </a:moveTo>
                <a:lnTo>
                  <a:pt x="4362100" y="0"/>
                </a:lnTo>
                <a:lnTo>
                  <a:pt x="4362100" y="1841065"/>
                </a:lnTo>
                <a:lnTo>
                  <a:pt x="0" y="1841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5160" l="0" r="0" t="0"/>
            </a:stretch>
          </a:blipFill>
          <a:ln>
            <a:noFill/>
          </a:ln>
        </p:spPr>
      </p:sp>
      <p:sp>
        <p:nvSpPr>
          <p:cNvPr id="183" name="Google Shape;183;p8"/>
          <p:cNvSpPr/>
          <p:nvPr/>
        </p:nvSpPr>
        <p:spPr>
          <a:xfrm>
            <a:off x="1277384" y="5936233"/>
            <a:ext cx="733926" cy="1265389"/>
          </a:xfrm>
          <a:custGeom>
            <a:rect b="b" l="l" r="r" t="t"/>
            <a:pathLst>
              <a:path extrusionOk="0" h="1265389" w="733926">
                <a:moveTo>
                  <a:pt x="0" y="0"/>
                </a:moveTo>
                <a:lnTo>
                  <a:pt x="733926" y="0"/>
                </a:lnTo>
                <a:lnTo>
                  <a:pt x="733926" y="1265389"/>
                </a:lnTo>
                <a:lnTo>
                  <a:pt x="0" y="1265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8"/>
          <p:cNvSpPr/>
          <p:nvPr/>
        </p:nvSpPr>
        <p:spPr>
          <a:xfrm>
            <a:off x="4437462" y="3346455"/>
            <a:ext cx="9454724" cy="4676937"/>
          </a:xfrm>
          <a:custGeom>
            <a:rect b="b" l="l" r="r" t="t"/>
            <a:pathLst>
              <a:path extrusionOk="0" h="4676937" w="9454724">
                <a:moveTo>
                  <a:pt x="0" y="0"/>
                </a:moveTo>
                <a:lnTo>
                  <a:pt x="9454724" y="0"/>
                </a:lnTo>
                <a:lnTo>
                  <a:pt x="9454724" y="4676937"/>
                </a:lnTo>
                <a:lnTo>
                  <a:pt x="0" y="4676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20" l="0" r="0" t="-220"/>
            </a:stretch>
          </a:blipFill>
          <a:ln>
            <a:noFill/>
          </a:ln>
        </p:spPr>
      </p:sp>
      <p:sp>
        <p:nvSpPr>
          <p:cNvPr id="185" name="Google Shape;185;p8"/>
          <p:cNvSpPr txBox="1"/>
          <p:nvPr/>
        </p:nvSpPr>
        <p:spPr>
          <a:xfrm>
            <a:off x="7488598" y="1237288"/>
            <a:ext cx="3428464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IKLAN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D3F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9"/>
          <p:cNvCxnSpPr/>
          <p:nvPr/>
        </p:nvCxnSpPr>
        <p:spPr>
          <a:xfrm>
            <a:off x="2562238" y="4808866"/>
            <a:ext cx="13163525" cy="0"/>
          </a:xfrm>
          <a:prstGeom prst="straightConnector1">
            <a:avLst/>
          </a:prstGeom>
          <a:noFill/>
          <a:ln cap="flat" cmpd="sng" w="1905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9"/>
          <p:cNvSpPr/>
          <p:nvPr/>
        </p:nvSpPr>
        <p:spPr>
          <a:xfrm>
            <a:off x="6554962" y="654893"/>
            <a:ext cx="5453552" cy="2301723"/>
          </a:xfrm>
          <a:custGeom>
            <a:rect b="b" l="l" r="r" t="t"/>
            <a:pathLst>
              <a:path extrusionOk="0" h="2301723" w="5453552">
                <a:moveTo>
                  <a:pt x="0" y="0"/>
                </a:moveTo>
                <a:lnTo>
                  <a:pt x="5453551" y="0"/>
                </a:lnTo>
                <a:lnTo>
                  <a:pt x="5453551" y="2301723"/>
                </a:lnTo>
                <a:lnTo>
                  <a:pt x="0" y="230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5160" l="0" r="0" t="0"/>
            </a:stretch>
          </a:blipFill>
          <a:ln>
            <a:noFill/>
          </a:ln>
        </p:spPr>
      </p:sp>
      <p:sp>
        <p:nvSpPr>
          <p:cNvPr id="192" name="Google Shape;192;p9"/>
          <p:cNvSpPr/>
          <p:nvPr/>
        </p:nvSpPr>
        <p:spPr>
          <a:xfrm>
            <a:off x="1277384" y="5936233"/>
            <a:ext cx="733926" cy="1265389"/>
          </a:xfrm>
          <a:custGeom>
            <a:rect b="b" l="l" r="r" t="t"/>
            <a:pathLst>
              <a:path extrusionOk="0" h="1265389" w="733926">
                <a:moveTo>
                  <a:pt x="0" y="0"/>
                </a:moveTo>
                <a:lnTo>
                  <a:pt x="733926" y="0"/>
                </a:lnTo>
                <a:lnTo>
                  <a:pt x="733926" y="1265389"/>
                </a:lnTo>
                <a:lnTo>
                  <a:pt x="0" y="1265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9"/>
          <p:cNvSpPr txBox="1"/>
          <p:nvPr/>
        </p:nvSpPr>
        <p:spPr>
          <a:xfrm>
            <a:off x="7488598" y="1237288"/>
            <a:ext cx="5684017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AKTIVITAS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4393220" y="4925377"/>
            <a:ext cx="9712359" cy="201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Carilah iklan yang berkaitan dengan isu global seperti maskulinitas, kecantikan, dan feminitas dan analisislah!</a:t>
            </a:r>
            <a:endParaRPr/>
          </a:p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99" u="none" cap="none" strike="noStrike">
              <a:solidFill>
                <a:srgbClr val="2E2E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