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kfVG/c2/p0Po/3/C951IyiccW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Paper 2 </a:t>
            </a: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Esai Perbandingan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idx="1" type="body"/>
          </p:nvPr>
        </p:nvSpPr>
        <p:spPr>
          <a:xfrm>
            <a:off x="838200" y="956945"/>
            <a:ext cx="9384665" cy="51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Untuk Paper 2 siswa harus menulis esai komparatif—ini melibatkan perbandingan dan kontras isi dan bentuk dalam dua karya.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/>
              <a:t>Siswa memilih 1 dari 4 pertanyaan yang disediakan (unseen questions)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Berfokus pada aspek studi sastra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Meskipun pertanyaan mungkin tidak membahas analisis fitur formal secara khusus, sebuah eksplorasi tentang bagaimana pilihan penulis menciptakan makna adalah fitur utama makalah, yang dievaluasi dalam kriteria B, "analisis dan evaluasi".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Bagaimana penulis memberikan respons terhadap isu yang diangkat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Kalimat pembanding sangat dibutuhkan dalam paper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Pertanyaan 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Jawab satu pertanyaan. Bandingkan dan kontraskan dua karya yang telah Anda pelajari.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Bagaimana dua karya yang Anda pelajari menggambarkan perjuangan untuk dipahami?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Beberapa teks sastra, meskipun berlatar tempat atau waktu tertentu, menyampaikan gagasan yang bersifat universal. Dalam hal apa hal ini benar dalam dua karya yang telah Anda pelajari?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Diskusikan bagaimana dua karya yang telah Anda pelajari menyajikan konsep baik dan buruk, tidak mutlak gagasan, tetapi sebagai masalah persepsi individu.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Mengacu pada dua karya yang telah Anda pelajari, diskusikan bagaimana penulis menciptakan “dunia” yang meyakinkan.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idx="1" type="body"/>
          </p:nvPr>
        </p:nvSpPr>
        <p:spPr>
          <a:xfrm>
            <a:off x="838200" y="612140"/>
            <a:ext cx="10515600" cy="556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Jawab satu pertanyaan esai saja. Anda harus mendasarkan jawaban Anda pada dua karya yang Anda miliki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mempelajari dan membandingkan dan membedakan karya-karya ini dalam menanggapi pertanyaan.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1. Identifikasi beberapa bentuk intoleransi yang dapat terjadi, dan diskusikan bagaimana pengaruhnya terhadap keduanya korban dan intoleran disajikan dalam dua karya yang telah Anda pelajari.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2. Seringkali daya tarik bagi pembaca sebuah karya sastra adalah suasana yang diciptakan pengarang (untuk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contoh, damai, mengancam atau ironis). Diskusikan beberapa cara atmosfer disampaikan dan apa pengaruhnya dalam dua karya yang telah Anda pelajari.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3. Mengacu pada dua karya yang telah Anda pelajari, diskusikan bagaimana dan mengapa teks tersebut mengajak pembaca untuk mengidentifikasi dengan situasi, karakter dan/atau ide.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4. Ada yang mengatakan ketidaktahuan adalah kebahagiaan. Bagaimana "tidak tahu" disajikan dalam dua karya Anda telah dipelajari dan apa pengaruhnya?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Cara menulis Paper 2 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38200" y="1391920"/>
            <a:ext cx="10515600" cy="47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Tesis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-pengenalan terhadap 2 karya sastra (judul karya sastra beserta pengarangnya)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-kaitan 2 karya sastra dengan isu besar yang sesuai dengan pertanyaan yang dipilih. =&gt; menggambarkan hubungan 2 karya sastra dengan isu </a:t>
            </a:r>
            <a:r>
              <a:rPr b="1" lang="en-US"/>
              <a:t>perjuangan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Poin 1 Analisis Perbandingan (time and space, cara pengarang menyampaikan makna dalam tulisannya, sedikit uraian konteks dam konten KS) </a:t>
            </a:r>
            <a:br>
              <a:rPr lang="en-US"/>
            </a:br>
            <a:r>
              <a:rPr b="1" lang="en-US"/>
              <a:t>-KS 1</a:t>
            </a:r>
            <a:r>
              <a:rPr lang="en-US"/>
              <a:t> = uraikan konteks , elemen yang ada dalam KS. </a:t>
            </a:r>
            <a:br>
              <a:rPr lang="en-US"/>
            </a:br>
            <a:r>
              <a:rPr b="1" lang="en-US"/>
              <a:t>perjuangan perempuan =</a:t>
            </a:r>
            <a:r>
              <a:rPr lang="en-US"/>
              <a:t> uraian tentang kedudukan perempuan masa itu, pandangan penulis, penggambaran dalam dialog/penceritaan (tokoh, alur, konflik dibangun). </a:t>
            </a:r>
            <a:br>
              <a:rPr lang="en-US"/>
            </a:br>
            <a:r>
              <a:rPr b="1" lang="en-US"/>
              <a:t>-KS 2 </a:t>
            </a:r>
            <a:r>
              <a:rPr lang="en-US"/>
              <a:t>= uraikan konteks , elemen yang ada dalam KS. </a:t>
            </a:r>
            <a:br>
              <a:rPr lang="en-US"/>
            </a:br>
            <a:r>
              <a:rPr b="1" lang="en-US"/>
              <a:t>perjuangan perempuan =</a:t>
            </a:r>
            <a:r>
              <a:rPr lang="en-US"/>
              <a:t> uraian tentang kedudukan perempuan masa itu, pandangan penulis, penggambaran dalam dialog/penceritaan (tokoh, alur, konflik dibangun). </a:t>
            </a:r>
            <a:br>
              <a:rPr lang="en-US"/>
            </a:br>
            <a:br>
              <a:rPr lang="en-US"/>
            </a:br>
            <a:r>
              <a:rPr lang="en-US"/>
              <a:t>Poin 2 Analisis Perbandingan</a:t>
            </a:r>
            <a:br>
              <a:rPr lang="en-US"/>
            </a:br>
            <a:r>
              <a:rPr lang="en-US"/>
              <a:t>-perjuangan menemukan jati diri </a:t>
            </a:r>
            <a:br>
              <a:rPr lang="en-US"/>
            </a:br>
            <a:br>
              <a:rPr lang="en-US"/>
            </a:br>
            <a:r>
              <a:rPr lang="en-US"/>
              <a:t>Poin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-perjuangan kesetaraan dalam politik  </a:t>
            </a:r>
            <a:br>
              <a:rPr lang="en-US"/>
            </a:br>
            <a:br>
              <a:rPr lang="en-US"/>
            </a:br>
            <a:r>
              <a:rPr b="1" lang="en-US"/>
              <a:t>Simpulan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Analisis Konten 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Novel = alur, penokohan, latar, isi/sinopsis</a:t>
            </a:r>
            <a:br>
              <a:rPr lang="en-US"/>
            </a:br>
            <a:r>
              <a:rPr lang="en-US"/>
              <a:t>2. Puisi = tidak perlu dituliskan secara detail/ambil contoh sebagai bukti, makna, penggambaran sosok/tokoh dalam puisi, diksi, rima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2022-05-18T03:49:22Z</dcterms:created>
  <dc:creator>mandiri020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