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10287000" cx="18288000"/>
  <p:notesSz cx="6858000" cy="9144000"/>
  <p:embeddedFontLst>
    <p:embeddedFont>
      <p:font typeface="Open Sans"/>
      <p:bold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5" roundtripDataSignature="AMtx7mh+N1YCkRhugkoIrBlU09Eq9o2C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penSans-bold.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1792288" y="612775"/>
            <a:ext cx="5486400" cy="4114800"/>
          </a:xfrm>
          <a:prstGeom prst="rect">
            <a:avLst/>
          </a:prstGeom>
          <a:noFill/>
          <a:ln>
            <a:noFill/>
          </a:ln>
        </p:spPr>
      </p:sp>
      <p:sp>
        <p:nvSpPr>
          <p:cNvPr id="64" name="Google Shape;6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11" Type="http://schemas.openxmlformats.org/officeDocument/2006/relationships/image" Target="../media/image7.png"/><Relationship Id="rId10" Type="http://schemas.openxmlformats.org/officeDocument/2006/relationships/image" Target="../media/image14.png"/><Relationship Id="rId9"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17.png"/><Relationship Id="rId8" Type="http://schemas.openxmlformats.org/officeDocument/2006/relationships/image" Target="../media/image20.png"/></Relationships>
</file>

<file path=ppt/slides/_rels/slide2.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8.png"/><Relationship Id="rId13" Type="http://schemas.openxmlformats.org/officeDocument/2006/relationships/image" Target="../media/image31.png"/><Relationship Id="rId12"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9.png"/><Relationship Id="rId14" Type="http://schemas.openxmlformats.org/officeDocument/2006/relationships/image" Target="../media/image26.png"/><Relationship Id="rId5" Type="http://schemas.openxmlformats.org/officeDocument/2006/relationships/image" Target="../media/image11.jpg"/><Relationship Id="rId6" Type="http://schemas.openxmlformats.org/officeDocument/2006/relationships/image" Target="../media/image12.png"/><Relationship Id="rId7" Type="http://schemas.openxmlformats.org/officeDocument/2006/relationships/image" Target="../media/image16.png"/><Relationship Id="rId8"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27.png"/><Relationship Id="rId7" Type="http://schemas.openxmlformats.org/officeDocument/2006/relationships/image" Target="../media/image24.png"/><Relationship Id="rId8"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7.png"/><Relationship Id="rId4" Type="http://schemas.openxmlformats.org/officeDocument/2006/relationships/image" Target="../media/image28.png"/><Relationship Id="rId5" Type="http://schemas.openxmlformats.org/officeDocument/2006/relationships/image" Target="../media/image40.png"/><Relationship Id="rId6" Type="http://schemas.openxmlformats.org/officeDocument/2006/relationships/image" Target="../media/image33.png"/><Relationship Id="rId7" Type="http://schemas.openxmlformats.org/officeDocument/2006/relationships/image" Target="../media/image35.png"/></Relationships>
</file>

<file path=ppt/slides/_rels/slide5.xml.rels><?xml version="1.0" encoding="UTF-8" standalone="yes"?><Relationships xmlns="http://schemas.openxmlformats.org/package/2006/relationships"><Relationship Id="rId10" Type="http://schemas.openxmlformats.org/officeDocument/2006/relationships/image" Target="../media/image46.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1.png"/><Relationship Id="rId4" Type="http://schemas.openxmlformats.org/officeDocument/2006/relationships/image" Target="../media/image32.png"/><Relationship Id="rId9" Type="http://schemas.openxmlformats.org/officeDocument/2006/relationships/image" Target="../media/image56.png"/><Relationship Id="rId5" Type="http://schemas.openxmlformats.org/officeDocument/2006/relationships/image" Target="../media/image34.png"/><Relationship Id="rId6" Type="http://schemas.openxmlformats.org/officeDocument/2006/relationships/image" Target="../media/image39.png"/><Relationship Id="rId7" Type="http://schemas.openxmlformats.org/officeDocument/2006/relationships/image" Target="../media/image49.png"/><Relationship Id="rId8"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2.png"/><Relationship Id="rId4" Type="http://schemas.openxmlformats.org/officeDocument/2006/relationships/image" Target="../media/image27.png"/><Relationship Id="rId9" Type="http://schemas.openxmlformats.org/officeDocument/2006/relationships/image" Target="../media/image43.png"/><Relationship Id="rId5" Type="http://schemas.openxmlformats.org/officeDocument/2006/relationships/image" Target="../media/image24.png"/><Relationship Id="rId6" Type="http://schemas.openxmlformats.org/officeDocument/2006/relationships/image" Target="../media/image54.png"/><Relationship Id="rId7" Type="http://schemas.openxmlformats.org/officeDocument/2006/relationships/image" Target="../media/image46.png"/><Relationship Id="rId8" Type="http://schemas.openxmlformats.org/officeDocument/2006/relationships/image" Target="../media/image5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7.png"/><Relationship Id="rId4" Type="http://schemas.openxmlformats.org/officeDocument/2006/relationships/image" Target="../media/image44.png"/><Relationship Id="rId9" Type="http://schemas.openxmlformats.org/officeDocument/2006/relationships/image" Target="../media/image48.png"/><Relationship Id="rId5" Type="http://schemas.openxmlformats.org/officeDocument/2006/relationships/image" Target="../media/image51.png"/><Relationship Id="rId6" Type="http://schemas.openxmlformats.org/officeDocument/2006/relationships/image" Target="../media/image50.png"/><Relationship Id="rId7" Type="http://schemas.openxmlformats.org/officeDocument/2006/relationships/image" Target="../media/image45.png"/><Relationship Id="rId8"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8EC"/>
        </a:solidFill>
      </p:bgPr>
    </p:bg>
    <p:spTree>
      <p:nvGrpSpPr>
        <p:cNvPr id="83" name="Shape 83"/>
        <p:cNvGrpSpPr/>
        <p:nvPr/>
      </p:nvGrpSpPr>
      <p:grpSpPr>
        <a:xfrm>
          <a:off x="0" y="0"/>
          <a:ext cx="0" cy="0"/>
          <a:chOff x="0" y="0"/>
          <a:chExt cx="0" cy="0"/>
        </a:xfrm>
      </p:grpSpPr>
      <p:sp>
        <p:nvSpPr>
          <p:cNvPr id="84" name="Google Shape;84;p1"/>
          <p:cNvSpPr/>
          <p:nvPr/>
        </p:nvSpPr>
        <p:spPr>
          <a:xfrm rot="-5400000">
            <a:off x="5124813" y="-3040477"/>
            <a:ext cx="8038375" cy="16230600"/>
          </a:xfrm>
          <a:custGeom>
            <a:rect b="b" l="l" r="r" t="t"/>
            <a:pathLst>
              <a:path extrusionOk="0" h="16230600" w="8038375">
                <a:moveTo>
                  <a:pt x="0" y="0"/>
                </a:moveTo>
                <a:lnTo>
                  <a:pt x="8038374" y="0"/>
                </a:lnTo>
                <a:lnTo>
                  <a:pt x="8038374" y="16230600"/>
                </a:lnTo>
                <a:lnTo>
                  <a:pt x="0" y="16230600"/>
                </a:lnTo>
                <a:lnTo>
                  <a:pt x="0" y="0"/>
                </a:lnTo>
                <a:close/>
              </a:path>
            </a:pathLst>
          </a:custGeom>
          <a:blipFill rotWithShape="1">
            <a:blip r:embed="rId3">
              <a:alphaModFix amt="40000"/>
            </a:blip>
            <a:stretch>
              <a:fillRect b="0" l="-12027" r="-41422" t="0"/>
            </a:stretch>
          </a:blipFill>
          <a:ln>
            <a:noFill/>
          </a:ln>
        </p:spPr>
      </p:sp>
      <p:sp>
        <p:nvSpPr>
          <p:cNvPr id="85" name="Google Shape;85;p1"/>
          <p:cNvSpPr/>
          <p:nvPr/>
        </p:nvSpPr>
        <p:spPr>
          <a:xfrm rot="292895">
            <a:off x="1260902" y="909521"/>
            <a:ext cx="10865703" cy="8159155"/>
          </a:xfrm>
          <a:custGeom>
            <a:rect b="b" l="l" r="r" t="t"/>
            <a:pathLst>
              <a:path extrusionOk="0" h="8159155" w="10865703">
                <a:moveTo>
                  <a:pt x="0" y="0"/>
                </a:moveTo>
                <a:lnTo>
                  <a:pt x="10865703" y="0"/>
                </a:lnTo>
                <a:lnTo>
                  <a:pt x="10865703" y="8159155"/>
                </a:lnTo>
                <a:lnTo>
                  <a:pt x="0" y="8159155"/>
                </a:lnTo>
                <a:lnTo>
                  <a:pt x="0" y="0"/>
                </a:lnTo>
                <a:close/>
              </a:path>
            </a:pathLst>
          </a:custGeom>
          <a:blipFill rotWithShape="1">
            <a:blip r:embed="rId4">
              <a:alphaModFix/>
            </a:blip>
            <a:stretch>
              <a:fillRect b="0" l="0" r="0" t="0"/>
            </a:stretch>
          </a:blipFill>
          <a:ln>
            <a:noFill/>
          </a:ln>
        </p:spPr>
      </p:sp>
      <p:sp>
        <p:nvSpPr>
          <p:cNvPr id="86" name="Google Shape;86;p1"/>
          <p:cNvSpPr/>
          <p:nvPr/>
        </p:nvSpPr>
        <p:spPr>
          <a:xfrm flipH="1" rot="2512920">
            <a:off x="14913019" y="163436"/>
            <a:ext cx="4017647" cy="1870032"/>
          </a:xfrm>
          <a:custGeom>
            <a:rect b="b" l="l" r="r" t="t"/>
            <a:pathLst>
              <a:path extrusionOk="0" h="1870032" w="4017647">
                <a:moveTo>
                  <a:pt x="4017648" y="0"/>
                </a:moveTo>
                <a:lnTo>
                  <a:pt x="0" y="0"/>
                </a:lnTo>
                <a:lnTo>
                  <a:pt x="0" y="1870032"/>
                </a:lnTo>
                <a:lnTo>
                  <a:pt x="4017648" y="1870032"/>
                </a:lnTo>
                <a:lnTo>
                  <a:pt x="4017648" y="0"/>
                </a:lnTo>
                <a:close/>
              </a:path>
            </a:pathLst>
          </a:custGeom>
          <a:blipFill rotWithShape="1">
            <a:blip r:embed="rId5">
              <a:alphaModFix/>
            </a:blip>
            <a:stretch>
              <a:fillRect b="0" l="0" r="0" t="0"/>
            </a:stretch>
          </a:blipFill>
          <a:ln>
            <a:noFill/>
          </a:ln>
        </p:spPr>
      </p:sp>
      <p:sp>
        <p:nvSpPr>
          <p:cNvPr id="87" name="Google Shape;87;p1"/>
          <p:cNvSpPr/>
          <p:nvPr/>
        </p:nvSpPr>
        <p:spPr>
          <a:xfrm rot="-1051175">
            <a:off x="1387309" y="1436008"/>
            <a:ext cx="2990000" cy="1842588"/>
          </a:xfrm>
          <a:custGeom>
            <a:rect b="b" l="l" r="r" t="t"/>
            <a:pathLst>
              <a:path extrusionOk="0" h="1842588" w="2990000">
                <a:moveTo>
                  <a:pt x="0" y="0"/>
                </a:moveTo>
                <a:lnTo>
                  <a:pt x="2990001" y="0"/>
                </a:lnTo>
                <a:lnTo>
                  <a:pt x="2990001" y="1842588"/>
                </a:lnTo>
                <a:lnTo>
                  <a:pt x="0" y="1842588"/>
                </a:lnTo>
                <a:lnTo>
                  <a:pt x="0" y="0"/>
                </a:lnTo>
                <a:close/>
              </a:path>
            </a:pathLst>
          </a:custGeom>
          <a:blipFill rotWithShape="1">
            <a:blip r:embed="rId6">
              <a:alphaModFix/>
            </a:blip>
            <a:stretch>
              <a:fillRect b="0" l="0" r="0" t="0"/>
            </a:stretch>
          </a:blipFill>
          <a:ln>
            <a:noFill/>
          </a:ln>
        </p:spPr>
      </p:sp>
      <p:sp>
        <p:nvSpPr>
          <p:cNvPr id="88" name="Google Shape;88;p1"/>
          <p:cNvSpPr/>
          <p:nvPr/>
        </p:nvSpPr>
        <p:spPr>
          <a:xfrm rot="1017632">
            <a:off x="8673996" y="7078365"/>
            <a:ext cx="1973605" cy="1934133"/>
          </a:xfrm>
          <a:custGeom>
            <a:rect b="b" l="l" r="r" t="t"/>
            <a:pathLst>
              <a:path extrusionOk="0" h="1934133" w="1973605">
                <a:moveTo>
                  <a:pt x="0" y="0"/>
                </a:moveTo>
                <a:lnTo>
                  <a:pt x="1973605" y="0"/>
                </a:lnTo>
                <a:lnTo>
                  <a:pt x="1973605" y="1934133"/>
                </a:lnTo>
                <a:lnTo>
                  <a:pt x="0" y="1934133"/>
                </a:lnTo>
                <a:lnTo>
                  <a:pt x="0" y="0"/>
                </a:lnTo>
                <a:close/>
              </a:path>
            </a:pathLst>
          </a:custGeom>
          <a:blipFill rotWithShape="1">
            <a:blip r:embed="rId7">
              <a:alphaModFix/>
            </a:blip>
            <a:stretch>
              <a:fillRect b="0" l="0" r="0" t="0"/>
            </a:stretch>
          </a:blipFill>
          <a:ln>
            <a:noFill/>
          </a:ln>
        </p:spPr>
      </p:sp>
      <p:sp>
        <p:nvSpPr>
          <p:cNvPr id="89" name="Google Shape;89;p1"/>
          <p:cNvSpPr/>
          <p:nvPr/>
        </p:nvSpPr>
        <p:spPr>
          <a:xfrm>
            <a:off x="9848831" y="1863753"/>
            <a:ext cx="7410469" cy="8821986"/>
          </a:xfrm>
          <a:custGeom>
            <a:rect b="b" l="l" r="r" t="t"/>
            <a:pathLst>
              <a:path extrusionOk="0" h="8821986" w="7410469">
                <a:moveTo>
                  <a:pt x="0" y="0"/>
                </a:moveTo>
                <a:lnTo>
                  <a:pt x="7410469" y="0"/>
                </a:lnTo>
                <a:lnTo>
                  <a:pt x="7410469" y="8821987"/>
                </a:lnTo>
                <a:lnTo>
                  <a:pt x="0" y="8821987"/>
                </a:lnTo>
                <a:lnTo>
                  <a:pt x="0" y="0"/>
                </a:lnTo>
                <a:close/>
              </a:path>
            </a:pathLst>
          </a:custGeom>
          <a:blipFill rotWithShape="1">
            <a:blip r:embed="rId8">
              <a:alphaModFix/>
            </a:blip>
            <a:stretch>
              <a:fillRect b="0" l="0" r="0" t="0"/>
            </a:stretch>
          </a:blipFill>
          <a:ln>
            <a:noFill/>
          </a:ln>
        </p:spPr>
      </p:sp>
      <p:sp>
        <p:nvSpPr>
          <p:cNvPr id="90" name="Google Shape;90;p1"/>
          <p:cNvSpPr/>
          <p:nvPr/>
        </p:nvSpPr>
        <p:spPr>
          <a:xfrm>
            <a:off x="1068495" y="6434337"/>
            <a:ext cx="3229184" cy="2659673"/>
          </a:xfrm>
          <a:custGeom>
            <a:rect b="b" l="l" r="r" t="t"/>
            <a:pathLst>
              <a:path extrusionOk="0" h="2659673" w="3229184">
                <a:moveTo>
                  <a:pt x="0" y="0"/>
                </a:moveTo>
                <a:lnTo>
                  <a:pt x="3229183" y="0"/>
                </a:lnTo>
                <a:lnTo>
                  <a:pt x="3229183" y="2659673"/>
                </a:lnTo>
                <a:lnTo>
                  <a:pt x="0" y="2659673"/>
                </a:lnTo>
                <a:lnTo>
                  <a:pt x="0" y="0"/>
                </a:lnTo>
                <a:close/>
              </a:path>
            </a:pathLst>
          </a:custGeom>
          <a:blipFill rotWithShape="1">
            <a:blip r:embed="rId9">
              <a:alphaModFix/>
            </a:blip>
            <a:stretch>
              <a:fillRect b="0" l="0" r="0" t="0"/>
            </a:stretch>
          </a:blipFill>
          <a:ln>
            <a:noFill/>
          </a:ln>
        </p:spPr>
      </p:sp>
      <p:sp>
        <p:nvSpPr>
          <p:cNvPr id="91" name="Google Shape;91;p1"/>
          <p:cNvSpPr/>
          <p:nvPr/>
        </p:nvSpPr>
        <p:spPr>
          <a:xfrm rot="1001810">
            <a:off x="9892981" y="1942749"/>
            <a:ext cx="1894235" cy="1894235"/>
          </a:xfrm>
          <a:custGeom>
            <a:rect b="b" l="l" r="r" t="t"/>
            <a:pathLst>
              <a:path extrusionOk="0" h="1894235" w="1894235">
                <a:moveTo>
                  <a:pt x="0" y="0"/>
                </a:moveTo>
                <a:lnTo>
                  <a:pt x="1894234" y="0"/>
                </a:lnTo>
                <a:lnTo>
                  <a:pt x="1894234" y="1894234"/>
                </a:lnTo>
                <a:lnTo>
                  <a:pt x="0" y="1894234"/>
                </a:lnTo>
                <a:lnTo>
                  <a:pt x="0" y="0"/>
                </a:lnTo>
                <a:close/>
              </a:path>
            </a:pathLst>
          </a:custGeom>
          <a:blipFill rotWithShape="1">
            <a:blip r:embed="rId10">
              <a:alphaModFix/>
            </a:blip>
            <a:stretch>
              <a:fillRect b="0" l="0" r="0" t="0"/>
            </a:stretch>
          </a:blipFill>
          <a:ln>
            <a:noFill/>
          </a:ln>
        </p:spPr>
      </p:sp>
      <p:sp>
        <p:nvSpPr>
          <p:cNvPr id="92" name="Google Shape;92;p1"/>
          <p:cNvSpPr/>
          <p:nvPr/>
        </p:nvSpPr>
        <p:spPr>
          <a:xfrm>
            <a:off x="-1027716" y="-1734033"/>
            <a:ext cx="3181950" cy="3468065"/>
          </a:xfrm>
          <a:custGeom>
            <a:rect b="b" l="l" r="r" t="t"/>
            <a:pathLst>
              <a:path extrusionOk="0" h="3468065" w="3181950">
                <a:moveTo>
                  <a:pt x="0" y="0"/>
                </a:moveTo>
                <a:lnTo>
                  <a:pt x="3181950" y="0"/>
                </a:lnTo>
                <a:lnTo>
                  <a:pt x="3181950" y="3468066"/>
                </a:lnTo>
                <a:lnTo>
                  <a:pt x="0" y="3468066"/>
                </a:lnTo>
                <a:lnTo>
                  <a:pt x="0" y="0"/>
                </a:lnTo>
                <a:close/>
              </a:path>
            </a:pathLst>
          </a:custGeom>
          <a:blipFill rotWithShape="1">
            <a:blip r:embed="rId11">
              <a:alphaModFix/>
            </a:blip>
            <a:stretch>
              <a:fillRect b="0" l="0" r="0" t="0"/>
            </a:stretch>
          </a:blipFill>
          <a:ln>
            <a:noFill/>
          </a:ln>
        </p:spPr>
      </p:sp>
      <p:sp>
        <p:nvSpPr>
          <p:cNvPr id="93" name="Google Shape;93;p1"/>
          <p:cNvSpPr txBox="1"/>
          <p:nvPr/>
        </p:nvSpPr>
        <p:spPr>
          <a:xfrm>
            <a:off x="2882309" y="3893869"/>
            <a:ext cx="7622888" cy="139065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None/>
            </a:pPr>
            <a:r>
              <a:rPr b="0" i="0" lang="en-US" sz="12000" u="none" cap="none" strike="noStrike">
                <a:solidFill>
                  <a:srgbClr val="4F3B20"/>
                </a:solidFill>
                <a:latin typeface="Arial"/>
                <a:ea typeface="Arial"/>
                <a:cs typeface="Arial"/>
                <a:sym typeface="Arial"/>
              </a:rPr>
              <a:t>HL ESSAY</a:t>
            </a:r>
            <a:endParaRPr/>
          </a:p>
        </p:txBody>
      </p:sp>
      <p:sp>
        <p:nvSpPr>
          <p:cNvPr id="94" name="Google Shape;94;p1"/>
          <p:cNvSpPr txBox="1"/>
          <p:nvPr/>
        </p:nvSpPr>
        <p:spPr>
          <a:xfrm>
            <a:off x="3726708" y="3211879"/>
            <a:ext cx="5934090" cy="5638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4200" u="none" cap="none" strike="noStrike">
                <a:solidFill>
                  <a:srgbClr val="4F3B20"/>
                </a:solidFill>
                <a:latin typeface="Arial"/>
                <a:ea typeface="Arial"/>
                <a:cs typeface="Arial"/>
                <a:sym typeface="Arial"/>
              </a:rPr>
              <a:t>Indonesian-A</a:t>
            </a:r>
            <a:endParaRPr/>
          </a:p>
        </p:txBody>
      </p:sp>
      <p:sp>
        <p:nvSpPr>
          <p:cNvPr id="95" name="Google Shape;95;p1"/>
          <p:cNvSpPr txBox="1"/>
          <p:nvPr/>
        </p:nvSpPr>
        <p:spPr>
          <a:xfrm>
            <a:off x="3759902" y="6579919"/>
            <a:ext cx="5867700" cy="631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4100" u="none" cap="none" strike="noStrike">
                <a:solidFill>
                  <a:srgbClr val="4F3B20"/>
                </a:solidFill>
                <a:latin typeface="Arial"/>
                <a:ea typeface="Arial"/>
                <a:cs typeface="Arial"/>
                <a:sym typeface="Arial"/>
              </a:rPr>
              <a:t>Disiapkan oleh Ms.Ancila</a:t>
            </a:r>
            <a:endParaRPr sz="1300"/>
          </a:p>
        </p:txBody>
      </p:sp>
      <p:sp>
        <p:nvSpPr>
          <p:cNvPr id="96" name="Google Shape;96;p1"/>
          <p:cNvSpPr/>
          <p:nvPr/>
        </p:nvSpPr>
        <p:spPr>
          <a:xfrm rot="-8287080">
            <a:off x="-1445565" y="8779411"/>
            <a:ext cx="4017647" cy="1870032"/>
          </a:xfrm>
          <a:custGeom>
            <a:rect b="b" l="l" r="r" t="t"/>
            <a:pathLst>
              <a:path extrusionOk="0" h="1870032" w="4017647">
                <a:moveTo>
                  <a:pt x="4017648" y="1870032"/>
                </a:moveTo>
                <a:lnTo>
                  <a:pt x="0" y="1870032"/>
                </a:lnTo>
                <a:lnTo>
                  <a:pt x="0" y="0"/>
                </a:lnTo>
                <a:lnTo>
                  <a:pt x="4017648" y="0"/>
                </a:lnTo>
                <a:lnTo>
                  <a:pt x="4017648" y="1870032"/>
                </a:lnTo>
                <a:close/>
              </a:path>
            </a:pathLst>
          </a:custGeom>
          <a:blipFill rotWithShape="1">
            <a:blip r:embed="rId5">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8EC"/>
        </a:solidFill>
      </p:bgPr>
    </p:bg>
    <p:spTree>
      <p:nvGrpSpPr>
        <p:cNvPr id="100" name="Shape 100"/>
        <p:cNvGrpSpPr/>
        <p:nvPr/>
      </p:nvGrpSpPr>
      <p:grpSpPr>
        <a:xfrm>
          <a:off x="0" y="0"/>
          <a:ext cx="0" cy="0"/>
          <a:chOff x="0" y="0"/>
          <a:chExt cx="0" cy="0"/>
        </a:xfrm>
      </p:grpSpPr>
      <p:sp>
        <p:nvSpPr>
          <p:cNvPr id="101" name="Google Shape;101;p2"/>
          <p:cNvSpPr/>
          <p:nvPr/>
        </p:nvSpPr>
        <p:spPr>
          <a:xfrm rot="-5400000">
            <a:off x="5124813" y="-3040477"/>
            <a:ext cx="8038375" cy="16230600"/>
          </a:xfrm>
          <a:custGeom>
            <a:rect b="b" l="l" r="r" t="t"/>
            <a:pathLst>
              <a:path extrusionOk="0" h="16230600" w="8038375">
                <a:moveTo>
                  <a:pt x="0" y="0"/>
                </a:moveTo>
                <a:lnTo>
                  <a:pt x="8038374" y="0"/>
                </a:lnTo>
                <a:lnTo>
                  <a:pt x="8038374" y="16230600"/>
                </a:lnTo>
                <a:lnTo>
                  <a:pt x="0" y="16230600"/>
                </a:lnTo>
                <a:lnTo>
                  <a:pt x="0" y="0"/>
                </a:lnTo>
                <a:close/>
              </a:path>
            </a:pathLst>
          </a:custGeom>
          <a:blipFill rotWithShape="1">
            <a:blip r:embed="rId3">
              <a:alphaModFix amt="40000"/>
            </a:blip>
            <a:stretch>
              <a:fillRect b="0" l="-12027" r="-41422" t="0"/>
            </a:stretch>
          </a:blipFill>
          <a:ln>
            <a:noFill/>
          </a:ln>
        </p:spPr>
      </p:sp>
      <p:sp>
        <p:nvSpPr>
          <p:cNvPr id="102" name="Google Shape;102;p2"/>
          <p:cNvSpPr/>
          <p:nvPr/>
        </p:nvSpPr>
        <p:spPr>
          <a:xfrm>
            <a:off x="1836638" y="3288893"/>
            <a:ext cx="10592475" cy="5494846"/>
          </a:xfrm>
          <a:custGeom>
            <a:rect b="b" l="l" r="r" t="t"/>
            <a:pathLst>
              <a:path extrusionOk="0" h="5494846" w="10592475">
                <a:moveTo>
                  <a:pt x="0" y="0"/>
                </a:moveTo>
                <a:lnTo>
                  <a:pt x="10592475" y="0"/>
                </a:lnTo>
                <a:lnTo>
                  <a:pt x="10592475" y="5494846"/>
                </a:lnTo>
                <a:lnTo>
                  <a:pt x="0" y="5494846"/>
                </a:lnTo>
                <a:lnTo>
                  <a:pt x="0" y="0"/>
                </a:lnTo>
                <a:close/>
              </a:path>
            </a:pathLst>
          </a:custGeom>
          <a:blipFill rotWithShape="1">
            <a:blip r:embed="rId4">
              <a:alphaModFix/>
            </a:blip>
            <a:stretch>
              <a:fillRect b="0" l="0" r="0" t="0"/>
            </a:stretch>
          </a:blipFill>
          <a:ln>
            <a:noFill/>
          </a:ln>
        </p:spPr>
      </p:sp>
      <p:sp>
        <p:nvSpPr>
          <p:cNvPr id="103" name="Google Shape;103;p2"/>
          <p:cNvSpPr/>
          <p:nvPr/>
        </p:nvSpPr>
        <p:spPr>
          <a:xfrm>
            <a:off x="11473325" y="1235328"/>
            <a:ext cx="4395404" cy="4230615"/>
          </a:xfrm>
          <a:custGeom>
            <a:rect b="b" l="l" r="r" t="t"/>
            <a:pathLst>
              <a:path extrusionOk="0" h="12259310" w="12736830">
                <a:moveTo>
                  <a:pt x="11925300" y="4271010"/>
                </a:moveTo>
                <a:cubicBezTo>
                  <a:pt x="10819130" y="2120900"/>
                  <a:pt x="8590280" y="544830"/>
                  <a:pt x="6215380" y="297180"/>
                </a:cubicBezTo>
                <a:cubicBezTo>
                  <a:pt x="4277360" y="0"/>
                  <a:pt x="3002280" y="913130"/>
                  <a:pt x="1960880" y="2170430"/>
                </a:cubicBezTo>
                <a:cubicBezTo>
                  <a:pt x="919480" y="3427730"/>
                  <a:pt x="365760" y="5030470"/>
                  <a:pt x="142240" y="6647180"/>
                </a:cubicBezTo>
                <a:cubicBezTo>
                  <a:pt x="24130" y="7500620"/>
                  <a:pt x="0" y="8406130"/>
                  <a:pt x="361950" y="9188450"/>
                </a:cubicBezTo>
                <a:cubicBezTo>
                  <a:pt x="820420" y="10180320"/>
                  <a:pt x="1822450" y="10811510"/>
                  <a:pt x="2842260" y="11203940"/>
                </a:cubicBezTo>
                <a:cubicBezTo>
                  <a:pt x="5585460" y="12259310"/>
                  <a:pt x="8953501" y="11850370"/>
                  <a:pt x="11088370" y="9828530"/>
                </a:cubicBezTo>
                <a:cubicBezTo>
                  <a:pt x="11756390" y="9196070"/>
                  <a:pt x="12303760" y="8403590"/>
                  <a:pt x="12499340" y="7504430"/>
                </a:cubicBezTo>
                <a:cubicBezTo>
                  <a:pt x="12736830" y="6413500"/>
                  <a:pt x="12435840" y="5264150"/>
                  <a:pt x="11925300" y="4271010"/>
                </a:cubicBezTo>
                <a:close/>
              </a:path>
            </a:pathLst>
          </a:custGeom>
          <a:blipFill rotWithShape="1">
            <a:blip r:embed="rId5">
              <a:alphaModFix/>
            </a:blip>
            <a:stretch>
              <a:fillRect b="0" l="-16694" r="-21387"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4448229" y="0"/>
            <a:ext cx="3839771" cy="2685227"/>
          </a:xfrm>
          <a:custGeom>
            <a:rect b="b" l="l" r="r" t="t"/>
            <a:pathLst>
              <a:path extrusionOk="0" h="2685227" w="3839771">
                <a:moveTo>
                  <a:pt x="0" y="0"/>
                </a:moveTo>
                <a:lnTo>
                  <a:pt x="3839771" y="0"/>
                </a:lnTo>
                <a:lnTo>
                  <a:pt x="3839771" y="2685227"/>
                </a:lnTo>
                <a:lnTo>
                  <a:pt x="0" y="2685227"/>
                </a:lnTo>
                <a:lnTo>
                  <a:pt x="0" y="0"/>
                </a:lnTo>
                <a:close/>
              </a:path>
            </a:pathLst>
          </a:custGeom>
          <a:blipFill rotWithShape="1">
            <a:blip r:embed="rId6">
              <a:alphaModFix/>
            </a:blip>
            <a:stretch>
              <a:fillRect b="0" l="0" r="0" t="0"/>
            </a:stretch>
          </a:blipFill>
          <a:ln>
            <a:noFill/>
          </a:ln>
        </p:spPr>
      </p:sp>
      <p:sp>
        <p:nvSpPr>
          <p:cNvPr id="105" name="Google Shape;105;p2"/>
          <p:cNvSpPr/>
          <p:nvPr/>
        </p:nvSpPr>
        <p:spPr>
          <a:xfrm rot="420688">
            <a:off x="14872976" y="1311566"/>
            <a:ext cx="1431445" cy="1746552"/>
          </a:xfrm>
          <a:custGeom>
            <a:rect b="b" l="l" r="r" t="t"/>
            <a:pathLst>
              <a:path extrusionOk="0" h="1746552" w="1431445">
                <a:moveTo>
                  <a:pt x="0" y="0"/>
                </a:moveTo>
                <a:lnTo>
                  <a:pt x="1431445" y="0"/>
                </a:lnTo>
                <a:lnTo>
                  <a:pt x="1431445" y="1746551"/>
                </a:lnTo>
                <a:lnTo>
                  <a:pt x="0" y="1746551"/>
                </a:lnTo>
                <a:lnTo>
                  <a:pt x="0" y="0"/>
                </a:lnTo>
                <a:close/>
              </a:path>
            </a:pathLst>
          </a:custGeom>
          <a:blipFill rotWithShape="1">
            <a:blip r:embed="rId7">
              <a:alphaModFix/>
            </a:blip>
            <a:stretch>
              <a:fillRect b="0" l="0" r="0" t="0"/>
            </a:stretch>
          </a:blipFill>
          <a:ln>
            <a:noFill/>
          </a:ln>
        </p:spPr>
      </p:sp>
      <p:sp>
        <p:nvSpPr>
          <p:cNvPr id="106" name="Google Shape;106;p2"/>
          <p:cNvSpPr/>
          <p:nvPr/>
        </p:nvSpPr>
        <p:spPr>
          <a:xfrm flipH="1">
            <a:off x="10508774" y="3508883"/>
            <a:ext cx="1359437" cy="1256346"/>
          </a:xfrm>
          <a:custGeom>
            <a:rect b="b" l="l" r="r" t="t"/>
            <a:pathLst>
              <a:path extrusionOk="0" h="1256346" w="1359437">
                <a:moveTo>
                  <a:pt x="1359437" y="0"/>
                </a:moveTo>
                <a:lnTo>
                  <a:pt x="0" y="0"/>
                </a:lnTo>
                <a:lnTo>
                  <a:pt x="0" y="1256346"/>
                </a:lnTo>
                <a:lnTo>
                  <a:pt x="1359437" y="1256346"/>
                </a:lnTo>
                <a:lnTo>
                  <a:pt x="1359437" y="0"/>
                </a:lnTo>
                <a:close/>
              </a:path>
            </a:pathLst>
          </a:custGeom>
          <a:blipFill rotWithShape="1">
            <a:blip r:embed="rId8">
              <a:alphaModFix/>
            </a:blip>
            <a:stretch>
              <a:fillRect b="0" l="0" r="0" t="0"/>
            </a:stretch>
          </a:blipFill>
          <a:ln>
            <a:noFill/>
          </a:ln>
        </p:spPr>
      </p:sp>
      <p:sp>
        <p:nvSpPr>
          <p:cNvPr id="107" name="Google Shape;107;p2"/>
          <p:cNvSpPr/>
          <p:nvPr/>
        </p:nvSpPr>
        <p:spPr>
          <a:xfrm rot="-1138674">
            <a:off x="1451822" y="3382575"/>
            <a:ext cx="2038881" cy="2150908"/>
          </a:xfrm>
          <a:custGeom>
            <a:rect b="b" l="l" r="r" t="t"/>
            <a:pathLst>
              <a:path extrusionOk="0" h="2150908" w="2038881">
                <a:moveTo>
                  <a:pt x="0" y="0"/>
                </a:moveTo>
                <a:lnTo>
                  <a:pt x="2038882" y="0"/>
                </a:lnTo>
                <a:lnTo>
                  <a:pt x="2038882" y="2150908"/>
                </a:lnTo>
                <a:lnTo>
                  <a:pt x="0" y="2150908"/>
                </a:lnTo>
                <a:lnTo>
                  <a:pt x="0" y="0"/>
                </a:lnTo>
                <a:close/>
              </a:path>
            </a:pathLst>
          </a:custGeom>
          <a:blipFill rotWithShape="1">
            <a:blip r:embed="rId9">
              <a:alphaModFix/>
            </a:blip>
            <a:stretch>
              <a:fillRect b="0" l="0" r="0" t="0"/>
            </a:stretch>
          </a:blipFill>
          <a:ln>
            <a:noFill/>
          </a:ln>
        </p:spPr>
      </p:sp>
      <p:sp>
        <p:nvSpPr>
          <p:cNvPr id="108" name="Google Shape;108;p2"/>
          <p:cNvSpPr/>
          <p:nvPr/>
        </p:nvSpPr>
        <p:spPr>
          <a:xfrm>
            <a:off x="-396907" y="7012140"/>
            <a:ext cx="2868170" cy="4139271"/>
          </a:xfrm>
          <a:custGeom>
            <a:rect b="b" l="l" r="r" t="t"/>
            <a:pathLst>
              <a:path extrusionOk="0" h="4139271" w="2868170">
                <a:moveTo>
                  <a:pt x="0" y="0"/>
                </a:moveTo>
                <a:lnTo>
                  <a:pt x="2868170" y="0"/>
                </a:lnTo>
                <a:lnTo>
                  <a:pt x="2868170" y="4139270"/>
                </a:lnTo>
                <a:lnTo>
                  <a:pt x="0" y="4139270"/>
                </a:lnTo>
                <a:lnTo>
                  <a:pt x="0" y="0"/>
                </a:lnTo>
                <a:close/>
              </a:path>
            </a:pathLst>
          </a:custGeom>
          <a:blipFill rotWithShape="1">
            <a:blip r:embed="rId10">
              <a:alphaModFix/>
            </a:blip>
            <a:stretch>
              <a:fillRect b="0" l="0" r="0" t="0"/>
            </a:stretch>
          </a:blipFill>
          <a:ln>
            <a:noFill/>
          </a:ln>
        </p:spPr>
      </p:sp>
      <p:sp>
        <p:nvSpPr>
          <p:cNvPr id="109" name="Google Shape;109;p2"/>
          <p:cNvSpPr/>
          <p:nvPr/>
        </p:nvSpPr>
        <p:spPr>
          <a:xfrm rot="-7282432">
            <a:off x="-679829" y="-425190"/>
            <a:ext cx="3169018" cy="3105638"/>
          </a:xfrm>
          <a:custGeom>
            <a:rect b="b" l="l" r="r" t="t"/>
            <a:pathLst>
              <a:path extrusionOk="0" h="3105638" w="3169018">
                <a:moveTo>
                  <a:pt x="0" y="0"/>
                </a:moveTo>
                <a:lnTo>
                  <a:pt x="3169018" y="0"/>
                </a:lnTo>
                <a:lnTo>
                  <a:pt x="3169018" y="3105637"/>
                </a:lnTo>
                <a:lnTo>
                  <a:pt x="0" y="3105637"/>
                </a:lnTo>
                <a:lnTo>
                  <a:pt x="0" y="0"/>
                </a:lnTo>
                <a:close/>
              </a:path>
            </a:pathLst>
          </a:custGeom>
          <a:blipFill rotWithShape="1">
            <a:blip r:embed="rId11">
              <a:alphaModFix/>
            </a:blip>
            <a:stretch>
              <a:fillRect b="0" l="0" r="0" t="0"/>
            </a:stretch>
          </a:blipFill>
          <a:ln>
            <a:noFill/>
          </a:ln>
        </p:spPr>
      </p:sp>
      <p:sp>
        <p:nvSpPr>
          <p:cNvPr id="110" name="Google Shape;110;p2"/>
          <p:cNvSpPr/>
          <p:nvPr/>
        </p:nvSpPr>
        <p:spPr>
          <a:xfrm flipH="1">
            <a:off x="8344224" y="8612006"/>
            <a:ext cx="2618325" cy="1956603"/>
          </a:xfrm>
          <a:custGeom>
            <a:rect b="b" l="l" r="r" t="t"/>
            <a:pathLst>
              <a:path extrusionOk="0" h="1956603" w="2618325">
                <a:moveTo>
                  <a:pt x="2618325" y="0"/>
                </a:moveTo>
                <a:lnTo>
                  <a:pt x="0" y="0"/>
                </a:lnTo>
                <a:lnTo>
                  <a:pt x="0" y="1956603"/>
                </a:lnTo>
                <a:lnTo>
                  <a:pt x="2618325" y="1956603"/>
                </a:lnTo>
                <a:lnTo>
                  <a:pt x="2618325" y="0"/>
                </a:lnTo>
                <a:close/>
              </a:path>
            </a:pathLst>
          </a:custGeom>
          <a:blipFill rotWithShape="1">
            <a:blip r:embed="rId12">
              <a:alphaModFix/>
            </a:blip>
            <a:stretch>
              <a:fillRect b="0" l="0" r="0" t="0"/>
            </a:stretch>
          </a:blipFill>
          <a:ln>
            <a:noFill/>
          </a:ln>
        </p:spPr>
      </p:sp>
      <p:sp>
        <p:nvSpPr>
          <p:cNvPr id="111" name="Google Shape;111;p2"/>
          <p:cNvSpPr/>
          <p:nvPr/>
        </p:nvSpPr>
        <p:spPr>
          <a:xfrm flipH="1">
            <a:off x="10174680" y="7918488"/>
            <a:ext cx="2618325" cy="1956603"/>
          </a:xfrm>
          <a:custGeom>
            <a:rect b="b" l="l" r="r" t="t"/>
            <a:pathLst>
              <a:path extrusionOk="0" h="1956603" w="2618325">
                <a:moveTo>
                  <a:pt x="2618325" y="0"/>
                </a:moveTo>
                <a:lnTo>
                  <a:pt x="0" y="0"/>
                </a:lnTo>
                <a:lnTo>
                  <a:pt x="0" y="1956603"/>
                </a:lnTo>
                <a:lnTo>
                  <a:pt x="2618325" y="1956603"/>
                </a:lnTo>
                <a:lnTo>
                  <a:pt x="2618325" y="0"/>
                </a:lnTo>
                <a:close/>
              </a:path>
            </a:pathLst>
          </a:custGeom>
          <a:blipFill rotWithShape="1">
            <a:blip r:embed="rId13">
              <a:alphaModFix/>
            </a:blip>
            <a:stretch>
              <a:fillRect b="0" l="0" r="0" t="0"/>
            </a:stretch>
          </a:blipFill>
          <a:ln>
            <a:noFill/>
          </a:ln>
        </p:spPr>
      </p:sp>
      <p:sp>
        <p:nvSpPr>
          <p:cNvPr id="112" name="Google Shape;112;p2"/>
          <p:cNvSpPr/>
          <p:nvPr/>
        </p:nvSpPr>
        <p:spPr>
          <a:xfrm flipH="1">
            <a:off x="13021052" y="5670176"/>
            <a:ext cx="6829209" cy="10318860"/>
          </a:xfrm>
          <a:custGeom>
            <a:rect b="b" l="l" r="r" t="t"/>
            <a:pathLst>
              <a:path extrusionOk="0" h="10318860" w="6829209">
                <a:moveTo>
                  <a:pt x="6829209" y="0"/>
                </a:moveTo>
                <a:lnTo>
                  <a:pt x="0" y="0"/>
                </a:lnTo>
                <a:lnTo>
                  <a:pt x="0" y="10318861"/>
                </a:lnTo>
                <a:lnTo>
                  <a:pt x="6829209" y="10318861"/>
                </a:lnTo>
                <a:lnTo>
                  <a:pt x="6829209" y="0"/>
                </a:lnTo>
                <a:close/>
              </a:path>
            </a:pathLst>
          </a:custGeom>
          <a:blipFill rotWithShape="1">
            <a:blip r:embed="rId14">
              <a:alphaModFix/>
            </a:blip>
            <a:stretch>
              <a:fillRect b="0" l="0" r="0" t="0"/>
            </a:stretch>
          </a:blipFill>
          <a:ln>
            <a:noFill/>
          </a:ln>
        </p:spPr>
      </p:sp>
      <p:sp>
        <p:nvSpPr>
          <p:cNvPr id="113" name="Google Shape;113;p2"/>
          <p:cNvSpPr txBox="1"/>
          <p:nvPr/>
        </p:nvSpPr>
        <p:spPr>
          <a:xfrm>
            <a:off x="2356787" y="1581061"/>
            <a:ext cx="9635919" cy="1185546"/>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None/>
            </a:pPr>
            <a:r>
              <a:rPr b="0" i="0" lang="en-US" sz="10400" u="none" cap="none" strike="noStrike">
                <a:solidFill>
                  <a:srgbClr val="4F3B20"/>
                </a:solidFill>
                <a:latin typeface="Arial"/>
                <a:ea typeface="Arial"/>
                <a:cs typeface="Arial"/>
                <a:sym typeface="Arial"/>
              </a:rPr>
              <a:t>HL ESSAY</a:t>
            </a:r>
            <a:endParaRPr/>
          </a:p>
        </p:txBody>
      </p:sp>
      <p:sp>
        <p:nvSpPr>
          <p:cNvPr id="114" name="Google Shape;114;p2"/>
          <p:cNvSpPr txBox="1"/>
          <p:nvPr/>
        </p:nvSpPr>
        <p:spPr>
          <a:xfrm>
            <a:off x="2356787" y="3732992"/>
            <a:ext cx="9626400" cy="428400"/>
          </a:xfrm>
          <a:prstGeom prst="rect">
            <a:avLst/>
          </a:prstGeom>
          <a:noFill/>
          <a:ln>
            <a:noFill/>
          </a:ln>
        </p:spPr>
        <p:txBody>
          <a:bodyPr anchorCtr="0" anchor="t" bIns="0" lIns="0" spcFirstLastPara="1" rIns="0" wrap="square" tIns="0">
            <a:spAutoFit/>
          </a:bodyPr>
          <a:lstStyle/>
          <a:p>
            <a:pPr indent="-362756" lvl="1" marL="903312" marR="0" rtl="0" algn="ctr">
              <a:lnSpc>
                <a:spcPct val="140019"/>
              </a:lnSpc>
              <a:spcBef>
                <a:spcPts val="0"/>
              </a:spcBef>
              <a:spcAft>
                <a:spcPts val="0"/>
              </a:spcAft>
              <a:buClr>
                <a:srgbClr val="4F3B20"/>
              </a:buClr>
              <a:buSzPts val="2783"/>
              <a:buFont typeface="Arial"/>
              <a:buChar char="•"/>
            </a:pPr>
            <a:r>
              <a:rPr b="0" i="0" lang="en-US" sz="2783" u="none" cap="none" strike="noStrike">
                <a:solidFill>
                  <a:srgbClr val="4F3B20"/>
                </a:solidFill>
                <a:latin typeface="Arial"/>
                <a:ea typeface="Arial"/>
                <a:cs typeface="Arial"/>
                <a:sym typeface="Arial"/>
              </a:rPr>
              <a:t>HL Essay (HLE) adalah esai sepanjang 1200-1500 </a:t>
            </a:r>
            <a:endParaRPr sz="100"/>
          </a:p>
        </p:txBody>
      </p:sp>
      <p:sp>
        <p:nvSpPr>
          <p:cNvPr id="115" name="Google Shape;115;p2"/>
          <p:cNvSpPr txBox="1"/>
          <p:nvPr/>
        </p:nvSpPr>
        <p:spPr>
          <a:xfrm>
            <a:off x="3077258" y="4397534"/>
            <a:ext cx="8111100" cy="3806400"/>
          </a:xfrm>
          <a:prstGeom prst="rect">
            <a:avLst/>
          </a:prstGeom>
          <a:noFill/>
          <a:ln>
            <a:noFill/>
          </a:ln>
        </p:spPr>
        <p:txBody>
          <a:bodyPr anchorCtr="0" anchor="t" bIns="0" lIns="0" spcFirstLastPara="1" rIns="0" wrap="square" tIns="0">
            <a:spAutoFit/>
          </a:bodyPr>
          <a:lstStyle/>
          <a:p>
            <a:pPr indent="-319607" lvl="1" marL="740815" marR="0" rtl="0" algn="ctr">
              <a:lnSpc>
                <a:spcPct val="139988"/>
              </a:lnSpc>
              <a:spcBef>
                <a:spcPts val="0"/>
              </a:spcBef>
              <a:spcAft>
                <a:spcPts val="0"/>
              </a:spcAft>
              <a:buClr>
                <a:srgbClr val="4F3B20"/>
              </a:buClr>
              <a:buSzPts val="2631"/>
              <a:buFont typeface="Arial"/>
              <a:buChar char="•"/>
            </a:pPr>
            <a:r>
              <a:rPr b="0" i="0" lang="en-US" sz="2631" u="none" cap="none" strike="noStrike">
                <a:solidFill>
                  <a:srgbClr val="4F3B20"/>
                </a:solidFill>
                <a:latin typeface="Arial"/>
                <a:ea typeface="Arial"/>
                <a:cs typeface="Arial"/>
                <a:sym typeface="Arial"/>
              </a:rPr>
              <a:t>Karya yang dipilih untuk dianalisis bisa berupa sastra atau nonsastra</a:t>
            </a:r>
            <a:endParaRPr sz="600"/>
          </a:p>
          <a:p>
            <a:pPr indent="-319607" lvl="1" marL="740815" marR="0" rtl="0" algn="ctr">
              <a:lnSpc>
                <a:spcPct val="139988"/>
              </a:lnSpc>
              <a:spcBef>
                <a:spcPts val="0"/>
              </a:spcBef>
              <a:spcAft>
                <a:spcPts val="0"/>
              </a:spcAft>
              <a:buClr>
                <a:srgbClr val="4F3B20"/>
              </a:buClr>
              <a:buSzPts val="2631"/>
              <a:buFont typeface="Arial"/>
              <a:buChar char="•"/>
            </a:pPr>
            <a:r>
              <a:rPr b="0" i="0" lang="en-US" sz="2631" u="none" cap="none" strike="noStrike">
                <a:solidFill>
                  <a:srgbClr val="4F3B20"/>
                </a:solidFill>
                <a:latin typeface="Arial"/>
                <a:ea typeface="Arial"/>
                <a:cs typeface="Arial"/>
                <a:sym typeface="Arial"/>
              </a:rPr>
              <a:t>HL ESSAY HARUSLAH KRITIS DAN KREATIF.</a:t>
            </a:r>
            <a:endParaRPr sz="600"/>
          </a:p>
          <a:p>
            <a:pPr indent="-319607" lvl="1" marL="740815" marR="0" rtl="0" algn="ctr">
              <a:lnSpc>
                <a:spcPct val="139988"/>
              </a:lnSpc>
              <a:spcBef>
                <a:spcPts val="0"/>
              </a:spcBef>
              <a:spcAft>
                <a:spcPts val="0"/>
              </a:spcAft>
              <a:buClr>
                <a:srgbClr val="4F3B20"/>
              </a:buClr>
              <a:buSzPts val="2631"/>
              <a:buFont typeface="Arial"/>
              <a:buChar char="•"/>
            </a:pPr>
            <a:r>
              <a:rPr b="0" i="0" lang="en-US" sz="2631" u="none" cap="none" strike="noStrike">
                <a:solidFill>
                  <a:srgbClr val="4F3B20"/>
                </a:solidFill>
                <a:latin typeface="Arial"/>
                <a:ea typeface="Arial"/>
                <a:cs typeface="Arial"/>
                <a:sym typeface="Arial"/>
              </a:rPr>
              <a:t>Karya harus dianalisis dari perspektif sastra  atau linguistik yang luas. Esai HARUS ditulis dengan mematuhi penulisan akademik, menggunakan kutipan, dan referensi.</a:t>
            </a:r>
            <a:endParaRPr sz="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8EC"/>
        </a:solidFill>
      </p:bgPr>
    </p:bg>
    <p:spTree>
      <p:nvGrpSpPr>
        <p:cNvPr id="119" name="Shape 119"/>
        <p:cNvGrpSpPr/>
        <p:nvPr/>
      </p:nvGrpSpPr>
      <p:grpSpPr>
        <a:xfrm>
          <a:off x="0" y="0"/>
          <a:ext cx="0" cy="0"/>
          <a:chOff x="0" y="0"/>
          <a:chExt cx="0" cy="0"/>
        </a:xfrm>
      </p:grpSpPr>
      <p:sp>
        <p:nvSpPr>
          <p:cNvPr id="120" name="Google Shape;120;p3"/>
          <p:cNvSpPr/>
          <p:nvPr/>
        </p:nvSpPr>
        <p:spPr>
          <a:xfrm rot="-5400000">
            <a:off x="5338643" y="-2072005"/>
            <a:ext cx="8038375" cy="16230600"/>
          </a:xfrm>
          <a:custGeom>
            <a:rect b="b" l="l" r="r" t="t"/>
            <a:pathLst>
              <a:path extrusionOk="0" h="16230600" w="8038375">
                <a:moveTo>
                  <a:pt x="0" y="0"/>
                </a:moveTo>
                <a:lnTo>
                  <a:pt x="8038375" y="0"/>
                </a:lnTo>
                <a:lnTo>
                  <a:pt x="8038375" y="16230600"/>
                </a:lnTo>
                <a:lnTo>
                  <a:pt x="0" y="16230600"/>
                </a:lnTo>
                <a:lnTo>
                  <a:pt x="0" y="0"/>
                </a:lnTo>
                <a:close/>
              </a:path>
            </a:pathLst>
          </a:custGeom>
          <a:blipFill rotWithShape="1">
            <a:blip r:embed="rId3">
              <a:alphaModFix amt="40000"/>
            </a:blip>
            <a:stretch>
              <a:fillRect b="0" l="-12027" r="-41422" t="0"/>
            </a:stretch>
          </a:blipFill>
          <a:ln>
            <a:noFill/>
          </a:ln>
        </p:spPr>
      </p:sp>
      <p:sp>
        <p:nvSpPr>
          <p:cNvPr id="121" name="Google Shape;121;p3"/>
          <p:cNvSpPr/>
          <p:nvPr/>
        </p:nvSpPr>
        <p:spPr>
          <a:xfrm>
            <a:off x="3221804" y="1343153"/>
            <a:ext cx="1346303" cy="1690563"/>
          </a:xfrm>
          <a:custGeom>
            <a:rect b="b" l="l" r="r" t="t"/>
            <a:pathLst>
              <a:path extrusionOk="0" h="1690563" w="1346303">
                <a:moveTo>
                  <a:pt x="0" y="0"/>
                </a:moveTo>
                <a:lnTo>
                  <a:pt x="1346303" y="0"/>
                </a:lnTo>
                <a:lnTo>
                  <a:pt x="1346303" y="1690562"/>
                </a:lnTo>
                <a:lnTo>
                  <a:pt x="0" y="1690562"/>
                </a:lnTo>
                <a:lnTo>
                  <a:pt x="0" y="0"/>
                </a:lnTo>
                <a:close/>
              </a:path>
            </a:pathLst>
          </a:custGeom>
          <a:blipFill rotWithShape="1">
            <a:blip r:embed="rId4">
              <a:alphaModFix/>
            </a:blip>
            <a:stretch>
              <a:fillRect b="0" l="0" r="0" t="0"/>
            </a:stretch>
          </a:blipFill>
          <a:ln>
            <a:noFill/>
          </a:ln>
        </p:spPr>
      </p:sp>
      <p:sp>
        <p:nvSpPr>
          <p:cNvPr id="122" name="Google Shape;122;p3"/>
          <p:cNvSpPr/>
          <p:nvPr/>
        </p:nvSpPr>
        <p:spPr>
          <a:xfrm rot="-3355992">
            <a:off x="1400357" y="4113556"/>
            <a:ext cx="1522436" cy="1189403"/>
          </a:xfrm>
          <a:custGeom>
            <a:rect b="b" l="l" r="r" t="t"/>
            <a:pathLst>
              <a:path extrusionOk="0" h="1189403" w="1522436">
                <a:moveTo>
                  <a:pt x="0" y="0"/>
                </a:moveTo>
                <a:lnTo>
                  <a:pt x="1522436" y="0"/>
                </a:lnTo>
                <a:lnTo>
                  <a:pt x="1522436" y="1189403"/>
                </a:lnTo>
                <a:lnTo>
                  <a:pt x="0" y="1189403"/>
                </a:lnTo>
                <a:lnTo>
                  <a:pt x="0" y="0"/>
                </a:lnTo>
                <a:close/>
              </a:path>
            </a:pathLst>
          </a:custGeom>
          <a:blipFill rotWithShape="1">
            <a:blip r:embed="rId5">
              <a:alphaModFix/>
            </a:blip>
            <a:stretch>
              <a:fillRect b="0" l="0" r="0" t="0"/>
            </a:stretch>
          </a:blipFill>
          <a:ln>
            <a:noFill/>
          </a:ln>
        </p:spPr>
      </p:sp>
      <p:sp>
        <p:nvSpPr>
          <p:cNvPr id="123" name="Google Shape;123;p3"/>
          <p:cNvSpPr/>
          <p:nvPr/>
        </p:nvSpPr>
        <p:spPr>
          <a:xfrm rot="-1541299">
            <a:off x="13793311" y="8383959"/>
            <a:ext cx="5343193" cy="1748681"/>
          </a:xfrm>
          <a:custGeom>
            <a:rect b="b" l="l" r="r" t="t"/>
            <a:pathLst>
              <a:path extrusionOk="0" h="1748681" w="5343193">
                <a:moveTo>
                  <a:pt x="0" y="0"/>
                </a:moveTo>
                <a:lnTo>
                  <a:pt x="5343194" y="0"/>
                </a:lnTo>
                <a:lnTo>
                  <a:pt x="5343194" y="1748682"/>
                </a:lnTo>
                <a:lnTo>
                  <a:pt x="0" y="1748682"/>
                </a:lnTo>
                <a:lnTo>
                  <a:pt x="0" y="0"/>
                </a:lnTo>
                <a:close/>
              </a:path>
            </a:pathLst>
          </a:custGeom>
          <a:blipFill rotWithShape="1">
            <a:blip r:embed="rId6">
              <a:alphaModFix/>
            </a:blip>
            <a:stretch>
              <a:fillRect b="0" l="0" r="0" t="0"/>
            </a:stretch>
          </a:blipFill>
          <a:ln>
            <a:noFill/>
          </a:ln>
        </p:spPr>
      </p:sp>
      <p:sp>
        <p:nvSpPr>
          <p:cNvPr id="124" name="Google Shape;124;p3"/>
          <p:cNvSpPr/>
          <p:nvPr/>
        </p:nvSpPr>
        <p:spPr>
          <a:xfrm>
            <a:off x="-2192487" y="8207687"/>
            <a:ext cx="5414291" cy="3051691"/>
          </a:xfrm>
          <a:custGeom>
            <a:rect b="b" l="l" r="r" t="t"/>
            <a:pathLst>
              <a:path extrusionOk="0" h="3051691" w="5414291">
                <a:moveTo>
                  <a:pt x="0" y="0"/>
                </a:moveTo>
                <a:lnTo>
                  <a:pt x="5414291" y="0"/>
                </a:lnTo>
                <a:lnTo>
                  <a:pt x="5414291" y="3051691"/>
                </a:lnTo>
                <a:lnTo>
                  <a:pt x="0" y="3051691"/>
                </a:lnTo>
                <a:lnTo>
                  <a:pt x="0" y="0"/>
                </a:lnTo>
                <a:close/>
              </a:path>
            </a:pathLst>
          </a:custGeom>
          <a:blipFill rotWithShape="1">
            <a:blip r:embed="rId7">
              <a:alphaModFix/>
            </a:blip>
            <a:stretch>
              <a:fillRect b="0" l="0" r="0" t="0"/>
            </a:stretch>
          </a:blipFill>
          <a:ln>
            <a:noFill/>
          </a:ln>
        </p:spPr>
      </p:sp>
      <p:sp>
        <p:nvSpPr>
          <p:cNvPr id="125" name="Google Shape;125;p3"/>
          <p:cNvSpPr/>
          <p:nvPr/>
        </p:nvSpPr>
        <p:spPr>
          <a:xfrm rot="10800000">
            <a:off x="15050024" y="-628531"/>
            <a:ext cx="5414291" cy="3051691"/>
          </a:xfrm>
          <a:custGeom>
            <a:rect b="b" l="l" r="r" t="t"/>
            <a:pathLst>
              <a:path extrusionOk="0" h="3051691" w="5414291">
                <a:moveTo>
                  <a:pt x="5414290" y="3051692"/>
                </a:moveTo>
                <a:lnTo>
                  <a:pt x="0" y="3051692"/>
                </a:lnTo>
                <a:lnTo>
                  <a:pt x="0" y="0"/>
                </a:lnTo>
                <a:lnTo>
                  <a:pt x="5414290" y="0"/>
                </a:lnTo>
                <a:lnTo>
                  <a:pt x="5414290" y="3051692"/>
                </a:lnTo>
                <a:close/>
              </a:path>
            </a:pathLst>
          </a:custGeom>
          <a:blipFill rotWithShape="1">
            <a:blip r:embed="rId8">
              <a:alphaModFix/>
            </a:blip>
            <a:stretch>
              <a:fillRect b="0" l="0" r="0" t="0"/>
            </a:stretch>
          </a:blipFill>
          <a:ln>
            <a:noFill/>
          </a:ln>
        </p:spPr>
      </p:sp>
      <p:sp>
        <p:nvSpPr>
          <p:cNvPr id="126" name="Google Shape;126;p3"/>
          <p:cNvSpPr/>
          <p:nvPr/>
        </p:nvSpPr>
        <p:spPr>
          <a:xfrm rot="683781">
            <a:off x="13002270" y="1539644"/>
            <a:ext cx="3209755" cy="2879887"/>
          </a:xfrm>
          <a:custGeom>
            <a:rect b="b" l="l" r="r" t="t"/>
            <a:pathLst>
              <a:path extrusionOk="0" h="2879887" w="3209755">
                <a:moveTo>
                  <a:pt x="0" y="0"/>
                </a:moveTo>
                <a:lnTo>
                  <a:pt x="3209754" y="0"/>
                </a:lnTo>
                <a:lnTo>
                  <a:pt x="3209754" y="2879888"/>
                </a:lnTo>
                <a:lnTo>
                  <a:pt x="0" y="2879888"/>
                </a:lnTo>
                <a:lnTo>
                  <a:pt x="0" y="0"/>
                </a:lnTo>
                <a:close/>
              </a:path>
            </a:pathLst>
          </a:custGeom>
          <a:blipFill rotWithShape="1">
            <a:blip r:embed="rId9">
              <a:alphaModFix/>
            </a:blip>
            <a:stretch>
              <a:fillRect b="0" l="0" r="0" t="0"/>
            </a:stretch>
          </a:blipFill>
          <a:ln>
            <a:noFill/>
          </a:ln>
        </p:spPr>
      </p:sp>
      <p:sp>
        <p:nvSpPr>
          <p:cNvPr id="127" name="Google Shape;127;p3"/>
          <p:cNvSpPr/>
          <p:nvPr/>
        </p:nvSpPr>
        <p:spPr>
          <a:xfrm rot="9258701">
            <a:off x="-2418336" y="-62574"/>
            <a:ext cx="5865990" cy="1919779"/>
          </a:xfrm>
          <a:custGeom>
            <a:rect b="b" l="l" r="r" t="t"/>
            <a:pathLst>
              <a:path extrusionOk="0" h="1919779" w="5865990">
                <a:moveTo>
                  <a:pt x="5865990" y="1919778"/>
                </a:moveTo>
                <a:lnTo>
                  <a:pt x="0" y="1919778"/>
                </a:lnTo>
                <a:lnTo>
                  <a:pt x="0" y="0"/>
                </a:lnTo>
                <a:lnTo>
                  <a:pt x="5865990" y="0"/>
                </a:lnTo>
                <a:lnTo>
                  <a:pt x="5865990" y="1919778"/>
                </a:lnTo>
                <a:close/>
              </a:path>
            </a:pathLst>
          </a:custGeom>
          <a:blipFill rotWithShape="1">
            <a:blip r:embed="rId6">
              <a:alphaModFix/>
            </a:blip>
            <a:stretch>
              <a:fillRect b="0" l="0" r="0" t="0"/>
            </a:stretch>
          </a:blipFill>
          <a:ln>
            <a:noFill/>
          </a:ln>
        </p:spPr>
      </p:sp>
      <p:sp>
        <p:nvSpPr>
          <p:cNvPr id="128" name="Google Shape;128;p3"/>
          <p:cNvSpPr txBox="1"/>
          <p:nvPr/>
        </p:nvSpPr>
        <p:spPr>
          <a:xfrm>
            <a:off x="5332556" y="1641444"/>
            <a:ext cx="7623000" cy="17733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None/>
            </a:pPr>
            <a:r>
              <a:rPr b="0" i="0" lang="en-US" sz="7200" u="none" cap="none" strike="noStrike">
                <a:solidFill>
                  <a:srgbClr val="4F3B20"/>
                </a:solidFill>
                <a:latin typeface="Arial"/>
                <a:ea typeface="Arial"/>
                <a:cs typeface="Arial"/>
                <a:sym typeface="Arial"/>
              </a:rPr>
              <a:t>Bagaimana cara memilih teks HL?</a:t>
            </a:r>
            <a:endParaRPr sz="100"/>
          </a:p>
        </p:txBody>
      </p:sp>
      <p:sp>
        <p:nvSpPr>
          <p:cNvPr id="129" name="Google Shape;129;p3"/>
          <p:cNvSpPr/>
          <p:nvPr/>
        </p:nvSpPr>
        <p:spPr>
          <a:xfrm rot="4177036">
            <a:off x="15416831" y="5894450"/>
            <a:ext cx="1771074" cy="1383652"/>
          </a:xfrm>
          <a:custGeom>
            <a:rect b="b" l="l" r="r" t="t"/>
            <a:pathLst>
              <a:path extrusionOk="0" h="1383652" w="1771074">
                <a:moveTo>
                  <a:pt x="1771074" y="1383652"/>
                </a:moveTo>
                <a:lnTo>
                  <a:pt x="0" y="1383652"/>
                </a:lnTo>
                <a:lnTo>
                  <a:pt x="0" y="0"/>
                </a:lnTo>
                <a:lnTo>
                  <a:pt x="1771074" y="0"/>
                </a:lnTo>
                <a:lnTo>
                  <a:pt x="1771074" y="1383652"/>
                </a:lnTo>
                <a:close/>
              </a:path>
            </a:pathLst>
          </a:custGeom>
          <a:blipFill rotWithShape="1">
            <a:blip r:embed="rId5">
              <a:alphaModFix/>
            </a:blip>
            <a:stretch>
              <a:fillRect b="0" l="0" r="0" t="0"/>
            </a:stretch>
          </a:blipFill>
          <a:ln>
            <a:noFill/>
          </a:ln>
        </p:spPr>
      </p:sp>
      <p:sp>
        <p:nvSpPr>
          <p:cNvPr id="130" name="Google Shape;130;p3"/>
          <p:cNvSpPr txBox="1"/>
          <p:nvPr/>
        </p:nvSpPr>
        <p:spPr>
          <a:xfrm>
            <a:off x="3388179" y="4116944"/>
            <a:ext cx="11661900" cy="5388000"/>
          </a:xfrm>
          <a:prstGeom prst="rect">
            <a:avLst/>
          </a:prstGeom>
          <a:noFill/>
          <a:ln>
            <a:noFill/>
          </a:ln>
        </p:spPr>
        <p:txBody>
          <a:bodyPr anchorCtr="0" anchor="t" bIns="0" lIns="0" spcFirstLastPara="1" rIns="0" wrap="square" tIns="0">
            <a:spAutoFit/>
          </a:bodyPr>
          <a:lstStyle/>
          <a:p>
            <a:pPr indent="-318662" lvl="1" marL="662725" marR="0" rtl="0" algn="ctr">
              <a:lnSpc>
                <a:spcPct val="140013"/>
              </a:lnSpc>
              <a:spcBef>
                <a:spcPts val="0"/>
              </a:spcBef>
              <a:spcAft>
                <a:spcPts val="0"/>
              </a:spcAft>
              <a:buClr>
                <a:srgbClr val="4F3B20"/>
              </a:buClr>
              <a:buSzPts val="2869"/>
              <a:buFont typeface="Arial"/>
              <a:buAutoNum type="arabicPeriod"/>
            </a:pPr>
            <a:r>
              <a:rPr b="0" i="0" lang="en-US" sz="2869" u="none" cap="none" strike="noStrike">
                <a:solidFill>
                  <a:srgbClr val="4F3B20"/>
                </a:solidFill>
                <a:latin typeface="Arial"/>
                <a:ea typeface="Arial"/>
                <a:cs typeface="Arial"/>
                <a:sym typeface="Arial"/>
              </a:rPr>
              <a:t>JANGAN memilih teks </a:t>
            </a:r>
            <a:r>
              <a:rPr b="0" i="0" lang="en-US" sz="2869" u="none" cap="none" strike="noStrike">
                <a:solidFill>
                  <a:srgbClr val="4F3B20"/>
                </a:solidFill>
                <a:latin typeface="Arial"/>
                <a:ea typeface="Arial"/>
                <a:cs typeface="Arial"/>
                <a:sym typeface="Arial"/>
              </a:rPr>
              <a:t>yang “paling mudah”. Hidup selalu lebih baik bila Anda melakukan hal-hal yang A</a:t>
            </a:r>
            <a:r>
              <a:rPr b="0" i="0" lang="en-US" sz="2869" u="none" cap="none" strike="noStrike">
                <a:solidFill>
                  <a:srgbClr val="4F3B20"/>
                </a:solidFill>
                <a:latin typeface="Arial"/>
                <a:ea typeface="Arial"/>
                <a:cs typeface="Arial"/>
                <a:sym typeface="Arial"/>
              </a:rPr>
              <a:t>nda minati, dan nasihat itu juga berlaku untuk HLE. Pilihlah karya sastra/nonsastra yang paling Anda minati, sehingga Anda dapat menikmati proses perencanaan dan penulisan HLE.</a:t>
            </a:r>
            <a:endParaRPr sz="1200"/>
          </a:p>
          <a:p>
            <a:pPr indent="-318662" lvl="1" marL="662725" marR="0" rtl="0" algn="ctr">
              <a:lnSpc>
                <a:spcPct val="140013"/>
              </a:lnSpc>
              <a:spcBef>
                <a:spcPts val="0"/>
              </a:spcBef>
              <a:spcAft>
                <a:spcPts val="0"/>
              </a:spcAft>
              <a:buClr>
                <a:srgbClr val="4F3B20"/>
              </a:buClr>
              <a:buSzPts val="2869"/>
              <a:buFont typeface="Arial"/>
              <a:buAutoNum type="arabicPeriod"/>
            </a:pPr>
            <a:r>
              <a:rPr b="0" i="0" lang="en-US" sz="2869" u="none" cap="none" strike="noStrike">
                <a:solidFill>
                  <a:srgbClr val="4F3B20"/>
                </a:solidFill>
                <a:latin typeface="Arial"/>
                <a:ea typeface="Arial"/>
                <a:cs typeface="Arial"/>
                <a:sym typeface="Arial"/>
              </a:rPr>
              <a:t>Anda dapat memulai dengan memikirkan sebuah tema yang menurut Anda sangat menarik dan menentukan teks mana yang dipelajari di kelas yang menunjukkan tema tersebut dengan baik</a:t>
            </a:r>
            <a:endParaRPr sz="1200"/>
          </a:p>
          <a:p>
            <a:pPr indent="0" lvl="0" marL="0" marR="0" rtl="0" algn="ctr">
              <a:lnSpc>
                <a:spcPct val="140013"/>
              </a:lnSpc>
              <a:spcBef>
                <a:spcPts val="0"/>
              </a:spcBef>
              <a:spcAft>
                <a:spcPts val="0"/>
              </a:spcAft>
              <a:buNone/>
            </a:pPr>
            <a:r>
              <a:t/>
            </a:r>
            <a:endParaRPr b="0" i="0" sz="2869" u="none" cap="none" strike="noStrike">
              <a:solidFill>
                <a:srgbClr val="4F3B2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8EC"/>
        </a:solidFill>
      </p:bgPr>
    </p:bg>
    <p:spTree>
      <p:nvGrpSpPr>
        <p:cNvPr id="134" name="Shape 134"/>
        <p:cNvGrpSpPr/>
        <p:nvPr/>
      </p:nvGrpSpPr>
      <p:grpSpPr>
        <a:xfrm>
          <a:off x="0" y="0"/>
          <a:ext cx="0" cy="0"/>
          <a:chOff x="0" y="0"/>
          <a:chExt cx="0" cy="0"/>
        </a:xfrm>
      </p:grpSpPr>
      <p:sp>
        <p:nvSpPr>
          <p:cNvPr id="135" name="Google Shape;135;p4"/>
          <p:cNvSpPr/>
          <p:nvPr/>
        </p:nvSpPr>
        <p:spPr>
          <a:xfrm rot="-5400000">
            <a:off x="5519163" y="-2971800"/>
            <a:ext cx="8038375" cy="16230600"/>
          </a:xfrm>
          <a:custGeom>
            <a:rect b="b" l="l" r="r" t="t"/>
            <a:pathLst>
              <a:path extrusionOk="0" h="16230600" w="8038375">
                <a:moveTo>
                  <a:pt x="0" y="0"/>
                </a:moveTo>
                <a:lnTo>
                  <a:pt x="8038375" y="0"/>
                </a:lnTo>
                <a:lnTo>
                  <a:pt x="8038375" y="16230600"/>
                </a:lnTo>
                <a:lnTo>
                  <a:pt x="0" y="16230600"/>
                </a:lnTo>
                <a:lnTo>
                  <a:pt x="0" y="0"/>
                </a:lnTo>
                <a:close/>
              </a:path>
            </a:pathLst>
          </a:custGeom>
          <a:blipFill rotWithShape="1">
            <a:blip r:embed="rId3">
              <a:alphaModFix amt="40000"/>
            </a:blip>
            <a:stretch>
              <a:fillRect b="0" l="-12027" r="-41422" t="0"/>
            </a:stretch>
          </a:blipFill>
          <a:ln>
            <a:noFill/>
          </a:ln>
        </p:spPr>
      </p:sp>
      <p:sp>
        <p:nvSpPr>
          <p:cNvPr id="136" name="Google Shape;136;p4"/>
          <p:cNvSpPr/>
          <p:nvPr/>
        </p:nvSpPr>
        <p:spPr>
          <a:xfrm flipH="1">
            <a:off x="13614236" y="7660911"/>
            <a:ext cx="5279829" cy="2626089"/>
          </a:xfrm>
          <a:custGeom>
            <a:rect b="b" l="l" r="r" t="t"/>
            <a:pathLst>
              <a:path extrusionOk="0" h="2626089" w="5279829">
                <a:moveTo>
                  <a:pt x="5279828" y="0"/>
                </a:moveTo>
                <a:lnTo>
                  <a:pt x="0" y="0"/>
                </a:lnTo>
                <a:lnTo>
                  <a:pt x="0" y="2626089"/>
                </a:lnTo>
                <a:lnTo>
                  <a:pt x="5279828" y="2626089"/>
                </a:lnTo>
                <a:lnTo>
                  <a:pt x="5279828" y="0"/>
                </a:lnTo>
                <a:close/>
              </a:path>
            </a:pathLst>
          </a:custGeom>
          <a:blipFill rotWithShape="1">
            <a:blip r:embed="rId4">
              <a:alphaModFix/>
            </a:blip>
            <a:stretch>
              <a:fillRect b="0" l="0" r="0" t="-50970"/>
            </a:stretch>
          </a:blipFill>
          <a:ln>
            <a:noFill/>
          </a:ln>
        </p:spPr>
      </p:sp>
      <p:sp>
        <p:nvSpPr>
          <p:cNvPr id="137" name="Google Shape;137;p4"/>
          <p:cNvSpPr/>
          <p:nvPr/>
        </p:nvSpPr>
        <p:spPr>
          <a:xfrm rot="10800000">
            <a:off x="15225996" y="-1028700"/>
            <a:ext cx="3763172" cy="4114800"/>
          </a:xfrm>
          <a:custGeom>
            <a:rect b="b" l="l" r="r" t="t"/>
            <a:pathLst>
              <a:path extrusionOk="0" h="4114800" w="3763172">
                <a:moveTo>
                  <a:pt x="3763172" y="4114800"/>
                </a:moveTo>
                <a:lnTo>
                  <a:pt x="0" y="4114800"/>
                </a:lnTo>
                <a:lnTo>
                  <a:pt x="0" y="0"/>
                </a:lnTo>
                <a:lnTo>
                  <a:pt x="3763172" y="0"/>
                </a:lnTo>
                <a:lnTo>
                  <a:pt x="3763172" y="4114800"/>
                </a:lnTo>
                <a:close/>
              </a:path>
            </a:pathLst>
          </a:custGeom>
          <a:blipFill rotWithShape="1">
            <a:blip r:embed="rId5">
              <a:alphaModFix/>
            </a:blip>
            <a:stretch>
              <a:fillRect b="0" l="0" r="0" t="0"/>
            </a:stretch>
          </a:blipFill>
          <a:ln>
            <a:noFill/>
          </a:ln>
        </p:spPr>
      </p:sp>
      <p:sp>
        <p:nvSpPr>
          <p:cNvPr id="138" name="Google Shape;138;p4"/>
          <p:cNvSpPr/>
          <p:nvPr/>
        </p:nvSpPr>
        <p:spPr>
          <a:xfrm flipH="1">
            <a:off x="0" y="0"/>
            <a:ext cx="3828870" cy="2677604"/>
          </a:xfrm>
          <a:custGeom>
            <a:rect b="b" l="l" r="r" t="t"/>
            <a:pathLst>
              <a:path extrusionOk="0" h="2677604" w="3828870">
                <a:moveTo>
                  <a:pt x="3828870" y="0"/>
                </a:moveTo>
                <a:lnTo>
                  <a:pt x="0" y="0"/>
                </a:lnTo>
                <a:lnTo>
                  <a:pt x="0" y="2677604"/>
                </a:lnTo>
                <a:lnTo>
                  <a:pt x="3828870" y="2677604"/>
                </a:lnTo>
                <a:lnTo>
                  <a:pt x="3828870" y="0"/>
                </a:lnTo>
                <a:close/>
              </a:path>
            </a:pathLst>
          </a:custGeom>
          <a:blipFill rotWithShape="1">
            <a:blip r:embed="rId6">
              <a:alphaModFix/>
            </a:blip>
            <a:stretch>
              <a:fillRect b="0" l="0" r="0" t="0"/>
            </a:stretch>
          </a:blipFill>
          <a:ln>
            <a:noFill/>
          </a:ln>
        </p:spPr>
      </p:sp>
      <p:sp>
        <p:nvSpPr>
          <p:cNvPr id="139" name="Google Shape;139;p4"/>
          <p:cNvSpPr/>
          <p:nvPr/>
        </p:nvSpPr>
        <p:spPr>
          <a:xfrm rot="-3777306">
            <a:off x="-1071022" y="6696885"/>
            <a:ext cx="2985100" cy="4114800"/>
          </a:xfrm>
          <a:custGeom>
            <a:rect b="b" l="l" r="r" t="t"/>
            <a:pathLst>
              <a:path extrusionOk="0" h="4114800" w="2985100">
                <a:moveTo>
                  <a:pt x="0" y="0"/>
                </a:moveTo>
                <a:lnTo>
                  <a:pt x="2985100" y="0"/>
                </a:lnTo>
                <a:lnTo>
                  <a:pt x="2985100" y="4114800"/>
                </a:lnTo>
                <a:lnTo>
                  <a:pt x="0" y="4114800"/>
                </a:lnTo>
                <a:lnTo>
                  <a:pt x="0" y="0"/>
                </a:lnTo>
                <a:close/>
              </a:path>
            </a:pathLst>
          </a:custGeom>
          <a:blipFill rotWithShape="1">
            <a:blip r:embed="rId7">
              <a:alphaModFix/>
            </a:blip>
            <a:stretch>
              <a:fillRect b="0" l="0" r="0" t="0"/>
            </a:stretch>
          </a:blipFill>
          <a:ln>
            <a:noFill/>
          </a:ln>
        </p:spPr>
      </p:sp>
      <p:sp>
        <p:nvSpPr>
          <p:cNvPr id="140" name="Google Shape;140;p4"/>
          <p:cNvSpPr txBox="1"/>
          <p:nvPr/>
        </p:nvSpPr>
        <p:spPr>
          <a:xfrm>
            <a:off x="2867782" y="1609433"/>
            <a:ext cx="12552435" cy="1185546"/>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None/>
            </a:pPr>
            <a:r>
              <a:rPr b="0" i="0" lang="en-US" sz="10400" u="none" cap="none" strike="noStrike">
                <a:solidFill>
                  <a:srgbClr val="4F3B20"/>
                </a:solidFill>
                <a:latin typeface="Arial"/>
                <a:ea typeface="Arial"/>
                <a:cs typeface="Arial"/>
                <a:sym typeface="Arial"/>
              </a:rPr>
              <a:t>Tips memilih teks</a:t>
            </a:r>
            <a:endParaRPr/>
          </a:p>
        </p:txBody>
      </p:sp>
      <p:sp>
        <p:nvSpPr>
          <p:cNvPr id="141" name="Google Shape;141;p4"/>
          <p:cNvSpPr txBox="1"/>
          <p:nvPr/>
        </p:nvSpPr>
        <p:spPr>
          <a:xfrm>
            <a:off x="0" y="3597999"/>
            <a:ext cx="18288000" cy="5152200"/>
          </a:xfrm>
          <a:prstGeom prst="rect">
            <a:avLst/>
          </a:prstGeom>
          <a:noFill/>
          <a:ln>
            <a:noFill/>
          </a:ln>
        </p:spPr>
        <p:txBody>
          <a:bodyPr anchorCtr="0" anchor="t" bIns="0" lIns="0" spcFirstLastPara="1" rIns="0" wrap="square" tIns="0">
            <a:spAutoFit/>
          </a:bodyPr>
          <a:lstStyle/>
          <a:p>
            <a:pPr indent="-352420" lvl="1" marL="755642" marR="0" rtl="0" algn="ctr">
              <a:lnSpc>
                <a:spcPct val="140011"/>
              </a:lnSpc>
              <a:spcBef>
                <a:spcPts val="0"/>
              </a:spcBef>
              <a:spcAft>
                <a:spcPts val="0"/>
              </a:spcAft>
              <a:buClr>
                <a:srgbClr val="4F3B20"/>
              </a:buClr>
              <a:buSzPts val="3099"/>
              <a:buFont typeface="Arial"/>
              <a:buAutoNum type="arabicPeriod"/>
            </a:pPr>
            <a:r>
              <a:rPr b="0" i="0" lang="en-US" sz="3099" u="none" cap="none" strike="noStrike">
                <a:solidFill>
                  <a:srgbClr val="4F3B20"/>
                </a:solidFill>
                <a:latin typeface="Arial"/>
                <a:ea typeface="Arial"/>
                <a:cs typeface="Arial"/>
                <a:sym typeface="Arial"/>
              </a:rPr>
              <a:t>Untuk setiap karya teks/nonsastra, telusuri setiap konsep</a:t>
            </a:r>
            <a:endParaRPr sz="1000"/>
          </a:p>
          <a:p>
            <a:pPr indent="-352420" lvl="1" marL="755642" marR="0" rtl="0" algn="ctr">
              <a:lnSpc>
                <a:spcPct val="140011"/>
              </a:lnSpc>
              <a:spcBef>
                <a:spcPts val="0"/>
              </a:spcBef>
              <a:spcAft>
                <a:spcPts val="0"/>
              </a:spcAft>
              <a:buClr>
                <a:srgbClr val="4F3B20"/>
              </a:buClr>
              <a:buSzPts val="3099"/>
              <a:buFont typeface="Arial"/>
              <a:buAutoNum type="arabicPeriod"/>
            </a:pPr>
            <a:r>
              <a:rPr b="0" i="0" lang="en-US" sz="3099" u="none" cap="none" strike="noStrike">
                <a:solidFill>
                  <a:srgbClr val="4F3B20"/>
                </a:solidFill>
                <a:latin typeface="Arial"/>
                <a:ea typeface="Arial"/>
                <a:cs typeface="Arial"/>
                <a:sym typeface="Arial"/>
              </a:rPr>
              <a:t>Pilihlah kombinasi teks pertanyaan yang mempunyai potensi terbesar untuk analisis yang kuat</a:t>
            </a:r>
            <a:endParaRPr sz="1000"/>
          </a:p>
          <a:p>
            <a:pPr indent="-352420" lvl="1" marL="755642" marR="0" rtl="0" algn="ctr">
              <a:lnSpc>
                <a:spcPct val="140011"/>
              </a:lnSpc>
              <a:spcBef>
                <a:spcPts val="0"/>
              </a:spcBef>
              <a:spcAft>
                <a:spcPts val="0"/>
              </a:spcAft>
              <a:buClr>
                <a:srgbClr val="4F3B20"/>
              </a:buClr>
              <a:buSzPts val="3099"/>
              <a:buFont typeface="Arial"/>
              <a:buAutoNum type="arabicPeriod"/>
            </a:pPr>
            <a:r>
              <a:rPr b="0" i="0" lang="en-US" sz="3099" u="none" cap="none" strike="noStrike">
                <a:solidFill>
                  <a:srgbClr val="4F3B20"/>
                </a:solidFill>
                <a:latin typeface="Arial"/>
                <a:ea typeface="Arial"/>
                <a:cs typeface="Arial"/>
                <a:sym typeface="Arial"/>
              </a:rPr>
              <a:t>Untuk karya sastra harus sudah dipelajari di kelas. Namun, sangat dimungkinkan bila karya yang dipilih belum dibahas di kelas terambil dari pengarang yang salah satu karyanya sudah di ulas di kelas. Misalnya Ahmad Tohari. </a:t>
            </a:r>
            <a:endParaRPr sz="1000"/>
          </a:p>
          <a:p>
            <a:pPr indent="-352420" lvl="1" marL="755642" marR="0" rtl="0" algn="ctr">
              <a:lnSpc>
                <a:spcPct val="140011"/>
              </a:lnSpc>
              <a:spcBef>
                <a:spcPts val="0"/>
              </a:spcBef>
              <a:spcAft>
                <a:spcPts val="0"/>
              </a:spcAft>
              <a:buClr>
                <a:srgbClr val="4F3B20"/>
              </a:buClr>
              <a:buSzPts val="3099"/>
              <a:buFont typeface="Arial"/>
              <a:buAutoNum type="arabicPeriod"/>
            </a:pPr>
            <a:r>
              <a:rPr b="0" i="0" lang="en-US" sz="3099" u="none" cap="none" strike="noStrike">
                <a:solidFill>
                  <a:srgbClr val="4F3B20"/>
                </a:solidFill>
                <a:latin typeface="Arial"/>
                <a:ea typeface="Arial"/>
                <a:cs typeface="Arial"/>
                <a:sym typeface="Arial"/>
              </a:rPr>
              <a:t>Untuk non-sastra, hal yang perlu dicermati adalah pilihan karya yang pendek harus berasal dari kumpulan karya penulis yang sama. Misalnya iklan, maka harus dari perusahaan atau produk yang sama dari iklan tersebut. Hal ini berlaku untuk kartun, komik, fotograpi, dll.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8EC"/>
        </a:solidFill>
      </p:bgPr>
    </p:bg>
    <p:spTree>
      <p:nvGrpSpPr>
        <p:cNvPr id="145" name="Shape 145"/>
        <p:cNvGrpSpPr/>
        <p:nvPr/>
      </p:nvGrpSpPr>
      <p:grpSpPr>
        <a:xfrm>
          <a:off x="0" y="0"/>
          <a:ext cx="0" cy="0"/>
          <a:chOff x="0" y="0"/>
          <a:chExt cx="0" cy="0"/>
        </a:xfrm>
      </p:grpSpPr>
      <p:sp>
        <p:nvSpPr>
          <p:cNvPr id="146" name="Google Shape;146;p5"/>
          <p:cNvSpPr/>
          <p:nvPr/>
        </p:nvSpPr>
        <p:spPr>
          <a:xfrm rot="-5400000">
            <a:off x="5124813" y="-3040477"/>
            <a:ext cx="8038375" cy="16230600"/>
          </a:xfrm>
          <a:custGeom>
            <a:rect b="b" l="l" r="r" t="t"/>
            <a:pathLst>
              <a:path extrusionOk="0" h="16230600" w="8038375">
                <a:moveTo>
                  <a:pt x="0" y="0"/>
                </a:moveTo>
                <a:lnTo>
                  <a:pt x="8038374" y="0"/>
                </a:lnTo>
                <a:lnTo>
                  <a:pt x="8038374" y="16230600"/>
                </a:lnTo>
                <a:lnTo>
                  <a:pt x="0" y="16230600"/>
                </a:lnTo>
                <a:lnTo>
                  <a:pt x="0" y="0"/>
                </a:lnTo>
                <a:close/>
              </a:path>
            </a:pathLst>
          </a:custGeom>
          <a:blipFill rotWithShape="1">
            <a:blip r:embed="rId3">
              <a:alphaModFix amt="40000"/>
            </a:blip>
            <a:stretch>
              <a:fillRect b="0" l="-12027" r="-41422" t="0"/>
            </a:stretch>
          </a:blipFill>
          <a:ln>
            <a:noFill/>
          </a:ln>
        </p:spPr>
      </p:sp>
      <p:sp>
        <p:nvSpPr>
          <p:cNvPr id="147" name="Google Shape;147;p5"/>
          <p:cNvSpPr/>
          <p:nvPr/>
        </p:nvSpPr>
        <p:spPr>
          <a:xfrm rot="62728">
            <a:off x="2930293" y="560075"/>
            <a:ext cx="10458667" cy="2288455"/>
          </a:xfrm>
          <a:custGeom>
            <a:rect b="b" l="l" r="r" t="t"/>
            <a:pathLst>
              <a:path extrusionOk="0" h="2288455" w="10458667">
                <a:moveTo>
                  <a:pt x="0" y="0"/>
                </a:moveTo>
                <a:lnTo>
                  <a:pt x="10458667" y="0"/>
                </a:lnTo>
                <a:lnTo>
                  <a:pt x="10458667" y="2288455"/>
                </a:lnTo>
                <a:lnTo>
                  <a:pt x="0" y="2288455"/>
                </a:lnTo>
                <a:lnTo>
                  <a:pt x="0" y="0"/>
                </a:lnTo>
                <a:close/>
              </a:path>
            </a:pathLst>
          </a:custGeom>
          <a:blipFill rotWithShape="1">
            <a:blip r:embed="rId4">
              <a:alphaModFix/>
            </a:blip>
            <a:stretch>
              <a:fillRect b="-37104" l="0" r="0" t="0"/>
            </a:stretch>
          </a:blipFill>
          <a:ln>
            <a:noFill/>
          </a:ln>
        </p:spPr>
      </p:sp>
      <p:sp>
        <p:nvSpPr>
          <p:cNvPr id="148" name="Google Shape;148;p5"/>
          <p:cNvSpPr/>
          <p:nvPr/>
        </p:nvSpPr>
        <p:spPr>
          <a:xfrm>
            <a:off x="-852886" y="7200900"/>
            <a:ext cx="3763172" cy="4114800"/>
          </a:xfrm>
          <a:custGeom>
            <a:rect b="b" l="l" r="r" t="t"/>
            <a:pathLst>
              <a:path extrusionOk="0" h="4114800" w="3763172">
                <a:moveTo>
                  <a:pt x="0" y="0"/>
                </a:moveTo>
                <a:lnTo>
                  <a:pt x="3763172" y="0"/>
                </a:lnTo>
                <a:lnTo>
                  <a:pt x="3763172" y="4114800"/>
                </a:lnTo>
                <a:lnTo>
                  <a:pt x="0" y="4114800"/>
                </a:lnTo>
                <a:lnTo>
                  <a:pt x="0" y="0"/>
                </a:lnTo>
                <a:close/>
              </a:path>
            </a:pathLst>
          </a:custGeom>
          <a:blipFill rotWithShape="1">
            <a:blip r:embed="rId5">
              <a:alphaModFix/>
            </a:blip>
            <a:stretch>
              <a:fillRect b="0" l="0" r="0" t="0"/>
            </a:stretch>
          </a:blipFill>
          <a:ln>
            <a:noFill/>
          </a:ln>
        </p:spPr>
      </p:sp>
      <p:sp>
        <p:nvSpPr>
          <p:cNvPr id="149" name="Google Shape;149;p5"/>
          <p:cNvSpPr/>
          <p:nvPr/>
        </p:nvSpPr>
        <p:spPr>
          <a:xfrm>
            <a:off x="14275686" y="0"/>
            <a:ext cx="4012314" cy="2805891"/>
          </a:xfrm>
          <a:custGeom>
            <a:rect b="b" l="l" r="r" t="t"/>
            <a:pathLst>
              <a:path extrusionOk="0" h="2805891" w="4012314">
                <a:moveTo>
                  <a:pt x="0" y="0"/>
                </a:moveTo>
                <a:lnTo>
                  <a:pt x="4012314" y="0"/>
                </a:lnTo>
                <a:lnTo>
                  <a:pt x="4012314" y="2805891"/>
                </a:lnTo>
                <a:lnTo>
                  <a:pt x="0" y="2805891"/>
                </a:lnTo>
                <a:lnTo>
                  <a:pt x="0" y="0"/>
                </a:lnTo>
                <a:close/>
              </a:path>
            </a:pathLst>
          </a:custGeom>
          <a:blipFill rotWithShape="1">
            <a:blip r:embed="rId6">
              <a:alphaModFix/>
            </a:blip>
            <a:stretch>
              <a:fillRect b="0" l="0" r="0" t="0"/>
            </a:stretch>
          </a:blipFill>
          <a:ln>
            <a:noFill/>
          </a:ln>
        </p:spPr>
      </p:sp>
      <p:sp>
        <p:nvSpPr>
          <p:cNvPr id="150" name="Google Shape;150;p5"/>
          <p:cNvSpPr/>
          <p:nvPr/>
        </p:nvSpPr>
        <p:spPr>
          <a:xfrm>
            <a:off x="-1646168" y="-1308909"/>
            <a:ext cx="4286250" cy="4114800"/>
          </a:xfrm>
          <a:custGeom>
            <a:rect b="b" l="l" r="r" t="t"/>
            <a:pathLst>
              <a:path extrusionOk="0" h="4114800" w="4286250">
                <a:moveTo>
                  <a:pt x="0" y="0"/>
                </a:moveTo>
                <a:lnTo>
                  <a:pt x="4286250" y="0"/>
                </a:lnTo>
                <a:lnTo>
                  <a:pt x="4286250" y="4114800"/>
                </a:lnTo>
                <a:lnTo>
                  <a:pt x="0" y="4114800"/>
                </a:lnTo>
                <a:lnTo>
                  <a:pt x="0" y="0"/>
                </a:lnTo>
                <a:close/>
              </a:path>
            </a:pathLst>
          </a:custGeom>
          <a:blipFill rotWithShape="1">
            <a:blip r:embed="rId7">
              <a:alphaModFix/>
            </a:blip>
            <a:stretch>
              <a:fillRect b="0" l="0" r="0" t="0"/>
            </a:stretch>
          </a:blipFill>
          <a:ln>
            <a:noFill/>
          </a:ln>
        </p:spPr>
      </p:sp>
      <p:sp>
        <p:nvSpPr>
          <p:cNvPr id="151" name="Google Shape;151;p5"/>
          <p:cNvSpPr/>
          <p:nvPr/>
        </p:nvSpPr>
        <p:spPr>
          <a:xfrm flipH="1">
            <a:off x="14790593" y="7010078"/>
            <a:ext cx="3794493" cy="4167865"/>
          </a:xfrm>
          <a:custGeom>
            <a:rect b="b" l="l" r="r" t="t"/>
            <a:pathLst>
              <a:path extrusionOk="0" h="4167865" w="3794493">
                <a:moveTo>
                  <a:pt x="3794493" y="0"/>
                </a:moveTo>
                <a:lnTo>
                  <a:pt x="0" y="0"/>
                </a:lnTo>
                <a:lnTo>
                  <a:pt x="0" y="4167865"/>
                </a:lnTo>
                <a:lnTo>
                  <a:pt x="3794493" y="4167865"/>
                </a:lnTo>
                <a:lnTo>
                  <a:pt x="3794493" y="0"/>
                </a:lnTo>
                <a:close/>
              </a:path>
            </a:pathLst>
          </a:custGeom>
          <a:blipFill rotWithShape="1">
            <a:blip r:embed="rId8">
              <a:alphaModFix/>
            </a:blip>
            <a:stretch>
              <a:fillRect b="0" l="0" r="0" t="0"/>
            </a:stretch>
          </a:blipFill>
          <a:ln>
            <a:noFill/>
          </a:ln>
        </p:spPr>
      </p:sp>
      <p:sp>
        <p:nvSpPr>
          <p:cNvPr id="152" name="Google Shape;152;p5"/>
          <p:cNvSpPr/>
          <p:nvPr/>
        </p:nvSpPr>
        <p:spPr>
          <a:xfrm rot="2206147">
            <a:off x="15308829" y="3045577"/>
            <a:ext cx="1375591" cy="1074680"/>
          </a:xfrm>
          <a:custGeom>
            <a:rect b="b" l="l" r="r" t="t"/>
            <a:pathLst>
              <a:path extrusionOk="0" h="1074680" w="1375591">
                <a:moveTo>
                  <a:pt x="0" y="0"/>
                </a:moveTo>
                <a:lnTo>
                  <a:pt x="1375591" y="0"/>
                </a:lnTo>
                <a:lnTo>
                  <a:pt x="1375591" y="1074680"/>
                </a:lnTo>
                <a:lnTo>
                  <a:pt x="0" y="1074680"/>
                </a:lnTo>
                <a:lnTo>
                  <a:pt x="0" y="0"/>
                </a:lnTo>
                <a:close/>
              </a:path>
            </a:pathLst>
          </a:custGeom>
          <a:blipFill rotWithShape="1">
            <a:blip r:embed="rId9">
              <a:alphaModFix/>
            </a:blip>
            <a:stretch>
              <a:fillRect b="0" l="0" r="0" t="0"/>
            </a:stretch>
          </a:blipFill>
          <a:ln>
            <a:noFill/>
          </a:ln>
        </p:spPr>
      </p:sp>
      <p:sp>
        <p:nvSpPr>
          <p:cNvPr id="153" name="Google Shape;153;p5"/>
          <p:cNvSpPr/>
          <p:nvPr/>
        </p:nvSpPr>
        <p:spPr>
          <a:xfrm flipH="1" rot="-3238139">
            <a:off x="1180028" y="3045577"/>
            <a:ext cx="1375591" cy="1074680"/>
          </a:xfrm>
          <a:custGeom>
            <a:rect b="b" l="l" r="r" t="t"/>
            <a:pathLst>
              <a:path extrusionOk="0" h="1074680" w="1375591">
                <a:moveTo>
                  <a:pt x="1375591" y="0"/>
                </a:moveTo>
                <a:lnTo>
                  <a:pt x="0" y="0"/>
                </a:lnTo>
                <a:lnTo>
                  <a:pt x="0" y="1074680"/>
                </a:lnTo>
                <a:lnTo>
                  <a:pt x="1375591" y="1074680"/>
                </a:lnTo>
                <a:lnTo>
                  <a:pt x="1375591" y="0"/>
                </a:lnTo>
                <a:close/>
              </a:path>
            </a:pathLst>
          </a:custGeom>
          <a:blipFill rotWithShape="1">
            <a:blip r:embed="rId10">
              <a:alphaModFix/>
            </a:blip>
            <a:stretch>
              <a:fillRect b="0" l="0" r="0" t="0"/>
            </a:stretch>
          </a:blipFill>
          <a:ln>
            <a:noFill/>
          </a:ln>
        </p:spPr>
      </p:sp>
      <p:sp>
        <p:nvSpPr>
          <p:cNvPr id="154" name="Google Shape;154;p5"/>
          <p:cNvSpPr txBox="1"/>
          <p:nvPr/>
        </p:nvSpPr>
        <p:spPr>
          <a:xfrm>
            <a:off x="4894650" y="551563"/>
            <a:ext cx="4778400" cy="6062700"/>
          </a:xfrm>
          <a:prstGeom prst="rect">
            <a:avLst/>
          </a:prstGeom>
          <a:noFill/>
          <a:ln>
            <a:noFill/>
          </a:ln>
        </p:spPr>
        <p:txBody>
          <a:bodyPr anchorCtr="0" anchor="t" bIns="0" lIns="0" spcFirstLastPara="1" rIns="0" wrap="square" tIns="0">
            <a:spAutoFit/>
          </a:bodyPr>
          <a:lstStyle/>
          <a:p>
            <a:pPr indent="0" lvl="0" marL="0" rtl="0" algn="ctr">
              <a:lnSpc>
                <a:spcPct val="80002"/>
              </a:lnSpc>
              <a:spcBef>
                <a:spcPts val="0"/>
              </a:spcBef>
              <a:spcAft>
                <a:spcPts val="0"/>
              </a:spcAft>
              <a:buNone/>
            </a:pPr>
            <a:r>
              <a:rPr lang="en-US" sz="6876">
                <a:solidFill>
                  <a:srgbClr val="4F3B20"/>
                </a:solidFill>
              </a:rPr>
              <a:t>Contoh pertanyaan HL essay</a:t>
            </a:r>
            <a:endParaRPr sz="6876">
              <a:solidFill>
                <a:srgbClr val="4F3B20"/>
              </a:solidFill>
            </a:endParaRPr>
          </a:p>
          <a:p>
            <a:pPr indent="0" lvl="0" marL="0" rtl="0" algn="ctr">
              <a:lnSpc>
                <a:spcPct val="80002"/>
              </a:lnSpc>
              <a:spcBef>
                <a:spcPts val="0"/>
              </a:spcBef>
              <a:spcAft>
                <a:spcPts val="0"/>
              </a:spcAft>
              <a:buNone/>
            </a:pPr>
            <a:r>
              <a:t/>
            </a:r>
            <a:endParaRPr sz="6876">
              <a:solidFill>
                <a:srgbClr val="4F3B20"/>
              </a:solidFill>
            </a:endParaRPr>
          </a:p>
          <a:p>
            <a:pPr indent="0" lvl="0" marL="0" rtl="0" algn="ctr">
              <a:lnSpc>
                <a:spcPct val="80002"/>
              </a:lnSpc>
              <a:spcBef>
                <a:spcPts val="0"/>
              </a:spcBef>
              <a:spcAft>
                <a:spcPts val="0"/>
              </a:spcAft>
              <a:buNone/>
            </a:pPr>
            <a:r>
              <a:t/>
            </a:r>
            <a:endParaRPr sz="6876">
              <a:solidFill>
                <a:srgbClr val="4F3B20"/>
              </a:solidFill>
            </a:endParaRPr>
          </a:p>
          <a:p>
            <a:pPr indent="0" lvl="0" marL="0" rtl="0" algn="ctr">
              <a:lnSpc>
                <a:spcPct val="80002"/>
              </a:lnSpc>
              <a:spcBef>
                <a:spcPts val="0"/>
              </a:spcBef>
              <a:spcAft>
                <a:spcPts val="0"/>
              </a:spcAft>
              <a:buNone/>
            </a:pPr>
            <a:r>
              <a:t/>
            </a:r>
            <a:endParaRPr>
              <a:solidFill>
                <a:schemeClr val="dk1"/>
              </a:solidFill>
            </a:endParaRPr>
          </a:p>
          <a:p>
            <a:pPr indent="0" lvl="0" marL="0" rtl="0" algn="ctr">
              <a:lnSpc>
                <a:spcPct val="80002"/>
              </a:lnSpc>
              <a:spcBef>
                <a:spcPts val="0"/>
              </a:spcBef>
              <a:spcAft>
                <a:spcPts val="0"/>
              </a:spcAft>
              <a:buNone/>
            </a:pPr>
            <a:r>
              <a:t/>
            </a:r>
            <a:endParaRPr sz="6876">
              <a:solidFill>
                <a:srgbClr val="4F3B20"/>
              </a:solidFill>
            </a:endParaRPr>
          </a:p>
          <a:p>
            <a:pPr indent="0" lvl="0" marL="0" marR="0" rtl="0" algn="ctr">
              <a:lnSpc>
                <a:spcPct val="80002"/>
              </a:lnSpc>
              <a:spcBef>
                <a:spcPts val="0"/>
              </a:spcBef>
              <a:spcAft>
                <a:spcPts val="0"/>
              </a:spcAft>
              <a:buNone/>
            </a:pPr>
            <a:r>
              <a:t/>
            </a:r>
            <a:endParaRPr sz="6576">
              <a:solidFill>
                <a:srgbClr val="4F3B20"/>
              </a:solidFill>
            </a:endParaRPr>
          </a:p>
        </p:txBody>
      </p:sp>
      <p:sp>
        <p:nvSpPr>
          <p:cNvPr id="155" name="Google Shape;155;p5"/>
          <p:cNvSpPr txBox="1"/>
          <p:nvPr/>
        </p:nvSpPr>
        <p:spPr>
          <a:xfrm>
            <a:off x="1028700" y="3260628"/>
            <a:ext cx="16230600" cy="5835300"/>
          </a:xfrm>
          <a:prstGeom prst="rect">
            <a:avLst/>
          </a:prstGeom>
          <a:noFill/>
          <a:ln>
            <a:noFill/>
          </a:ln>
        </p:spPr>
        <p:txBody>
          <a:bodyPr anchorCtr="0" anchor="t" bIns="0" lIns="0" spcFirstLastPara="1" rIns="0" wrap="square" tIns="0">
            <a:spAutoFit/>
          </a:bodyPr>
          <a:lstStyle/>
          <a:p>
            <a:pPr indent="-345437" lvl="1" marL="690874" marR="0" rtl="0" algn="ctr">
              <a:lnSpc>
                <a:spcPct val="140012"/>
              </a:lnSpc>
              <a:spcBef>
                <a:spcPts val="0"/>
              </a:spcBef>
              <a:spcAft>
                <a:spcPts val="0"/>
              </a:spcAft>
              <a:buClr>
                <a:srgbClr val="4F3B20"/>
              </a:buClr>
              <a:buSzPts val="3199"/>
              <a:buFont typeface="Open Sans"/>
              <a:buAutoNum type="arabicPeriod"/>
            </a:pPr>
            <a:r>
              <a:rPr b="1" i="0" lang="en-US" sz="3199" u="none" cap="none" strike="noStrike">
                <a:solidFill>
                  <a:srgbClr val="4F3B20"/>
                </a:solidFill>
                <a:latin typeface="Open Sans"/>
                <a:ea typeface="Open Sans"/>
                <a:cs typeface="Open Sans"/>
                <a:sym typeface="Open Sans"/>
              </a:rPr>
              <a:t>Bagaimana</a:t>
            </a:r>
            <a:r>
              <a:rPr b="1" i="0" lang="en-US" sz="2999" u="none" cap="none" strike="noStrike">
                <a:solidFill>
                  <a:srgbClr val="4F3B20"/>
                </a:solidFill>
                <a:latin typeface="Open Sans"/>
                <a:ea typeface="Open Sans"/>
                <a:cs typeface="Open Sans"/>
                <a:sym typeface="Open Sans"/>
              </a:rPr>
              <a:t> Jo</a:t>
            </a:r>
            <a:r>
              <a:rPr b="1" i="0" lang="en-US" sz="2799" u="none" cap="none" strike="noStrike">
                <a:solidFill>
                  <a:srgbClr val="4F3B20"/>
                </a:solidFill>
                <a:latin typeface="Open Sans"/>
                <a:ea typeface="Open Sans"/>
                <a:cs typeface="Open Sans"/>
                <a:sym typeface="Open Sans"/>
              </a:rPr>
              <a:t>ko Anwar menggambarkan kemiskinan di perkotaan dalam film Gundala</a:t>
            </a:r>
            <a:r>
              <a:rPr b="1" i="0" lang="en-US" sz="2999" u="none" cap="none" strike="noStrike">
                <a:solidFill>
                  <a:srgbClr val="4F3B20"/>
                </a:solidFill>
                <a:latin typeface="Open Sans"/>
                <a:ea typeface="Open Sans"/>
                <a:cs typeface="Open Sans"/>
                <a:sym typeface="Open Sans"/>
              </a:rPr>
              <a:t>?</a:t>
            </a:r>
            <a:endParaRPr sz="1200"/>
          </a:p>
          <a:p>
            <a:pPr indent="0" lvl="0" marL="0" marR="0" rtl="0" algn="ctr">
              <a:lnSpc>
                <a:spcPct val="140012"/>
              </a:lnSpc>
              <a:spcBef>
                <a:spcPts val="0"/>
              </a:spcBef>
              <a:spcAft>
                <a:spcPts val="0"/>
              </a:spcAft>
              <a:buNone/>
            </a:pPr>
            <a:r>
              <a:rPr b="1" i="0" lang="en-US" sz="2999" u="none" cap="none" strike="noStrike">
                <a:solidFill>
                  <a:srgbClr val="4F3B20"/>
                </a:solidFill>
                <a:latin typeface="Open Sans"/>
                <a:ea typeface="Open Sans"/>
                <a:cs typeface="Open Sans"/>
                <a:sym typeface="Open Sans"/>
              </a:rPr>
              <a:t>2. Bagaimana Ahmad Tohari Membantah Bahwa Perempuan Selalu Menjadi Korban dalam Per</a:t>
            </a:r>
            <a:r>
              <a:rPr b="1" lang="en-US" sz="2999">
                <a:solidFill>
                  <a:srgbClr val="4F3B20"/>
                </a:solidFill>
                <a:latin typeface="Open Sans"/>
                <a:ea typeface="Open Sans"/>
                <a:cs typeface="Open Sans"/>
                <a:sym typeface="Open Sans"/>
              </a:rPr>
              <a:t>n</a:t>
            </a:r>
            <a:r>
              <a:rPr b="1" i="0" lang="en-US" sz="2999" u="none" cap="none" strike="noStrike">
                <a:solidFill>
                  <a:srgbClr val="4F3B20"/>
                </a:solidFill>
                <a:latin typeface="Open Sans"/>
                <a:ea typeface="Open Sans"/>
                <a:cs typeface="Open Sans"/>
                <a:sym typeface="Open Sans"/>
              </a:rPr>
              <a:t>ikahan Dini Melalui Cerpen “Si Minem Beranak Bayi?”</a:t>
            </a:r>
            <a:endParaRPr sz="1200"/>
          </a:p>
          <a:p>
            <a:pPr indent="0" lvl="0" marL="0" marR="0" rtl="0" algn="ctr">
              <a:lnSpc>
                <a:spcPct val="140012"/>
              </a:lnSpc>
              <a:spcBef>
                <a:spcPts val="0"/>
              </a:spcBef>
              <a:spcAft>
                <a:spcPts val="0"/>
              </a:spcAft>
              <a:buNone/>
            </a:pPr>
            <a:r>
              <a:rPr b="1" i="0" lang="en-US" sz="2999" u="none" cap="none" strike="noStrike">
                <a:solidFill>
                  <a:srgbClr val="4F3B20"/>
                </a:solidFill>
                <a:latin typeface="Open Sans"/>
                <a:ea typeface="Open Sans"/>
                <a:cs typeface="Open Sans"/>
                <a:sym typeface="Open Sans"/>
              </a:rPr>
              <a:t>3.Seberapa dalam Iksan Skuter membahas kritik sosial tentang dampak dari</a:t>
            </a:r>
            <a:endParaRPr sz="1200"/>
          </a:p>
          <a:p>
            <a:pPr indent="0" lvl="0" marL="0" marR="0" rtl="0" algn="ctr">
              <a:lnSpc>
                <a:spcPct val="140012"/>
              </a:lnSpc>
              <a:spcBef>
                <a:spcPts val="0"/>
              </a:spcBef>
              <a:spcAft>
                <a:spcPts val="0"/>
              </a:spcAft>
              <a:buNone/>
            </a:pPr>
            <a:r>
              <a:rPr b="1" i="0" lang="en-US" sz="2999" u="none" cap="none" strike="noStrike">
                <a:solidFill>
                  <a:srgbClr val="4F3B20"/>
                </a:solidFill>
                <a:latin typeface="Open Sans"/>
                <a:ea typeface="Open Sans"/>
                <a:cs typeface="Open Sans"/>
                <a:sym typeface="Open Sans"/>
              </a:rPr>
              <a:t>konflik agraria pada rakyat kecil melalui lirik lagu ‘Lagu Petani’,‘Kami Butuh Lahan’</a:t>
            </a:r>
            <a:r>
              <a:rPr b="1" i="0" lang="en-US" sz="3199" u="none" cap="none" strike="noStrike">
                <a:solidFill>
                  <a:srgbClr val="4F3B20"/>
                </a:solidFill>
                <a:latin typeface="Open Sans"/>
                <a:ea typeface="Open Sans"/>
                <a:cs typeface="Open Sans"/>
                <a:sym typeface="Open Sans"/>
              </a:rPr>
              <a:t>,</a:t>
            </a:r>
            <a:r>
              <a:rPr b="1" i="0" lang="en-US" sz="3199" u="none" cap="none" strike="noStrike">
                <a:solidFill>
                  <a:srgbClr val="4F3B20"/>
                </a:solidFill>
                <a:latin typeface="Open Sans"/>
                <a:ea typeface="Open Sans"/>
                <a:cs typeface="Open Sans"/>
                <a:sym typeface="Open Sans"/>
              </a:rPr>
              <a:t> dan </a:t>
            </a:r>
            <a:r>
              <a:rPr b="1" i="0" lang="en-US" sz="3199" u="none" cap="none" strike="noStrike">
                <a:solidFill>
                  <a:srgbClr val="4F3B20"/>
                </a:solidFill>
                <a:latin typeface="Open Sans"/>
                <a:ea typeface="Open Sans"/>
                <a:cs typeface="Open Sans"/>
                <a:sym typeface="Open Sans"/>
              </a:rPr>
              <a:t>‘Punya Apalagi’?</a:t>
            </a:r>
            <a:endParaRPr/>
          </a:p>
          <a:p>
            <a:pPr indent="0" lvl="0" marL="0" marR="0" rtl="0" algn="ctr">
              <a:lnSpc>
                <a:spcPct val="140012"/>
              </a:lnSpc>
              <a:spcBef>
                <a:spcPts val="0"/>
              </a:spcBef>
              <a:spcAft>
                <a:spcPts val="0"/>
              </a:spcAft>
              <a:buNone/>
            </a:pPr>
            <a:r>
              <a:rPr b="1" i="0" lang="en-US" sz="3199" u="none" cap="none" strike="noStrike">
                <a:solidFill>
                  <a:srgbClr val="4F3B20"/>
                </a:solidFill>
                <a:latin typeface="Open Sans"/>
                <a:ea typeface="Open Sans"/>
                <a:cs typeface="Open Sans"/>
                <a:sym typeface="Open Sans"/>
              </a:rPr>
              <a:t>4. Bagaimana Wajah Kemiskinan Digambarkan oleh Ahmad</a:t>
            </a:r>
            <a:endParaRPr/>
          </a:p>
          <a:p>
            <a:pPr indent="0" lvl="0" marL="0" marR="0" rtl="0" algn="ctr">
              <a:lnSpc>
                <a:spcPct val="140012"/>
              </a:lnSpc>
              <a:spcBef>
                <a:spcPts val="0"/>
              </a:spcBef>
              <a:spcAft>
                <a:spcPts val="0"/>
              </a:spcAft>
              <a:buNone/>
            </a:pPr>
            <a:r>
              <a:rPr b="1" i="0" lang="en-US" sz="3199" u="none" cap="none" strike="noStrike">
                <a:solidFill>
                  <a:srgbClr val="4F3B20"/>
                </a:solidFill>
                <a:latin typeface="Open Sans"/>
                <a:ea typeface="Open Sans"/>
                <a:cs typeface="Open Sans"/>
                <a:sym typeface="Open Sans"/>
              </a:rPr>
              <a:t>Tohari dalam Cerpen Mata Yang Enak Dipandang?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8EC"/>
        </a:solidFill>
      </p:bgPr>
    </p:bg>
    <p:spTree>
      <p:nvGrpSpPr>
        <p:cNvPr id="159" name="Shape 159"/>
        <p:cNvGrpSpPr/>
        <p:nvPr/>
      </p:nvGrpSpPr>
      <p:grpSpPr>
        <a:xfrm>
          <a:off x="0" y="0"/>
          <a:ext cx="0" cy="0"/>
          <a:chOff x="0" y="0"/>
          <a:chExt cx="0" cy="0"/>
        </a:xfrm>
      </p:grpSpPr>
      <p:sp>
        <p:nvSpPr>
          <p:cNvPr id="160" name="Google Shape;160;p6"/>
          <p:cNvSpPr/>
          <p:nvPr/>
        </p:nvSpPr>
        <p:spPr>
          <a:xfrm rot="-5400000">
            <a:off x="5124813" y="-2971800"/>
            <a:ext cx="8038375" cy="16230600"/>
          </a:xfrm>
          <a:custGeom>
            <a:rect b="b" l="l" r="r" t="t"/>
            <a:pathLst>
              <a:path extrusionOk="0" h="16230600" w="8038375">
                <a:moveTo>
                  <a:pt x="0" y="0"/>
                </a:moveTo>
                <a:lnTo>
                  <a:pt x="8038374" y="0"/>
                </a:lnTo>
                <a:lnTo>
                  <a:pt x="8038374" y="16230600"/>
                </a:lnTo>
                <a:lnTo>
                  <a:pt x="0" y="16230600"/>
                </a:lnTo>
                <a:lnTo>
                  <a:pt x="0" y="0"/>
                </a:lnTo>
                <a:close/>
              </a:path>
            </a:pathLst>
          </a:custGeom>
          <a:blipFill rotWithShape="1">
            <a:blip r:embed="rId3">
              <a:alphaModFix amt="40000"/>
            </a:blip>
            <a:stretch>
              <a:fillRect b="0" l="-12027" r="-41422" t="0"/>
            </a:stretch>
          </a:blipFill>
          <a:ln>
            <a:noFill/>
          </a:ln>
        </p:spPr>
      </p:sp>
      <p:sp>
        <p:nvSpPr>
          <p:cNvPr id="161" name="Google Shape;161;p6"/>
          <p:cNvSpPr/>
          <p:nvPr/>
        </p:nvSpPr>
        <p:spPr>
          <a:xfrm rot="-1541299">
            <a:off x="15408721" y="8918096"/>
            <a:ext cx="4696897" cy="1537166"/>
          </a:xfrm>
          <a:custGeom>
            <a:rect b="b" l="l" r="r" t="t"/>
            <a:pathLst>
              <a:path extrusionOk="0" h="1537166" w="4696897">
                <a:moveTo>
                  <a:pt x="0" y="0"/>
                </a:moveTo>
                <a:lnTo>
                  <a:pt x="4696896" y="0"/>
                </a:lnTo>
                <a:lnTo>
                  <a:pt x="4696896" y="1537166"/>
                </a:lnTo>
                <a:lnTo>
                  <a:pt x="0" y="1537166"/>
                </a:lnTo>
                <a:lnTo>
                  <a:pt x="0" y="0"/>
                </a:lnTo>
                <a:close/>
              </a:path>
            </a:pathLst>
          </a:custGeom>
          <a:blipFill rotWithShape="1">
            <a:blip r:embed="rId4">
              <a:alphaModFix/>
            </a:blip>
            <a:stretch>
              <a:fillRect b="0" l="0" r="0" t="0"/>
            </a:stretch>
          </a:blipFill>
          <a:ln>
            <a:noFill/>
          </a:ln>
        </p:spPr>
      </p:sp>
      <p:sp>
        <p:nvSpPr>
          <p:cNvPr id="162" name="Google Shape;162;p6"/>
          <p:cNvSpPr/>
          <p:nvPr/>
        </p:nvSpPr>
        <p:spPr>
          <a:xfrm>
            <a:off x="-1309259" y="8954481"/>
            <a:ext cx="3405718" cy="1919587"/>
          </a:xfrm>
          <a:custGeom>
            <a:rect b="b" l="l" r="r" t="t"/>
            <a:pathLst>
              <a:path extrusionOk="0" h="1919587" w="3405718">
                <a:moveTo>
                  <a:pt x="0" y="0"/>
                </a:moveTo>
                <a:lnTo>
                  <a:pt x="3405718" y="0"/>
                </a:lnTo>
                <a:lnTo>
                  <a:pt x="3405718" y="1919587"/>
                </a:lnTo>
                <a:lnTo>
                  <a:pt x="0" y="1919587"/>
                </a:lnTo>
                <a:lnTo>
                  <a:pt x="0" y="0"/>
                </a:lnTo>
                <a:close/>
              </a:path>
            </a:pathLst>
          </a:custGeom>
          <a:blipFill rotWithShape="1">
            <a:blip r:embed="rId5">
              <a:alphaModFix/>
            </a:blip>
            <a:stretch>
              <a:fillRect b="0" l="0" r="0" t="0"/>
            </a:stretch>
          </a:blipFill>
          <a:ln>
            <a:noFill/>
          </a:ln>
        </p:spPr>
      </p:sp>
      <p:sp>
        <p:nvSpPr>
          <p:cNvPr id="163" name="Google Shape;163;p6"/>
          <p:cNvSpPr/>
          <p:nvPr/>
        </p:nvSpPr>
        <p:spPr>
          <a:xfrm flipH="1" rot="10800000">
            <a:off x="15011558" y="-375918"/>
            <a:ext cx="4495484" cy="2533819"/>
          </a:xfrm>
          <a:custGeom>
            <a:rect b="b" l="l" r="r" t="t"/>
            <a:pathLst>
              <a:path extrusionOk="0" h="2533819" w="4495484">
                <a:moveTo>
                  <a:pt x="0" y="2533818"/>
                </a:moveTo>
                <a:lnTo>
                  <a:pt x="4495484" y="2533818"/>
                </a:lnTo>
                <a:lnTo>
                  <a:pt x="4495484" y="0"/>
                </a:lnTo>
                <a:lnTo>
                  <a:pt x="0" y="0"/>
                </a:lnTo>
                <a:lnTo>
                  <a:pt x="0" y="2533818"/>
                </a:lnTo>
                <a:close/>
              </a:path>
            </a:pathLst>
          </a:custGeom>
          <a:blipFill rotWithShape="1">
            <a:blip r:embed="rId6">
              <a:alphaModFix/>
            </a:blip>
            <a:stretch>
              <a:fillRect b="0" l="0" r="0" t="0"/>
            </a:stretch>
          </a:blipFill>
          <a:ln>
            <a:noFill/>
          </a:ln>
        </p:spPr>
      </p:sp>
      <p:sp>
        <p:nvSpPr>
          <p:cNvPr id="164" name="Google Shape;164;p6"/>
          <p:cNvSpPr/>
          <p:nvPr/>
        </p:nvSpPr>
        <p:spPr>
          <a:xfrm rot="9258701">
            <a:off x="-1904295" y="422596"/>
            <a:ext cx="5865990" cy="1919779"/>
          </a:xfrm>
          <a:custGeom>
            <a:rect b="b" l="l" r="r" t="t"/>
            <a:pathLst>
              <a:path extrusionOk="0" h="1919779" w="5865990">
                <a:moveTo>
                  <a:pt x="5865990" y="1919778"/>
                </a:moveTo>
                <a:lnTo>
                  <a:pt x="0" y="1919778"/>
                </a:lnTo>
                <a:lnTo>
                  <a:pt x="0" y="0"/>
                </a:lnTo>
                <a:lnTo>
                  <a:pt x="5865990" y="0"/>
                </a:lnTo>
                <a:lnTo>
                  <a:pt x="5865990" y="1919778"/>
                </a:lnTo>
                <a:close/>
              </a:path>
            </a:pathLst>
          </a:custGeom>
          <a:blipFill rotWithShape="1">
            <a:blip r:embed="rId4">
              <a:alphaModFix/>
            </a:blip>
            <a:stretch>
              <a:fillRect b="0" l="0" r="0" t="0"/>
            </a:stretch>
          </a:blipFill>
          <a:ln>
            <a:noFill/>
          </a:ln>
        </p:spPr>
      </p:sp>
      <p:sp>
        <p:nvSpPr>
          <p:cNvPr id="165" name="Google Shape;165;p6"/>
          <p:cNvSpPr/>
          <p:nvPr/>
        </p:nvSpPr>
        <p:spPr>
          <a:xfrm rot="4448804">
            <a:off x="15146154" y="4880976"/>
            <a:ext cx="1822857" cy="1424107"/>
          </a:xfrm>
          <a:custGeom>
            <a:rect b="b" l="l" r="r" t="t"/>
            <a:pathLst>
              <a:path extrusionOk="0" h="1424107" w="1822857">
                <a:moveTo>
                  <a:pt x="0" y="0"/>
                </a:moveTo>
                <a:lnTo>
                  <a:pt x="1822857" y="0"/>
                </a:lnTo>
                <a:lnTo>
                  <a:pt x="1822857" y="1424107"/>
                </a:lnTo>
                <a:lnTo>
                  <a:pt x="0" y="1424107"/>
                </a:lnTo>
                <a:lnTo>
                  <a:pt x="0" y="0"/>
                </a:lnTo>
                <a:close/>
              </a:path>
            </a:pathLst>
          </a:custGeom>
          <a:blipFill rotWithShape="1">
            <a:blip r:embed="rId7">
              <a:alphaModFix/>
            </a:blip>
            <a:stretch>
              <a:fillRect b="0" l="0" r="0" t="0"/>
            </a:stretch>
          </a:blipFill>
          <a:ln>
            <a:noFill/>
          </a:ln>
        </p:spPr>
      </p:sp>
      <p:sp>
        <p:nvSpPr>
          <p:cNvPr id="166" name="Google Shape;166;p6"/>
          <p:cNvSpPr/>
          <p:nvPr/>
        </p:nvSpPr>
        <p:spPr>
          <a:xfrm>
            <a:off x="3082873" y="2440881"/>
            <a:ext cx="12097993" cy="6721806"/>
          </a:xfrm>
          <a:custGeom>
            <a:rect b="b" l="l" r="r" t="t"/>
            <a:pathLst>
              <a:path extrusionOk="0" h="6721806" w="12097993">
                <a:moveTo>
                  <a:pt x="0" y="0"/>
                </a:moveTo>
                <a:lnTo>
                  <a:pt x="12097993" y="0"/>
                </a:lnTo>
                <a:lnTo>
                  <a:pt x="12097993" y="6721806"/>
                </a:lnTo>
                <a:lnTo>
                  <a:pt x="0" y="6721806"/>
                </a:lnTo>
                <a:lnTo>
                  <a:pt x="0" y="0"/>
                </a:lnTo>
                <a:close/>
              </a:path>
            </a:pathLst>
          </a:custGeom>
          <a:blipFill rotWithShape="1">
            <a:blip r:embed="rId8">
              <a:alphaModFix/>
            </a:blip>
            <a:stretch>
              <a:fillRect b="0" l="0" r="0" t="0"/>
            </a:stretch>
          </a:blipFill>
          <a:ln>
            <a:noFill/>
          </a:ln>
        </p:spPr>
      </p:sp>
      <p:sp>
        <p:nvSpPr>
          <p:cNvPr id="167" name="Google Shape;167;p6"/>
          <p:cNvSpPr/>
          <p:nvPr/>
        </p:nvSpPr>
        <p:spPr>
          <a:xfrm>
            <a:off x="393600" y="3210685"/>
            <a:ext cx="6311050" cy="11161021"/>
          </a:xfrm>
          <a:custGeom>
            <a:rect b="b" l="l" r="r" t="t"/>
            <a:pathLst>
              <a:path extrusionOk="0" h="11161021" w="6311050">
                <a:moveTo>
                  <a:pt x="0" y="0"/>
                </a:moveTo>
                <a:lnTo>
                  <a:pt x="6311050" y="0"/>
                </a:lnTo>
                <a:lnTo>
                  <a:pt x="6311050" y="11161021"/>
                </a:lnTo>
                <a:lnTo>
                  <a:pt x="0" y="11161021"/>
                </a:lnTo>
                <a:lnTo>
                  <a:pt x="0" y="0"/>
                </a:lnTo>
                <a:close/>
              </a:path>
            </a:pathLst>
          </a:custGeom>
          <a:blipFill rotWithShape="1">
            <a:blip r:embed="rId9">
              <a:alphaModFix/>
            </a:blip>
            <a:stretch>
              <a:fillRect b="0" l="0" r="0" t="0"/>
            </a:stretch>
          </a:blipFill>
          <a:ln>
            <a:noFill/>
          </a:ln>
        </p:spPr>
      </p:sp>
      <p:sp>
        <p:nvSpPr>
          <p:cNvPr id="168" name="Google Shape;168;p6"/>
          <p:cNvSpPr txBox="1"/>
          <p:nvPr/>
        </p:nvSpPr>
        <p:spPr>
          <a:xfrm>
            <a:off x="2206156" y="1281516"/>
            <a:ext cx="13851426" cy="1185546"/>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None/>
            </a:pPr>
            <a:r>
              <a:rPr b="0" i="0" lang="en-US" sz="10400" u="none" cap="none" strike="noStrike">
                <a:solidFill>
                  <a:srgbClr val="4F3B20"/>
                </a:solidFill>
                <a:latin typeface="Arial"/>
                <a:ea typeface="Arial"/>
                <a:cs typeface="Arial"/>
                <a:sym typeface="Arial"/>
              </a:rPr>
              <a:t>Menentukan Topik</a:t>
            </a:r>
            <a:endParaRPr/>
          </a:p>
        </p:txBody>
      </p:sp>
      <p:sp>
        <p:nvSpPr>
          <p:cNvPr id="169" name="Google Shape;169;p6"/>
          <p:cNvSpPr txBox="1"/>
          <p:nvPr/>
        </p:nvSpPr>
        <p:spPr>
          <a:xfrm>
            <a:off x="2913565" y="3115435"/>
            <a:ext cx="12097993" cy="6430645"/>
          </a:xfrm>
          <a:prstGeom prst="rect">
            <a:avLst/>
          </a:prstGeom>
          <a:noFill/>
          <a:ln>
            <a:noFill/>
          </a:ln>
        </p:spPr>
        <p:txBody>
          <a:bodyPr anchorCtr="0" anchor="t" bIns="0" lIns="0" spcFirstLastPara="1" rIns="0" wrap="square" tIns="0">
            <a:spAutoFit/>
          </a:bodyPr>
          <a:lstStyle/>
          <a:p>
            <a:pPr indent="-561339" lvl="1" marL="1122679" marR="0" rtl="0" algn="ctr">
              <a:lnSpc>
                <a:spcPct val="140007"/>
              </a:lnSpc>
              <a:spcBef>
                <a:spcPts val="0"/>
              </a:spcBef>
              <a:spcAft>
                <a:spcPts val="0"/>
              </a:spcAft>
              <a:buClr>
                <a:srgbClr val="4F3B20"/>
              </a:buClr>
              <a:buSzPts val="5199"/>
              <a:buFont typeface="Open Sans"/>
              <a:buAutoNum type="arabicPeriod"/>
            </a:pPr>
            <a:r>
              <a:rPr b="1" i="0" lang="en-US" sz="5199" u="none" cap="none" strike="noStrike">
                <a:solidFill>
                  <a:srgbClr val="4F3B20"/>
                </a:solidFill>
                <a:latin typeface="Open Sans"/>
                <a:ea typeface="Open Sans"/>
                <a:cs typeface="Open Sans"/>
                <a:sym typeface="Open Sans"/>
              </a:rPr>
              <a:t>Identitas</a:t>
            </a:r>
            <a:endParaRPr/>
          </a:p>
          <a:p>
            <a:pPr indent="-561339" lvl="1" marL="1122679" marR="0" rtl="0" algn="ctr">
              <a:lnSpc>
                <a:spcPct val="140007"/>
              </a:lnSpc>
              <a:spcBef>
                <a:spcPts val="0"/>
              </a:spcBef>
              <a:spcAft>
                <a:spcPts val="0"/>
              </a:spcAft>
              <a:buClr>
                <a:srgbClr val="4F3B20"/>
              </a:buClr>
              <a:buSzPts val="5199"/>
              <a:buFont typeface="Open Sans"/>
              <a:buAutoNum type="arabicPeriod"/>
            </a:pPr>
            <a:r>
              <a:rPr b="1" i="0" lang="en-US" sz="5199" u="none" cap="none" strike="noStrike">
                <a:solidFill>
                  <a:srgbClr val="4F3B20"/>
                </a:solidFill>
                <a:latin typeface="Open Sans"/>
                <a:ea typeface="Open Sans"/>
                <a:cs typeface="Open Sans"/>
                <a:sym typeface="Open Sans"/>
              </a:rPr>
              <a:t>Budaya</a:t>
            </a:r>
            <a:endParaRPr/>
          </a:p>
          <a:p>
            <a:pPr indent="-561339" lvl="1" marL="1122679" marR="0" rtl="0" algn="ctr">
              <a:lnSpc>
                <a:spcPct val="140007"/>
              </a:lnSpc>
              <a:spcBef>
                <a:spcPts val="0"/>
              </a:spcBef>
              <a:spcAft>
                <a:spcPts val="0"/>
              </a:spcAft>
              <a:buClr>
                <a:srgbClr val="4F3B20"/>
              </a:buClr>
              <a:buSzPts val="5199"/>
              <a:buFont typeface="Open Sans"/>
              <a:buAutoNum type="arabicPeriod"/>
            </a:pPr>
            <a:r>
              <a:rPr b="1" i="0" lang="en-US" sz="5199" u="none" cap="none" strike="noStrike">
                <a:solidFill>
                  <a:srgbClr val="4F3B20"/>
                </a:solidFill>
                <a:latin typeface="Open Sans"/>
                <a:ea typeface="Open Sans"/>
                <a:cs typeface="Open Sans"/>
                <a:sym typeface="Open Sans"/>
              </a:rPr>
              <a:t>Kreativitas</a:t>
            </a:r>
            <a:endParaRPr/>
          </a:p>
          <a:p>
            <a:pPr indent="-561339" lvl="1" marL="1122679" marR="0" rtl="0" algn="ctr">
              <a:lnSpc>
                <a:spcPct val="140007"/>
              </a:lnSpc>
              <a:spcBef>
                <a:spcPts val="0"/>
              </a:spcBef>
              <a:spcAft>
                <a:spcPts val="0"/>
              </a:spcAft>
              <a:buClr>
                <a:srgbClr val="4F3B20"/>
              </a:buClr>
              <a:buSzPts val="5199"/>
              <a:buFont typeface="Open Sans"/>
              <a:buAutoNum type="arabicPeriod"/>
            </a:pPr>
            <a:r>
              <a:rPr b="1" i="0" lang="en-US" sz="5199" u="none" cap="none" strike="noStrike">
                <a:solidFill>
                  <a:srgbClr val="4F3B20"/>
                </a:solidFill>
                <a:latin typeface="Open Sans"/>
                <a:ea typeface="Open Sans"/>
                <a:cs typeface="Open Sans"/>
                <a:sym typeface="Open Sans"/>
              </a:rPr>
              <a:t>Komunikasi</a:t>
            </a:r>
            <a:endParaRPr/>
          </a:p>
          <a:p>
            <a:pPr indent="-561339" lvl="1" marL="1122679" marR="0" rtl="0" algn="ctr">
              <a:lnSpc>
                <a:spcPct val="140007"/>
              </a:lnSpc>
              <a:spcBef>
                <a:spcPts val="0"/>
              </a:spcBef>
              <a:spcAft>
                <a:spcPts val="0"/>
              </a:spcAft>
              <a:buClr>
                <a:srgbClr val="4F3B20"/>
              </a:buClr>
              <a:buSzPts val="5199"/>
              <a:buFont typeface="Open Sans"/>
              <a:buAutoNum type="arabicPeriod"/>
            </a:pPr>
            <a:r>
              <a:rPr b="1" i="0" lang="en-US" sz="5199" u="none" cap="none" strike="noStrike">
                <a:solidFill>
                  <a:srgbClr val="4F3B20"/>
                </a:solidFill>
                <a:latin typeface="Open Sans"/>
                <a:ea typeface="Open Sans"/>
                <a:cs typeface="Open Sans"/>
                <a:sym typeface="Open Sans"/>
              </a:rPr>
              <a:t>Transformasi</a:t>
            </a:r>
            <a:endParaRPr/>
          </a:p>
          <a:p>
            <a:pPr indent="-561339" lvl="1" marL="1122679" marR="0" rtl="0" algn="ctr">
              <a:lnSpc>
                <a:spcPct val="140007"/>
              </a:lnSpc>
              <a:spcBef>
                <a:spcPts val="0"/>
              </a:spcBef>
              <a:spcAft>
                <a:spcPts val="0"/>
              </a:spcAft>
              <a:buClr>
                <a:srgbClr val="4F3B20"/>
              </a:buClr>
              <a:buSzPts val="5199"/>
              <a:buFont typeface="Open Sans"/>
              <a:buAutoNum type="arabicPeriod"/>
            </a:pPr>
            <a:r>
              <a:rPr b="1" i="0" lang="en-US" sz="5199" u="none" cap="none" strike="noStrike">
                <a:solidFill>
                  <a:srgbClr val="4F3B20"/>
                </a:solidFill>
                <a:latin typeface="Open Sans"/>
                <a:ea typeface="Open Sans"/>
                <a:cs typeface="Open Sans"/>
                <a:sym typeface="Open Sans"/>
              </a:rPr>
              <a:t>Perspektif</a:t>
            </a:r>
            <a:endParaRPr/>
          </a:p>
          <a:p>
            <a:pPr indent="0" lvl="0" marL="0" marR="0" rtl="0" algn="ctr">
              <a:lnSpc>
                <a:spcPct val="140007"/>
              </a:lnSpc>
              <a:spcBef>
                <a:spcPts val="0"/>
              </a:spcBef>
              <a:spcAft>
                <a:spcPts val="0"/>
              </a:spcAft>
              <a:buNone/>
            </a:pPr>
            <a:r>
              <a:t/>
            </a:r>
            <a:endParaRPr b="1" i="0" sz="5199" u="none" cap="none" strike="noStrike">
              <a:solidFill>
                <a:srgbClr val="4F3B2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8EC"/>
        </a:solidFill>
      </p:bgPr>
    </p:bg>
    <p:spTree>
      <p:nvGrpSpPr>
        <p:cNvPr id="173" name="Shape 173"/>
        <p:cNvGrpSpPr/>
        <p:nvPr/>
      </p:nvGrpSpPr>
      <p:grpSpPr>
        <a:xfrm>
          <a:off x="0" y="0"/>
          <a:ext cx="0" cy="0"/>
          <a:chOff x="0" y="0"/>
          <a:chExt cx="0" cy="0"/>
        </a:xfrm>
      </p:grpSpPr>
      <p:sp>
        <p:nvSpPr>
          <p:cNvPr id="174" name="Google Shape;174;p7"/>
          <p:cNvSpPr/>
          <p:nvPr/>
        </p:nvSpPr>
        <p:spPr>
          <a:xfrm rot="-5400000">
            <a:off x="5042219" y="-2957883"/>
            <a:ext cx="8203561" cy="16230600"/>
          </a:xfrm>
          <a:custGeom>
            <a:rect b="b" l="l" r="r" t="t"/>
            <a:pathLst>
              <a:path extrusionOk="0" h="16230600" w="8203561">
                <a:moveTo>
                  <a:pt x="0" y="0"/>
                </a:moveTo>
                <a:lnTo>
                  <a:pt x="8203562" y="0"/>
                </a:lnTo>
                <a:lnTo>
                  <a:pt x="8203562" y="16230600"/>
                </a:lnTo>
                <a:lnTo>
                  <a:pt x="0" y="16230600"/>
                </a:lnTo>
                <a:lnTo>
                  <a:pt x="0" y="0"/>
                </a:lnTo>
                <a:close/>
              </a:path>
            </a:pathLst>
          </a:custGeom>
          <a:blipFill rotWithShape="1">
            <a:blip r:embed="rId3">
              <a:alphaModFix amt="40000"/>
            </a:blip>
            <a:stretch>
              <a:fillRect b="0" l="-9771" r="-40586" t="0"/>
            </a:stretch>
          </a:blipFill>
          <a:ln>
            <a:noFill/>
          </a:ln>
        </p:spPr>
      </p:sp>
      <p:sp>
        <p:nvSpPr>
          <p:cNvPr id="175" name="Google Shape;175;p7"/>
          <p:cNvSpPr/>
          <p:nvPr/>
        </p:nvSpPr>
        <p:spPr>
          <a:xfrm rot="292895">
            <a:off x="5325863" y="1077839"/>
            <a:ext cx="10865703" cy="8159155"/>
          </a:xfrm>
          <a:custGeom>
            <a:rect b="b" l="l" r="r" t="t"/>
            <a:pathLst>
              <a:path extrusionOk="0" h="8159155" w="10865703">
                <a:moveTo>
                  <a:pt x="0" y="0"/>
                </a:moveTo>
                <a:lnTo>
                  <a:pt x="10865703" y="0"/>
                </a:lnTo>
                <a:lnTo>
                  <a:pt x="10865703" y="8159155"/>
                </a:lnTo>
                <a:lnTo>
                  <a:pt x="0" y="8159155"/>
                </a:lnTo>
                <a:lnTo>
                  <a:pt x="0" y="0"/>
                </a:lnTo>
                <a:close/>
              </a:path>
            </a:pathLst>
          </a:custGeom>
          <a:blipFill rotWithShape="1">
            <a:blip r:embed="rId4">
              <a:alphaModFix/>
            </a:blip>
            <a:stretch>
              <a:fillRect b="0" l="0" r="0" t="0"/>
            </a:stretch>
          </a:blipFill>
          <a:ln>
            <a:noFill/>
          </a:ln>
        </p:spPr>
      </p:sp>
      <p:sp>
        <p:nvSpPr>
          <p:cNvPr id="176" name="Google Shape;176;p7"/>
          <p:cNvSpPr/>
          <p:nvPr/>
        </p:nvSpPr>
        <p:spPr>
          <a:xfrm rot="10800000">
            <a:off x="-1526468" y="7904199"/>
            <a:ext cx="5407699" cy="3667403"/>
          </a:xfrm>
          <a:custGeom>
            <a:rect b="b" l="l" r="r" t="t"/>
            <a:pathLst>
              <a:path extrusionOk="0" h="3667403" w="5407699">
                <a:moveTo>
                  <a:pt x="5407698" y="3667403"/>
                </a:moveTo>
                <a:lnTo>
                  <a:pt x="0" y="3667403"/>
                </a:lnTo>
                <a:lnTo>
                  <a:pt x="0" y="0"/>
                </a:lnTo>
                <a:lnTo>
                  <a:pt x="5407698" y="0"/>
                </a:lnTo>
                <a:lnTo>
                  <a:pt x="5407698" y="3667403"/>
                </a:lnTo>
                <a:close/>
              </a:path>
            </a:pathLst>
          </a:custGeom>
          <a:blipFill rotWithShape="1">
            <a:blip r:embed="rId5">
              <a:alphaModFix/>
            </a:blip>
            <a:stretch>
              <a:fillRect b="0" l="0" r="0" t="0"/>
            </a:stretch>
          </a:blipFill>
          <a:ln>
            <a:noFill/>
          </a:ln>
        </p:spPr>
      </p:sp>
      <p:sp>
        <p:nvSpPr>
          <p:cNvPr id="177" name="Google Shape;177;p7"/>
          <p:cNvSpPr/>
          <p:nvPr/>
        </p:nvSpPr>
        <p:spPr>
          <a:xfrm>
            <a:off x="13940299" y="-1564241"/>
            <a:ext cx="5407699" cy="3667403"/>
          </a:xfrm>
          <a:custGeom>
            <a:rect b="b" l="l" r="r" t="t"/>
            <a:pathLst>
              <a:path extrusionOk="0" h="3667403" w="5407699">
                <a:moveTo>
                  <a:pt x="0" y="0"/>
                </a:moveTo>
                <a:lnTo>
                  <a:pt x="5407698" y="0"/>
                </a:lnTo>
                <a:lnTo>
                  <a:pt x="5407698" y="3667403"/>
                </a:lnTo>
                <a:lnTo>
                  <a:pt x="0" y="3667403"/>
                </a:lnTo>
                <a:lnTo>
                  <a:pt x="0" y="0"/>
                </a:lnTo>
                <a:close/>
              </a:path>
            </a:pathLst>
          </a:custGeom>
          <a:blipFill rotWithShape="1">
            <a:blip r:embed="rId6">
              <a:alphaModFix/>
            </a:blip>
            <a:stretch>
              <a:fillRect b="0" l="0" r="0" t="0"/>
            </a:stretch>
          </a:blipFill>
          <a:ln>
            <a:noFill/>
          </a:ln>
        </p:spPr>
      </p:sp>
      <p:sp>
        <p:nvSpPr>
          <p:cNvPr id="178" name="Google Shape;178;p7"/>
          <p:cNvSpPr/>
          <p:nvPr/>
        </p:nvSpPr>
        <p:spPr>
          <a:xfrm>
            <a:off x="-670133" y="-876559"/>
            <a:ext cx="2985100" cy="4114800"/>
          </a:xfrm>
          <a:custGeom>
            <a:rect b="b" l="l" r="r" t="t"/>
            <a:pathLst>
              <a:path extrusionOk="0" h="4114800" w="2985100">
                <a:moveTo>
                  <a:pt x="0" y="0"/>
                </a:moveTo>
                <a:lnTo>
                  <a:pt x="2985100" y="0"/>
                </a:lnTo>
                <a:lnTo>
                  <a:pt x="2985100" y="4114800"/>
                </a:lnTo>
                <a:lnTo>
                  <a:pt x="0" y="4114800"/>
                </a:lnTo>
                <a:lnTo>
                  <a:pt x="0" y="0"/>
                </a:lnTo>
                <a:close/>
              </a:path>
            </a:pathLst>
          </a:custGeom>
          <a:blipFill rotWithShape="1">
            <a:blip r:embed="rId7">
              <a:alphaModFix/>
            </a:blip>
            <a:stretch>
              <a:fillRect b="0" l="0" r="0" t="0"/>
            </a:stretch>
          </a:blipFill>
          <a:ln>
            <a:noFill/>
          </a:ln>
        </p:spPr>
      </p:sp>
      <p:sp>
        <p:nvSpPr>
          <p:cNvPr id="179" name="Google Shape;179;p7"/>
          <p:cNvSpPr/>
          <p:nvPr/>
        </p:nvSpPr>
        <p:spPr>
          <a:xfrm flipH="1">
            <a:off x="15165479" y="7201797"/>
            <a:ext cx="4695311" cy="4114800"/>
          </a:xfrm>
          <a:custGeom>
            <a:rect b="b" l="l" r="r" t="t"/>
            <a:pathLst>
              <a:path extrusionOk="0" h="4114800" w="4695311">
                <a:moveTo>
                  <a:pt x="4695311" y="0"/>
                </a:moveTo>
                <a:lnTo>
                  <a:pt x="0" y="0"/>
                </a:lnTo>
                <a:lnTo>
                  <a:pt x="0" y="4114800"/>
                </a:lnTo>
                <a:lnTo>
                  <a:pt x="4695311" y="4114800"/>
                </a:lnTo>
                <a:lnTo>
                  <a:pt x="4695311" y="0"/>
                </a:lnTo>
                <a:close/>
              </a:path>
            </a:pathLst>
          </a:custGeom>
          <a:blipFill rotWithShape="1">
            <a:blip r:embed="rId8">
              <a:alphaModFix/>
            </a:blip>
            <a:stretch>
              <a:fillRect b="0" l="0" r="0" t="0"/>
            </a:stretch>
          </a:blipFill>
          <a:ln>
            <a:noFill/>
          </a:ln>
        </p:spPr>
      </p:sp>
      <p:sp>
        <p:nvSpPr>
          <p:cNvPr id="180" name="Google Shape;180;p7"/>
          <p:cNvSpPr/>
          <p:nvPr/>
        </p:nvSpPr>
        <p:spPr>
          <a:xfrm>
            <a:off x="1028700" y="2103162"/>
            <a:ext cx="5318495" cy="12829703"/>
          </a:xfrm>
          <a:custGeom>
            <a:rect b="b" l="l" r="r" t="t"/>
            <a:pathLst>
              <a:path extrusionOk="0" h="12829703" w="5318495">
                <a:moveTo>
                  <a:pt x="0" y="0"/>
                </a:moveTo>
                <a:lnTo>
                  <a:pt x="5318495" y="0"/>
                </a:lnTo>
                <a:lnTo>
                  <a:pt x="5318495" y="12829704"/>
                </a:lnTo>
                <a:lnTo>
                  <a:pt x="0" y="12829704"/>
                </a:lnTo>
                <a:lnTo>
                  <a:pt x="0" y="0"/>
                </a:lnTo>
                <a:close/>
              </a:path>
            </a:pathLst>
          </a:custGeom>
          <a:blipFill rotWithShape="1">
            <a:blip r:embed="rId9">
              <a:alphaModFix/>
            </a:blip>
            <a:stretch>
              <a:fillRect b="0" l="0" r="0" t="0"/>
            </a:stretch>
          </a:blipFill>
          <a:ln>
            <a:noFill/>
          </a:ln>
        </p:spPr>
      </p:sp>
      <p:sp>
        <p:nvSpPr>
          <p:cNvPr id="181" name="Google Shape;181;p7"/>
          <p:cNvSpPr txBox="1"/>
          <p:nvPr/>
        </p:nvSpPr>
        <p:spPr>
          <a:xfrm>
            <a:off x="6947270" y="3624220"/>
            <a:ext cx="3759300" cy="3970500"/>
          </a:xfrm>
          <a:prstGeom prst="rect">
            <a:avLst/>
          </a:prstGeom>
          <a:noFill/>
          <a:ln>
            <a:noFill/>
          </a:ln>
        </p:spPr>
        <p:txBody>
          <a:bodyPr anchorCtr="0" anchor="t" bIns="0" lIns="0" spcFirstLastPara="1" rIns="0" wrap="square" tIns="0">
            <a:spAutoFit/>
          </a:bodyPr>
          <a:lstStyle/>
          <a:p>
            <a:pPr indent="0" lvl="0" marL="0" marR="0" rtl="0" algn="ctr">
              <a:lnSpc>
                <a:spcPct val="79997"/>
              </a:lnSpc>
              <a:spcBef>
                <a:spcPts val="0"/>
              </a:spcBef>
              <a:spcAft>
                <a:spcPts val="0"/>
              </a:spcAft>
              <a:buNone/>
            </a:pPr>
            <a:r>
              <a:rPr b="0" i="0" lang="en-US" sz="5374" u="none" cap="none" strike="noStrike">
                <a:solidFill>
                  <a:srgbClr val="4F3B20"/>
                </a:solidFill>
                <a:latin typeface="Arial"/>
                <a:ea typeface="Arial"/>
                <a:cs typeface="Arial"/>
                <a:sym typeface="Arial"/>
              </a:rPr>
              <a:t>Saatnya kamu pelajari sampel di Google Site Ms.Cila!</a:t>
            </a:r>
            <a:endParaRPr sz="100"/>
          </a:p>
        </p:txBody>
      </p:sp>
      <p:sp>
        <p:nvSpPr>
          <p:cNvPr id="182" name="Google Shape;182;p7"/>
          <p:cNvSpPr txBox="1"/>
          <p:nvPr/>
        </p:nvSpPr>
        <p:spPr>
          <a:xfrm>
            <a:off x="9809715" y="4934214"/>
            <a:ext cx="6834433" cy="64643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None/>
            </a:pPr>
            <a:r>
              <a:rPr b="0" i="0" lang="en-US" sz="5600" u="none" cap="none" strike="noStrike">
                <a:solidFill>
                  <a:srgbClr val="4F3B20"/>
                </a:solidFill>
                <a:latin typeface="Arial"/>
                <a:ea typeface="Arial"/>
                <a:cs typeface="Arial"/>
                <a:sym typeface="Arial"/>
              </a:rPr>
              <a:t>Terima Kasih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