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5" roundtripDataSignature="AMtx7miEx0ROxLe2TzcpAMTdG3ajpiYo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d4e05262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5d4e05262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c582389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5c582389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26.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7.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1" Type="http://schemas.openxmlformats.org/officeDocument/2006/relationships/hyperlink" Target="https://www.youtube.com/watch?v=Xc0zAM8ehCM" TargetMode="External"/><Relationship Id="rId10" Type="http://schemas.openxmlformats.org/officeDocument/2006/relationships/hyperlink" Target="https://www.youtube.com/watch?v=GeeTRwzb3yg" TargetMode="External"/><Relationship Id="rId13" Type="http://schemas.openxmlformats.org/officeDocument/2006/relationships/hyperlink" Target="https://www.youtube.com/watch?v=9hwe4Aeye0Y" TargetMode="External"/><Relationship Id="rId12" Type="http://schemas.openxmlformats.org/officeDocument/2006/relationships/hyperlink" Target="https://www.youtube.com/watch?v=H1a1x6RK7q0" TargetMode="External"/><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16.png"/><Relationship Id="rId9" Type="http://schemas.openxmlformats.org/officeDocument/2006/relationships/hyperlink" Target="https://www.youtube.com/watch?v=qDtMcHGDHVo" TargetMode="External"/><Relationship Id="rId15" Type="http://schemas.openxmlformats.org/officeDocument/2006/relationships/hyperlink" Target="https://www.youtube.com/watch?v=XbiTsbjFjuQ" TargetMode="External"/><Relationship Id="rId14" Type="http://schemas.openxmlformats.org/officeDocument/2006/relationships/hyperlink" Target="https://www.youtube.com/watch?v=0Nh61ktP90c" TargetMode="External"/><Relationship Id="rId17" Type="http://schemas.openxmlformats.org/officeDocument/2006/relationships/hyperlink" Target="https://www.youtube.com/watch?v=wW8DbsWkU0s" TargetMode="External"/><Relationship Id="rId16" Type="http://schemas.openxmlformats.org/officeDocument/2006/relationships/hyperlink" Target="https://www.youtube.com/watch?v=5lTFdE8ZnF4" TargetMode="External"/><Relationship Id="rId5" Type="http://schemas.openxmlformats.org/officeDocument/2006/relationships/image" Target="../media/image23.png"/><Relationship Id="rId6" Type="http://schemas.openxmlformats.org/officeDocument/2006/relationships/hyperlink" Target="https://www.youtube.com/watch?v=58O-wqH5o5s" TargetMode="External"/><Relationship Id="rId7" Type="http://schemas.openxmlformats.org/officeDocument/2006/relationships/hyperlink" Target="https://www.youtube.com/watch?v=711WZ6SNsrA" TargetMode="External"/><Relationship Id="rId8" Type="http://schemas.openxmlformats.org/officeDocument/2006/relationships/hyperlink" Target="https://www.youtube.com/watch?v=3-FEYPCXFN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16.png"/><Relationship Id="rId5" Type="http://schemas.openxmlformats.org/officeDocument/2006/relationships/hyperlink" Target="https://www.youtube.com/watch?v=o7Na1OcSGqI" TargetMode="External"/><Relationship Id="rId6"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16.png"/><Relationship Id="rId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21911" l="0" r="47" t="21864"/>
          <a:stretch/>
        </p:blipFill>
        <p:spPr>
          <a:xfrm>
            <a:off x="0" y="0"/>
            <a:ext cx="18288000" cy="10287000"/>
          </a:xfrm>
          <a:prstGeom prst="rect">
            <a:avLst/>
          </a:prstGeom>
          <a:noFill/>
          <a:ln>
            <a:noFill/>
          </a:ln>
        </p:spPr>
      </p:pic>
      <p:sp>
        <p:nvSpPr>
          <p:cNvPr id="85" name="Google Shape;85;p1"/>
          <p:cNvSpPr/>
          <p:nvPr/>
        </p:nvSpPr>
        <p:spPr>
          <a:xfrm>
            <a:off x="-1230184" y="4845467"/>
            <a:ext cx="7351517" cy="6161908"/>
          </a:xfrm>
          <a:custGeom>
            <a:rect b="b" l="l" r="r" t="t"/>
            <a:pathLst>
              <a:path extrusionOk="0" h="6161908" w="7351517">
                <a:moveTo>
                  <a:pt x="0" y="0"/>
                </a:moveTo>
                <a:lnTo>
                  <a:pt x="7351517" y="0"/>
                </a:lnTo>
                <a:lnTo>
                  <a:pt x="7351517" y="6161908"/>
                </a:lnTo>
                <a:lnTo>
                  <a:pt x="0" y="6161908"/>
                </a:lnTo>
                <a:lnTo>
                  <a:pt x="0" y="0"/>
                </a:lnTo>
                <a:close/>
              </a:path>
            </a:pathLst>
          </a:custGeom>
          <a:blipFill rotWithShape="1">
            <a:blip r:embed="rId4">
              <a:alphaModFix/>
            </a:blip>
            <a:stretch>
              <a:fillRect b="0" l="0" r="0" t="0"/>
            </a:stretch>
          </a:blipFill>
          <a:ln>
            <a:noFill/>
          </a:ln>
        </p:spPr>
      </p:sp>
      <p:sp>
        <p:nvSpPr>
          <p:cNvPr id="86" name="Google Shape;86;p1"/>
          <p:cNvSpPr txBox="1"/>
          <p:nvPr/>
        </p:nvSpPr>
        <p:spPr>
          <a:xfrm>
            <a:off x="3780596" y="3683722"/>
            <a:ext cx="10726808" cy="27527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9000" u="none" cap="none" strike="noStrike">
                <a:solidFill>
                  <a:srgbClr val="FFFFFF"/>
                </a:solidFill>
                <a:latin typeface="Yeseva One"/>
                <a:ea typeface="Yeseva One"/>
                <a:cs typeface="Yeseva One"/>
                <a:sym typeface="Yeseva One"/>
              </a:rPr>
              <a:t>Film dan Iklan komersial</a:t>
            </a:r>
            <a:endParaRPr/>
          </a:p>
        </p:txBody>
      </p:sp>
      <p:sp>
        <p:nvSpPr>
          <p:cNvPr id="87" name="Google Shape;87;p1"/>
          <p:cNvSpPr/>
          <p:nvPr/>
        </p:nvSpPr>
        <p:spPr>
          <a:xfrm flipH="1" rot="1057904">
            <a:off x="13907800" y="625481"/>
            <a:ext cx="4971166" cy="4350613"/>
          </a:xfrm>
          <a:custGeom>
            <a:rect b="b" l="l" r="r" t="t"/>
            <a:pathLst>
              <a:path extrusionOk="0" h="4350613" w="4971166">
                <a:moveTo>
                  <a:pt x="4971166" y="0"/>
                </a:moveTo>
                <a:lnTo>
                  <a:pt x="0" y="0"/>
                </a:lnTo>
                <a:lnTo>
                  <a:pt x="0" y="4350614"/>
                </a:lnTo>
                <a:lnTo>
                  <a:pt x="4971166" y="4350614"/>
                </a:lnTo>
                <a:lnTo>
                  <a:pt x="4971166" y="0"/>
                </a:lnTo>
                <a:close/>
              </a:path>
            </a:pathLst>
          </a:custGeom>
          <a:blipFill rotWithShape="1">
            <a:blip r:embed="rId5">
              <a:alphaModFix/>
            </a:blip>
            <a:stretch>
              <a:fillRect b="0" l="0" r="0" t="0"/>
            </a:stretch>
          </a:blipFill>
          <a:ln>
            <a:noFill/>
          </a:ln>
        </p:spPr>
      </p:sp>
      <p:sp>
        <p:nvSpPr>
          <p:cNvPr id="88" name="Google Shape;88;p1"/>
          <p:cNvSpPr/>
          <p:nvPr/>
        </p:nvSpPr>
        <p:spPr>
          <a:xfrm flipH="1">
            <a:off x="13147387" y="9258300"/>
            <a:ext cx="10287000" cy="4881649"/>
          </a:xfrm>
          <a:custGeom>
            <a:rect b="b" l="l" r="r" t="t"/>
            <a:pathLst>
              <a:path extrusionOk="0" h="4881649" w="10287000">
                <a:moveTo>
                  <a:pt x="0" y="4881649"/>
                </a:moveTo>
                <a:lnTo>
                  <a:pt x="10287000" y="4881649"/>
                </a:lnTo>
                <a:lnTo>
                  <a:pt x="10287000" y="0"/>
                </a:lnTo>
                <a:lnTo>
                  <a:pt x="0" y="0"/>
                </a:lnTo>
                <a:lnTo>
                  <a:pt x="0" y="4881649"/>
                </a:lnTo>
                <a:close/>
              </a:path>
            </a:pathLst>
          </a:custGeom>
          <a:blipFill rotWithShape="1">
            <a:blip r:embed="rId6">
              <a:alphaModFix/>
            </a:blip>
            <a:stretch>
              <a:fillRect b="0" l="0" r="0" t="0"/>
            </a:stretch>
          </a:blipFill>
          <a:ln>
            <a:noFill/>
          </a:ln>
        </p:spPr>
      </p:sp>
      <p:sp>
        <p:nvSpPr>
          <p:cNvPr id="89" name="Google Shape;89;p1"/>
          <p:cNvSpPr/>
          <p:nvPr/>
        </p:nvSpPr>
        <p:spPr>
          <a:xfrm rot="5400000">
            <a:off x="12115800" y="9456167"/>
            <a:ext cx="574387" cy="574387"/>
          </a:xfrm>
          <a:custGeom>
            <a:rect b="b" l="l" r="r" t="t"/>
            <a:pathLst>
              <a:path extrusionOk="0" h="574387" w="574387">
                <a:moveTo>
                  <a:pt x="0" y="0"/>
                </a:moveTo>
                <a:lnTo>
                  <a:pt x="574387" y="0"/>
                </a:lnTo>
                <a:lnTo>
                  <a:pt x="574387" y="574387"/>
                </a:lnTo>
                <a:lnTo>
                  <a:pt x="0" y="574387"/>
                </a:lnTo>
                <a:lnTo>
                  <a:pt x="0" y="0"/>
                </a:lnTo>
                <a:close/>
              </a:path>
            </a:pathLst>
          </a:custGeom>
          <a:blipFill rotWithShape="1">
            <a:blip r:embed="rId7">
              <a:alphaModFix/>
            </a:blip>
            <a:stretch>
              <a:fillRect b="0" l="0" r="0" t="0"/>
            </a:stretch>
          </a:blipFill>
          <a:ln>
            <a:noFill/>
          </a:ln>
        </p:spPr>
      </p:sp>
      <p:sp>
        <p:nvSpPr>
          <p:cNvPr id="90" name="Google Shape;90;p1"/>
          <p:cNvSpPr/>
          <p:nvPr/>
        </p:nvSpPr>
        <p:spPr>
          <a:xfrm rot="5400000">
            <a:off x="11084213" y="9456167"/>
            <a:ext cx="574387" cy="574387"/>
          </a:xfrm>
          <a:custGeom>
            <a:rect b="b" l="l" r="r" t="t"/>
            <a:pathLst>
              <a:path extrusionOk="0" h="574387" w="574387">
                <a:moveTo>
                  <a:pt x="0" y="0"/>
                </a:moveTo>
                <a:lnTo>
                  <a:pt x="574387" y="0"/>
                </a:lnTo>
                <a:lnTo>
                  <a:pt x="574387" y="574387"/>
                </a:lnTo>
                <a:lnTo>
                  <a:pt x="0" y="574387"/>
                </a:lnTo>
                <a:lnTo>
                  <a:pt x="0" y="0"/>
                </a:lnTo>
                <a:close/>
              </a:path>
            </a:pathLst>
          </a:custGeom>
          <a:blipFill rotWithShape="1">
            <a:blip r:embed="rId7">
              <a:alphaModFix/>
            </a:blip>
            <a:stretch>
              <a:fillRect b="0" l="0" r="0" t="0"/>
            </a:stretch>
          </a:blipFill>
          <a:ln>
            <a:noFill/>
          </a:ln>
        </p:spPr>
      </p:sp>
      <p:sp>
        <p:nvSpPr>
          <p:cNvPr id="91" name="Google Shape;91;p1"/>
          <p:cNvSpPr/>
          <p:nvPr/>
        </p:nvSpPr>
        <p:spPr>
          <a:xfrm flipH="1" rot="10800000">
            <a:off x="-4910060" y="-3852949"/>
            <a:ext cx="10287000" cy="4881649"/>
          </a:xfrm>
          <a:custGeom>
            <a:rect b="b" l="l" r="r" t="t"/>
            <a:pathLst>
              <a:path extrusionOk="0" h="4881649" w="10287000">
                <a:moveTo>
                  <a:pt x="0" y="4881649"/>
                </a:moveTo>
                <a:lnTo>
                  <a:pt x="10287000" y="4881649"/>
                </a:lnTo>
                <a:lnTo>
                  <a:pt x="10287000" y="0"/>
                </a:lnTo>
                <a:lnTo>
                  <a:pt x="0" y="0"/>
                </a:lnTo>
                <a:lnTo>
                  <a:pt x="0" y="4881649"/>
                </a:lnTo>
                <a:close/>
              </a:path>
            </a:pathLst>
          </a:custGeom>
          <a:blipFill rotWithShape="1">
            <a:blip r:embed="rId6">
              <a:alphaModFix/>
            </a:blip>
            <a:stretch>
              <a:fillRect b="0" l="0" r="0" t="0"/>
            </a:stretch>
          </a:blipFill>
          <a:ln>
            <a:noFill/>
          </a:ln>
        </p:spPr>
      </p:sp>
      <p:sp>
        <p:nvSpPr>
          <p:cNvPr id="92" name="Google Shape;92;p1"/>
          <p:cNvSpPr/>
          <p:nvPr/>
        </p:nvSpPr>
        <p:spPr>
          <a:xfrm rot="-5400000">
            <a:off x="5834140" y="256446"/>
            <a:ext cx="574387" cy="574387"/>
          </a:xfrm>
          <a:custGeom>
            <a:rect b="b" l="l" r="r" t="t"/>
            <a:pathLst>
              <a:path extrusionOk="0" h="574387" w="574387">
                <a:moveTo>
                  <a:pt x="0" y="0"/>
                </a:moveTo>
                <a:lnTo>
                  <a:pt x="574386" y="0"/>
                </a:lnTo>
                <a:lnTo>
                  <a:pt x="574386" y="574387"/>
                </a:lnTo>
                <a:lnTo>
                  <a:pt x="0" y="574387"/>
                </a:lnTo>
                <a:lnTo>
                  <a:pt x="0" y="0"/>
                </a:lnTo>
                <a:close/>
              </a:path>
            </a:pathLst>
          </a:custGeom>
          <a:blipFill rotWithShape="1">
            <a:blip r:embed="rId7">
              <a:alphaModFix/>
            </a:blip>
            <a:stretch>
              <a:fillRect b="0" l="0" r="0" t="0"/>
            </a:stretch>
          </a:blipFill>
          <a:ln>
            <a:noFill/>
          </a:ln>
        </p:spPr>
      </p:sp>
      <p:sp>
        <p:nvSpPr>
          <p:cNvPr id="93" name="Google Shape;93;p1"/>
          <p:cNvSpPr/>
          <p:nvPr/>
        </p:nvSpPr>
        <p:spPr>
          <a:xfrm rot="-5400000">
            <a:off x="6865726" y="256446"/>
            <a:ext cx="574387" cy="574387"/>
          </a:xfrm>
          <a:custGeom>
            <a:rect b="b" l="l" r="r" t="t"/>
            <a:pathLst>
              <a:path extrusionOk="0" h="574387" w="574387">
                <a:moveTo>
                  <a:pt x="0" y="0"/>
                </a:moveTo>
                <a:lnTo>
                  <a:pt x="574387" y="0"/>
                </a:lnTo>
                <a:lnTo>
                  <a:pt x="574387" y="574387"/>
                </a:lnTo>
                <a:lnTo>
                  <a:pt x="0" y="574387"/>
                </a:lnTo>
                <a:lnTo>
                  <a:pt x="0" y="0"/>
                </a:lnTo>
                <a:close/>
              </a:path>
            </a:pathLst>
          </a:custGeom>
          <a:blipFill rotWithShape="1">
            <a:blip r:embed="rId7">
              <a:alphaModFix/>
            </a:blip>
            <a:stretch>
              <a:fillRect b="0" l="0" r="0" t="0"/>
            </a:stretch>
          </a:blipFill>
          <a:ln>
            <a:noFill/>
          </a:ln>
        </p:spPr>
      </p:sp>
      <p:sp>
        <p:nvSpPr>
          <p:cNvPr id="94" name="Google Shape;94;p1"/>
          <p:cNvSpPr txBox="1"/>
          <p:nvPr/>
        </p:nvSpPr>
        <p:spPr>
          <a:xfrm>
            <a:off x="3780596" y="2657913"/>
            <a:ext cx="10726808" cy="826788"/>
          </a:xfrm>
          <a:prstGeom prst="rect">
            <a:avLst/>
          </a:prstGeom>
          <a:noFill/>
          <a:ln>
            <a:noFill/>
          </a:ln>
        </p:spPr>
        <p:txBody>
          <a:bodyPr anchorCtr="0" anchor="t" bIns="0" lIns="0" spcFirstLastPara="1" rIns="0" wrap="square" tIns="0">
            <a:spAutoFit/>
          </a:bodyPr>
          <a:lstStyle/>
          <a:p>
            <a:pPr indent="0" lvl="0" marL="0" marR="0" rtl="0" algn="ctr">
              <a:lnSpc>
                <a:spcPct val="150010"/>
              </a:lnSpc>
              <a:spcBef>
                <a:spcPts val="0"/>
              </a:spcBef>
              <a:spcAft>
                <a:spcPts val="0"/>
              </a:spcAft>
              <a:buNone/>
            </a:pPr>
            <a:r>
              <a:rPr b="0" i="0" lang="en-US" sz="4549" u="none" cap="none" strike="noStrike">
                <a:solidFill>
                  <a:srgbClr val="C5E5E0"/>
                </a:solidFill>
                <a:latin typeface="Arial"/>
                <a:ea typeface="Arial"/>
                <a:cs typeface="Arial"/>
                <a:sym typeface="Arial"/>
              </a:rPr>
              <a:t>Indonesian A-IB DP</a:t>
            </a:r>
            <a:endParaRPr/>
          </a:p>
        </p:txBody>
      </p:sp>
      <p:sp>
        <p:nvSpPr>
          <p:cNvPr id="95" name="Google Shape;95;p1"/>
          <p:cNvSpPr txBox="1"/>
          <p:nvPr/>
        </p:nvSpPr>
        <p:spPr>
          <a:xfrm>
            <a:off x="3780596" y="7624622"/>
            <a:ext cx="10726800" cy="700200"/>
          </a:xfrm>
          <a:prstGeom prst="rect">
            <a:avLst/>
          </a:prstGeom>
          <a:noFill/>
          <a:ln>
            <a:noFill/>
          </a:ln>
        </p:spPr>
        <p:txBody>
          <a:bodyPr anchorCtr="0" anchor="t" bIns="0" lIns="0" spcFirstLastPara="1" rIns="0" wrap="square" tIns="0">
            <a:spAutoFit/>
          </a:bodyPr>
          <a:lstStyle/>
          <a:p>
            <a:pPr indent="0" lvl="0" marL="0" marR="0" rtl="0" algn="ctr">
              <a:lnSpc>
                <a:spcPct val="150010"/>
              </a:lnSpc>
              <a:spcBef>
                <a:spcPts val="0"/>
              </a:spcBef>
              <a:spcAft>
                <a:spcPts val="0"/>
              </a:spcAft>
              <a:buNone/>
            </a:pPr>
            <a:r>
              <a:rPr b="0" i="0" lang="en-US" sz="4549" u="none" cap="none" strike="noStrike">
                <a:solidFill>
                  <a:srgbClr val="C5E5E0"/>
                </a:solidFill>
                <a:latin typeface="Arial"/>
                <a:ea typeface="Arial"/>
                <a:cs typeface="Arial"/>
                <a:sym typeface="Arial"/>
              </a:rPr>
              <a:t>Disusun oleh Ms. Ancila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
          <p:cNvPicPr preferRelativeResize="0"/>
          <p:nvPr/>
        </p:nvPicPr>
        <p:blipFill rotWithShape="1">
          <a:blip r:embed="rId3">
            <a:alphaModFix/>
          </a:blip>
          <a:srcRect b="21911" l="0" r="47" t="21864"/>
          <a:stretch/>
        </p:blipFill>
        <p:spPr>
          <a:xfrm>
            <a:off x="0" y="0"/>
            <a:ext cx="18288000" cy="10287000"/>
          </a:xfrm>
          <a:prstGeom prst="rect">
            <a:avLst/>
          </a:prstGeom>
          <a:noFill/>
          <a:ln>
            <a:noFill/>
          </a:ln>
        </p:spPr>
      </p:pic>
      <p:sp>
        <p:nvSpPr>
          <p:cNvPr id="101" name="Google Shape;101;p2"/>
          <p:cNvSpPr txBox="1"/>
          <p:nvPr/>
        </p:nvSpPr>
        <p:spPr>
          <a:xfrm>
            <a:off x="1594665" y="1217133"/>
            <a:ext cx="8273290" cy="22002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174076"/>
                </a:solidFill>
                <a:latin typeface="Yeseva One"/>
                <a:ea typeface="Yeseva One"/>
                <a:cs typeface="Yeseva One"/>
                <a:sym typeface="Yeseva One"/>
              </a:rPr>
              <a:t>Film dan Iklan komersial</a:t>
            </a:r>
            <a:endParaRPr/>
          </a:p>
        </p:txBody>
      </p:sp>
      <p:sp>
        <p:nvSpPr>
          <p:cNvPr id="102" name="Google Shape;102;p2"/>
          <p:cNvSpPr/>
          <p:nvPr/>
        </p:nvSpPr>
        <p:spPr>
          <a:xfrm flipH="1" rot="7966260">
            <a:off x="9058963" y="4099497"/>
            <a:ext cx="15296673" cy="7258967"/>
          </a:xfrm>
          <a:custGeom>
            <a:rect b="b" l="l" r="r" t="t"/>
            <a:pathLst>
              <a:path extrusionOk="0" h="7258967" w="15296673">
                <a:moveTo>
                  <a:pt x="15296673" y="0"/>
                </a:moveTo>
                <a:lnTo>
                  <a:pt x="0" y="0"/>
                </a:lnTo>
                <a:lnTo>
                  <a:pt x="0" y="7258967"/>
                </a:lnTo>
                <a:lnTo>
                  <a:pt x="15296673" y="7258967"/>
                </a:lnTo>
                <a:lnTo>
                  <a:pt x="15296673" y="0"/>
                </a:lnTo>
                <a:close/>
              </a:path>
            </a:pathLst>
          </a:custGeom>
          <a:blipFill rotWithShape="1">
            <a:blip r:embed="rId4">
              <a:alphaModFix/>
            </a:blip>
            <a:stretch>
              <a:fillRect b="0" l="0" r="0" t="0"/>
            </a:stretch>
          </a:blipFill>
          <a:ln>
            <a:noFill/>
          </a:ln>
        </p:spPr>
      </p:sp>
      <p:sp>
        <p:nvSpPr>
          <p:cNvPr id="103" name="Google Shape;103;p2"/>
          <p:cNvSpPr/>
          <p:nvPr/>
        </p:nvSpPr>
        <p:spPr>
          <a:xfrm>
            <a:off x="12689239" y="1054499"/>
            <a:ext cx="5217761" cy="6377264"/>
          </a:xfrm>
          <a:custGeom>
            <a:rect b="b" l="l" r="r" t="t"/>
            <a:pathLst>
              <a:path extrusionOk="0" h="6377264" w="5217761">
                <a:moveTo>
                  <a:pt x="0" y="0"/>
                </a:moveTo>
                <a:lnTo>
                  <a:pt x="5217761" y="0"/>
                </a:lnTo>
                <a:lnTo>
                  <a:pt x="5217761" y="6377264"/>
                </a:lnTo>
                <a:lnTo>
                  <a:pt x="0" y="6377264"/>
                </a:lnTo>
                <a:lnTo>
                  <a:pt x="0" y="0"/>
                </a:lnTo>
                <a:close/>
              </a:path>
            </a:pathLst>
          </a:custGeom>
          <a:blipFill rotWithShape="1">
            <a:blip r:embed="rId5">
              <a:alphaModFix/>
            </a:blip>
            <a:stretch>
              <a:fillRect b="0" l="0" r="0" t="0"/>
            </a:stretch>
          </a:blipFill>
          <a:ln>
            <a:noFill/>
          </a:ln>
        </p:spPr>
      </p:sp>
      <p:sp>
        <p:nvSpPr>
          <p:cNvPr id="104" name="Google Shape;104;p2"/>
          <p:cNvSpPr txBox="1"/>
          <p:nvPr/>
        </p:nvSpPr>
        <p:spPr>
          <a:xfrm>
            <a:off x="1028700" y="4038600"/>
            <a:ext cx="10951387" cy="321945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1" i="0" lang="en-US" sz="2900" u="none" cap="none" strike="noStrike">
                <a:solidFill>
                  <a:srgbClr val="174076"/>
                </a:solidFill>
                <a:latin typeface="Yeseva One"/>
                <a:ea typeface="Yeseva One"/>
                <a:cs typeface="Yeseva One"/>
                <a:sym typeface="Yeseva One"/>
              </a:rPr>
              <a:t> Film dapat dikatakan sebagai sebuah teks dan sinematografi dapat dikatakan sebagai bahasa film. Pada bab ini kalian akan mempelajari bagaimana sebuah makna dibangun melalui bahasa film dengan mengeksplor beberapa video iklan dan iklan layanan masyarakat.</a:t>
            </a:r>
            <a:endParaRPr/>
          </a:p>
          <a:p>
            <a:pPr indent="0" lvl="0" marL="0" marR="0" rtl="0" algn="just">
              <a:lnSpc>
                <a:spcPct val="277241"/>
              </a:lnSpc>
              <a:spcBef>
                <a:spcPts val="0"/>
              </a:spcBef>
              <a:spcAft>
                <a:spcPts val="0"/>
              </a:spcAft>
              <a:buNone/>
            </a:pPr>
            <a:r>
              <a:t/>
            </a:r>
            <a:endParaRPr b="1" i="0" sz="2900" u="none" cap="none" strike="noStrike">
              <a:solidFill>
                <a:srgbClr val="174076"/>
              </a:solidFill>
              <a:latin typeface="Yeseva One"/>
              <a:ea typeface="Yeseva One"/>
              <a:cs typeface="Yeseva One"/>
              <a:sym typeface="Yeseva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3"/>
          <p:cNvPicPr preferRelativeResize="0"/>
          <p:nvPr/>
        </p:nvPicPr>
        <p:blipFill rotWithShape="1">
          <a:blip r:embed="rId3">
            <a:alphaModFix/>
          </a:blip>
          <a:srcRect b="21911" l="0" r="47" t="21864"/>
          <a:stretch/>
        </p:blipFill>
        <p:spPr>
          <a:xfrm>
            <a:off x="0" y="0"/>
            <a:ext cx="18288000" cy="10287000"/>
          </a:xfrm>
          <a:prstGeom prst="rect">
            <a:avLst/>
          </a:prstGeom>
          <a:noFill/>
          <a:ln>
            <a:noFill/>
          </a:ln>
        </p:spPr>
      </p:pic>
      <p:sp>
        <p:nvSpPr>
          <p:cNvPr id="110" name="Google Shape;110;p3"/>
          <p:cNvSpPr/>
          <p:nvPr/>
        </p:nvSpPr>
        <p:spPr>
          <a:xfrm>
            <a:off x="1319218" y="1379921"/>
            <a:ext cx="6935198" cy="7517543"/>
          </a:xfrm>
          <a:custGeom>
            <a:rect b="b" l="l" r="r" t="t"/>
            <a:pathLst>
              <a:path extrusionOk="0" h="7517543" w="6935198">
                <a:moveTo>
                  <a:pt x="0" y="0"/>
                </a:moveTo>
                <a:lnTo>
                  <a:pt x="6935198" y="0"/>
                </a:lnTo>
                <a:lnTo>
                  <a:pt x="6935198" y="7517543"/>
                </a:lnTo>
                <a:lnTo>
                  <a:pt x="0" y="7517543"/>
                </a:lnTo>
                <a:lnTo>
                  <a:pt x="0" y="0"/>
                </a:lnTo>
                <a:close/>
              </a:path>
            </a:pathLst>
          </a:custGeom>
          <a:blipFill rotWithShape="1">
            <a:blip r:embed="rId4">
              <a:alphaModFix/>
            </a:blip>
            <a:stretch>
              <a:fillRect b="0" l="0" r="0" t="0"/>
            </a:stretch>
          </a:blipFill>
          <a:ln>
            <a:noFill/>
          </a:ln>
        </p:spPr>
      </p:sp>
      <p:sp>
        <p:nvSpPr>
          <p:cNvPr id="111" name="Google Shape;111;p3"/>
          <p:cNvSpPr txBox="1"/>
          <p:nvPr/>
        </p:nvSpPr>
        <p:spPr>
          <a:xfrm>
            <a:off x="3517793" y="3725226"/>
            <a:ext cx="7853613" cy="125349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8700" u="none" cap="none" strike="noStrike">
                <a:solidFill>
                  <a:srgbClr val="FFFFFF"/>
                </a:solidFill>
                <a:latin typeface="Yeseva One"/>
                <a:ea typeface="Yeseva One"/>
                <a:cs typeface="Yeseva One"/>
                <a:sym typeface="Yeseva One"/>
              </a:rPr>
              <a:t>TOK </a:t>
            </a:r>
            <a:endParaRPr/>
          </a:p>
        </p:txBody>
      </p:sp>
      <p:sp>
        <p:nvSpPr>
          <p:cNvPr id="112" name="Google Shape;112;p3"/>
          <p:cNvSpPr/>
          <p:nvPr/>
        </p:nvSpPr>
        <p:spPr>
          <a:xfrm flipH="1" rot="10800000">
            <a:off x="-4910060" y="-3852949"/>
            <a:ext cx="10287000" cy="4881649"/>
          </a:xfrm>
          <a:custGeom>
            <a:rect b="b" l="l" r="r" t="t"/>
            <a:pathLst>
              <a:path extrusionOk="0" h="4881649" w="10287000">
                <a:moveTo>
                  <a:pt x="0" y="4881649"/>
                </a:moveTo>
                <a:lnTo>
                  <a:pt x="10287000" y="4881649"/>
                </a:lnTo>
                <a:lnTo>
                  <a:pt x="10287000" y="0"/>
                </a:lnTo>
                <a:lnTo>
                  <a:pt x="0" y="0"/>
                </a:lnTo>
                <a:lnTo>
                  <a:pt x="0" y="4881649"/>
                </a:lnTo>
                <a:close/>
              </a:path>
            </a:pathLst>
          </a:custGeom>
          <a:blipFill rotWithShape="1">
            <a:blip r:embed="rId5">
              <a:alphaModFix/>
            </a:blip>
            <a:stretch>
              <a:fillRect b="0" l="0" r="0" t="0"/>
            </a:stretch>
          </a:blipFill>
          <a:ln>
            <a:noFill/>
          </a:ln>
        </p:spPr>
      </p:sp>
      <p:sp>
        <p:nvSpPr>
          <p:cNvPr id="113" name="Google Shape;113;p3"/>
          <p:cNvSpPr/>
          <p:nvPr/>
        </p:nvSpPr>
        <p:spPr>
          <a:xfrm rot="-5400000">
            <a:off x="5834140" y="256446"/>
            <a:ext cx="574387" cy="574387"/>
          </a:xfrm>
          <a:custGeom>
            <a:rect b="b" l="l" r="r" t="t"/>
            <a:pathLst>
              <a:path extrusionOk="0" h="574387" w="574387">
                <a:moveTo>
                  <a:pt x="0" y="0"/>
                </a:moveTo>
                <a:lnTo>
                  <a:pt x="574386" y="0"/>
                </a:lnTo>
                <a:lnTo>
                  <a:pt x="574386" y="574387"/>
                </a:lnTo>
                <a:lnTo>
                  <a:pt x="0" y="574387"/>
                </a:lnTo>
                <a:lnTo>
                  <a:pt x="0" y="0"/>
                </a:lnTo>
                <a:close/>
              </a:path>
            </a:pathLst>
          </a:custGeom>
          <a:blipFill rotWithShape="1">
            <a:blip r:embed="rId6">
              <a:alphaModFix/>
            </a:blip>
            <a:stretch>
              <a:fillRect b="0" l="0" r="0" t="0"/>
            </a:stretch>
          </a:blipFill>
          <a:ln>
            <a:noFill/>
          </a:ln>
        </p:spPr>
      </p:sp>
      <p:sp>
        <p:nvSpPr>
          <p:cNvPr id="114" name="Google Shape;114;p3"/>
          <p:cNvSpPr/>
          <p:nvPr/>
        </p:nvSpPr>
        <p:spPr>
          <a:xfrm rot="-5400000">
            <a:off x="6865726" y="256446"/>
            <a:ext cx="574387" cy="574387"/>
          </a:xfrm>
          <a:custGeom>
            <a:rect b="b" l="l" r="r" t="t"/>
            <a:pathLst>
              <a:path extrusionOk="0" h="574387" w="574387">
                <a:moveTo>
                  <a:pt x="0" y="0"/>
                </a:moveTo>
                <a:lnTo>
                  <a:pt x="574387" y="0"/>
                </a:lnTo>
                <a:lnTo>
                  <a:pt x="574387" y="574387"/>
                </a:lnTo>
                <a:lnTo>
                  <a:pt x="0" y="574387"/>
                </a:lnTo>
                <a:lnTo>
                  <a:pt x="0" y="0"/>
                </a:lnTo>
                <a:close/>
              </a:path>
            </a:pathLst>
          </a:custGeom>
          <a:blipFill rotWithShape="1">
            <a:blip r:embed="rId6">
              <a:alphaModFix/>
            </a:blip>
            <a:stretch>
              <a:fillRect b="0" l="0" r="0" t="0"/>
            </a:stretch>
          </a:blipFill>
          <a:ln>
            <a:noFill/>
          </a:ln>
        </p:spPr>
      </p:sp>
      <p:sp>
        <p:nvSpPr>
          <p:cNvPr id="115" name="Google Shape;115;p3"/>
          <p:cNvSpPr/>
          <p:nvPr/>
        </p:nvSpPr>
        <p:spPr>
          <a:xfrm flipH="1">
            <a:off x="13147387" y="9258300"/>
            <a:ext cx="10287000" cy="4881649"/>
          </a:xfrm>
          <a:custGeom>
            <a:rect b="b" l="l" r="r" t="t"/>
            <a:pathLst>
              <a:path extrusionOk="0" h="4881649" w="10287000">
                <a:moveTo>
                  <a:pt x="0" y="4881649"/>
                </a:moveTo>
                <a:lnTo>
                  <a:pt x="10287000" y="4881649"/>
                </a:lnTo>
                <a:lnTo>
                  <a:pt x="10287000" y="0"/>
                </a:lnTo>
                <a:lnTo>
                  <a:pt x="0" y="0"/>
                </a:lnTo>
                <a:lnTo>
                  <a:pt x="0" y="4881649"/>
                </a:lnTo>
                <a:close/>
              </a:path>
            </a:pathLst>
          </a:custGeom>
          <a:blipFill rotWithShape="1">
            <a:blip r:embed="rId5">
              <a:alphaModFix/>
            </a:blip>
            <a:stretch>
              <a:fillRect b="0" l="0" r="0" t="0"/>
            </a:stretch>
          </a:blipFill>
          <a:ln>
            <a:noFill/>
          </a:ln>
        </p:spPr>
      </p:sp>
      <p:sp>
        <p:nvSpPr>
          <p:cNvPr id="116" name="Google Shape;116;p3"/>
          <p:cNvSpPr/>
          <p:nvPr/>
        </p:nvSpPr>
        <p:spPr>
          <a:xfrm rot="5400000">
            <a:off x="12115800" y="9456167"/>
            <a:ext cx="574387" cy="574387"/>
          </a:xfrm>
          <a:custGeom>
            <a:rect b="b" l="l" r="r" t="t"/>
            <a:pathLst>
              <a:path extrusionOk="0" h="574387" w="574387">
                <a:moveTo>
                  <a:pt x="0" y="0"/>
                </a:moveTo>
                <a:lnTo>
                  <a:pt x="574387" y="0"/>
                </a:lnTo>
                <a:lnTo>
                  <a:pt x="574387" y="574387"/>
                </a:lnTo>
                <a:lnTo>
                  <a:pt x="0" y="574387"/>
                </a:lnTo>
                <a:lnTo>
                  <a:pt x="0" y="0"/>
                </a:lnTo>
                <a:close/>
              </a:path>
            </a:pathLst>
          </a:custGeom>
          <a:blipFill rotWithShape="1">
            <a:blip r:embed="rId6">
              <a:alphaModFix/>
            </a:blip>
            <a:stretch>
              <a:fillRect b="0" l="0" r="0" t="0"/>
            </a:stretch>
          </a:blipFill>
          <a:ln>
            <a:noFill/>
          </a:ln>
        </p:spPr>
      </p:sp>
      <p:sp>
        <p:nvSpPr>
          <p:cNvPr id="117" name="Google Shape;117;p3"/>
          <p:cNvSpPr/>
          <p:nvPr/>
        </p:nvSpPr>
        <p:spPr>
          <a:xfrm rot="5400000">
            <a:off x="11084213" y="9456167"/>
            <a:ext cx="574387" cy="574387"/>
          </a:xfrm>
          <a:custGeom>
            <a:rect b="b" l="l" r="r" t="t"/>
            <a:pathLst>
              <a:path extrusionOk="0" h="574387" w="574387">
                <a:moveTo>
                  <a:pt x="0" y="0"/>
                </a:moveTo>
                <a:lnTo>
                  <a:pt x="574387" y="0"/>
                </a:lnTo>
                <a:lnTo>
                  <a:pt x="574387" y="574387"/>
                </a:lnTo>
                <a:lnTo>
                  <a:pt x="0" y="574387"/>
                </a:lnTo>
                <a:lnTo>
                  <a:pt x="0" y="0"/>
                </a:lnTo>
                <a:close/>
              </a:path>
            </a:pathLst>
          </a:custGeom>
          <a:blipFill rotWithShape="1">
            <a:blip r:embed="rId6">
              <a:alphaModFix/>
            </a:blip>
            <a:stretch>
              <a:fillRect b="0" l="0" r="0" t="0"/>
            </a:stretch>
          </a:blipFill>
          <a:ln>
            <a:noFill/>
          </a:ln>
        </p:spPr>
      </p:sp>
      <p:sp>
        <p:nvSpPr>
          <p:cNvPr id="118" name="Google Shape;118;p3"/>
          <p:cNvSpPr txBox="1"/>
          <p:nvPr/>
        </p:nvSpPr>
        <p:spPr>
          <a:xfrm>
            <a:off x="9277114" y="1218472"/>
            <a:ext cx="7740600" cy="649410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4488" u="none" cap="none" strike="noStrike">
                <a:solidFill>
                  <a:srgbClr val="FFFFFF"/>
                </a:solidFill>
                <a:latin typeface="Yeseva One"/>
                <a:ea typeface="Yeseva One"/>
                <a:cs typeface="Yeseva One"/>
                <a:sym typeface="Yeseva One"/>
              </a:rPr>
              <a:t>lmajinasi merupakan salah satu cara untuk mengetahui sesuatu (way of knowing). </a:t>
            </a:r>
            <a:endParaRPr b="1" i="0" sz="4488" u="none" cap="none" strike="noStrike">
              <a:solidFill>
                <a:srgbClr val="FFFFFF"/>
              </a:solidFill>
              <a:latin typeface="Yeseva One"/>
              <a:ea typeface="Yeseva One"/>
              <a:cs typeface="Yeseva One"/>
              <a:sym typeface="Yeseva One"/>
            </a:endParaRPr>
          </a:p>
          <a:p>
            <a:pPr indent="0" lvl="0" marL="0" marR="0" rtl="0" algn="ctr">
              <a:lnSpc>
                <a:spcPct val="120007"/>
              </a:lnSpc>
              <a:spcBef>
                <a:spcPts val="0"/>
              </a:spcBef>
              <a:spcAft>
                <a:spcPts val="0"/>
              </a:spcAft>
              <a:buNone/>
            </a:pPr>
            <a:r>
              <a:rPr b="1" i="0" lang="en-US" sz="4488" u="none" cap="none" strike="noStrike">
                <a:solidFill>
                  <a:srgbClr val="FFFFFF"/>
                </a:solidFill>
                <a:latin typeface="Yeseva One"/>
                <a:ea typeface="Yeseva One"/>
                <a:cs typeface="Yeseva One"/>
                <a:sym typeface="Yeseva One"/>
              </a:rPr>
              <a:t>Apakah iklan dapat memancing imajinasi pemirsanya?</a:t>
            </a:r>
            <a:endParaRPr sz="500"/>
          </a:p>
          <a:p>
            <a:pPr indent="0" lvl="0" marL="0" marR="0" rtl="0" algn="ctr">
              <a:lnSpc>
                <a:spcPct val="120007"/>
              </a:lnSpc>
              <a:spcBef>
                <a:spcPts val="0"/>
              </a:spcBef>
              <a:spcAft>
                <a:spcPts val="0"/>
              </a:spcAft>
              <a:buNone/>
            </a:pPr>
            <a:r>
              <a:rPr b="1" i="0" lang="en-US" sz="4488" u="none" cap="none" strike="noStrike">
                <a:solidFill>
                  <a:srgbClr val="FFFFFF"/>
                </a:solidFill>
                <a:latin typeface="Yeseva One"/>
                <a:ea typeface="Yeseva One"/>
                <a:cs typeface="Yeseva One"/>
                <a:sym typeface="Yeseva One"/>
              </a:rPr>
              <a:t>Bagaimana?</a:t>
            </a:r>
            <a:endParaRPr sz="500"/>
          </a:p>
        </p:txBody>
      </p:sp>
      <p:sp>
        <p:nvSpPr>
          <p:cNvPr id="119" name="Google Shape;119;p3"/>
          <p:cNvSpPr/>
          <p:nvPr/>
        </p:nvSpPr>
        <p:spPr>
          <a:xfrm rot="-2052242">
            <a:off x="14060622" y="6979525"/>
            <a:ext cx="4117397" cy="3092182"/>
          </a:xfrm>
          <a:custGeom>
            <a:rect b="b" l="l" r="r" t="t"/>
            <a:pathLst>
              <a:path extrusionOk="0" h="3092182" w="4117397">
                <a:moveTo>
                  <a:pt x="0" y="0"/>
                </a:moveTo>
                <a:lnTo>
                  <a:pt x="4117397" y="0"/>
                </a:lnTo>
                <a:lnTo>
                  <a:pt x="4117397" y="3092182"/>
                </a:lnTo>
                <a:lnTo>
                  <a:pt x="0" y="3092182"/>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4"/>
          <p:cNvPicPr preferRelativeResize="0"/>
          <p:nvPr/>
        </p:nvPicPr>
        <p:blipFill rotWithShape="1">
          <a:blip r:embed="rId3">
            <a:alphaModFix amt="50000"/>
          </a:blip>
          <a:srcRect b="21911" l="0" r="47" t="21864"/>
          <a:stretch/>
        </p:blipFill>
        <p:spPr>
          <a:xfrm>
            <a:off x="0" y="0"/>
            <a:ext cx="18288000" cy="10287000"/>
          </a:xfrm>
          <a:prstGeom prst="rect">
            <a:avLst/>
          </a:prstGeom>
          <a:noFill/>
          <a:ln>
            <a:noFill/>
          </a:ln>
        </p:spPr>
      </p:pic>
      <p:grpSp>
        <p:nvGrpSpPr>
          <p:cNvPr id="125" name="Google Shape;125;p4"/>
          <p:cNvGrpSpPr/>
          <p:nvPr/>
        </p:nvGrpSpPr>
        <p:grpSpPr>
          <a:xfrm>
            <a:off x="1028700" y="2347447"/>
            <a:ext cx="16574764" cy="6574190"/>
            <a:chOff x="0" y="-66675"/>
            <a:chExt cx="4365370" cy="1731474"/>
          </a:xfrm>
        </p:grpSpPr>
        <p:sp>
          <p:nvSpPr>
            <p:cNvPr id="126" name="Google Shape;126;p4"/>
            <p:cNvSpPr/>
            <p:nvPr/>
          </p:nvSpPr>
          <p:spPr>
            <a:xfrm>
              <a:off x="0" y="0"/>
              <a:ext cx="4365370" cy="1664799"/>
            </a:xfrm>
            <a:custGeom>
              <a:rect b="b" l="l" r="r" t="t"/>
              <a:pathLst>
                <a:path extrusionOk="0" h="1664799" w="4365370">
                  <a:moveTo>
                    <a:pt x="0" y="0"/>
                  </a:moveTo>
                  <a:lnTo>
                    <a:pt x="4365370" y="0"/>
                  </a:lnTo>
                  <a:lnTo>
                    <a:pt x="4365370" y="1664799"/>
                  </a:lnTo>
                  <a:lnTo>
                    <a:pt x="0" y="1664799"/>
                  </a:lnTo>
                  <a:close/>
                </a:path>
              </a:pathLst>
            </a:custGeom>
            <a:solidFill>
              <a:srgbClr val="C5E5DE"/>
            </a:solidFill>
            <a:ln>
              <a:noFill/>
            </a:ln>
          </p:spPr>
        </p:sp>
        <p:sp>
          <p:nvSpPr>
            <p:cNvPr id="127" name="Google Shape;127;p4"/>
            <p:cNvSpPr txBox="1"/>
            <p:nvPr/>
          </p:nvSpPr>
          <p:spPr>
            <a:xfrm>
              <a:off x="0" y="-66675"/>
              <a:ext cx="812800" cy="879475"/>
            </a:xfrm>
            <a:prstGeom prst="rect">
              <a:avLst/>
            </a:prstGeom>
            <a:noFill/>
            <a:ln>
              <a:noFill/>
            </a:ln>
          </p:spPr>
          <p:txBody>
            <a:bodyPr anchorCtr="0" anchor="ctr" bIns="50800" lIns="50800" spcFirstLastPara="1" rIns="50800" wrap="square" tIns="50800">
              <a:noAutofit/>
            </a:bodyPr>
            <a:lstStyle/>
            <a:p>
              <a:pPr indent="0" lvl="0" marL="0" marR="0" rtl="0" algn="ctr">
                <a:lnSpc>
                  <a:spcPct val="175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8" name="Google Shape;128;p4"/>
          <p:cNvSpPr txBox="1"/>
          <p:nvPr/>
        </p:nvSpPr>
        <p:spPr>
          <a:xfrm>
            <a:off x="3328830" y="798877"/>
            <a:ext cx="11984419" cy="130810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5000" u="none" cap="none" strike="noStrike">
                <a:solidFill>
                  <a:srgbClr val="174076"/>
                </a:solidFill>
                <a:latin typeface="Yeseva One"/>
                <a:ea typeface="Yeseva One"/>
                <a:cs typeface="Yeseva One"/>
                <a:sym typeface="Yeseva One"/>
              </a:rPr>
              <a:t>Unsur-unsur pada film dan iklan komersial</a:t>
            </a:r>
            <a:endParaRPr/>
          </a:p>
        </p:txBody>
      </p:sp>
      <p:sp>
        <p:nvSpPr>
          <p:cNvPr id="129" name="Google Shape;129;p4"/>
          <p:cNvSpPr txBox="1"/>
          <p:nvPr/>
        </p:nvSpPr>
        <p:spPr>
          <a:xfrm>
            <a:off x="2071540" y="3068465"/>
            <a:ext cx="13013100" cy="5152200"/>
          </a:xfrm>
          <a:prstGeom prst="rect">
            <a:avLst/>
          </a:prstGeom>
          <a:noFill/>
          <a:ln>
            <a:noFill/>
          </a:ln>
        </p:spPr>
        <p:txBody>
          <a:bodyPr anchorCtr="0" anchor="t" bIns="0" lIns="0" spcFirstLastPara="1" rIns="0" wrap="square" tIns="0">
            <a:spAutoFit/>
          </a:bodyPr>
          <a:lstStyle/>
          <a:p>
            <a:pPr indent="-347980" lvl="1" marL="734059" marR="0" rtl="0" algn="just">
              <a:lnSpc>
                <a:spcPct val="140011"/>
              </a:lnSpc>
              <a:spcBef>
                <a:spcPts val="0"/>
              </a:spcBef>
              <a:spcAft>
                <a:spcPts val="0"/>
              </a:spcAft>
              <a:buClr>
                <a:srgbClr val="174076"/>
              </a:buClr>
              <a:buSzPts val="3099"/>
              <a:buFont typeface="Arial"/>
              <a:buChar char="•"/>
            </a:pPr>
            <a:r>
              <a:rPr b="0" i="0" lang="en-US" sz="3099" u="none" cap="none" strike="noStrike">
                <a:solidFill>
                  <a:srgbClr val="174076"/>
                </a:solidFill>
                <a:latin typeface="Arial"/>
                <a:ea typeface="Arial"/>
                <a:cs typeface="Arial"/>
                <a:sym typeface="Arial"/>
              </a:rPr>
              <a:t>Mise en scene: segala aspek yang ada di dalam frame yang berada di depan kamera yang akan diambil pada saat proses produksi film</a:t>
            </a:r>
            <a:endParaRPr sz="1100"/>
          </a:p>
          <a:p>
            <a:pPr indent="-347980" lvl="1" marL="734059" marR="0" rtl="0" algn="just">
              <a:lnSpc>
                <a:spcPct val="140011"/>
              </a:lnSpc>
              <a:spcBef>
                <a:spcPts val="0"/>
              </a:spcBef>
              <a:spcAft>
                <a:spcPts val="0"/>
              </a:spcAft>
              <a:buClr>
                <a:srgbClr val="174076"/>
              </a:buClr>
              <a:buSzPts val="3099"/>
              <a:buFont typeface="Arial"/>
              <a:buChar char="•"/>
            </a:pPr>
            <a:r>
              <a:rPr b="0" i="0" lang="en-US" sz="3099" u="none" cap="none" strike="noStrike">
                <a:solidFill>
                  <a:srgbClr val="174076"/>
                </a:solidFill>
                <a:latin typeface="Arial"/>
                <a:ea typeface="Arial"/>
                <a:cs typeface="Arial"/>
                <a:sym typeface="Arial"/>
              </a:rPr>
              <a:t>Angle camera : posisi lensa kamera yang mengarah pada subyek. </a:t>
            </a:r>
            <a:endParaRPr sz="1100"/>
          </a:p>
          <a:p>
            <a:pPr indent="-347980" lvl="1" marL="734059" marR="0" rtl="0" algn="just">
              <a:lnSpc>
                <a:spcPct val="140011"/>
              </a:lnSpc>
              <a:spcBef>
                <a:spcPts val="0"/>
              </a:spcBef>
              <a:spcAft>
                <a:spcPts val="0"/>
              </a:spcAft>
              <a:buClr>
                <a:srgbClr val="174076"/>
              </a:buClr>
              <a:buSzPts val="3099"/>
              <a:buFont typeface="Arial"/>
              <a:buChar char="•"/>
            </a:pPr>
            <a:r>
              <a:rPr b="0" i="0" lang="en-US" sz="3099" u="none" cap="none" strike="noStrike">
                <a:solidFill>
                  <a:srgbClr val="174076"/>
                </a:solidFill>
                <a:latin typeface="Arial"/>
                <a:ea typeface="Arial"/>
                <a:cs typeface="Arial"/>
                <a:sym typeface="Arial"/>
              </a:rPr>
              <a:t>Camera shot:  teknik pengambilan gambar berdasar pada jarak kamera dengan objek a</a:t>
            </a:r>
            <a:endParaRPr sz="1100"/>
          </a:p>
          <a:p>
            <a:pPr indent="0" lvl="0" marL="0" marR="0" rtl="0" algn="just">
              <a:lnSpc>
                <a:spcPct val="140011"/>
              </a:lnSpc>
              <a:spcBef>
                <a:spcPts val="0"/>
              </a:spcBef>
              <a:spcAft>
                <a:spcPts val="0"/>
              </a:spcAft>
              <a:buNone/>
            </a:pPr>
            <a:r>
              <a:rPr b="0" i="0" lang="en-US" sz="3099" u="none" cap="none" strike="noStrike">
                <a:solidFill>
                  <a:srgbClr val="174076"/>
                </a:solidFill>
                <a:latin typeface="Arial"/>
                <a:ea typeface="Arial"/>
                <a:cs typeface="Arial"/>
                <a:sym typeface="Arial"/>
              </a:rPr>
              <a:t>Selengkapnya pelajari</a:t>
            </a:r>
            <a:endParaRPr sz="1100"/>
          </a:p>
          <a:p>
            <a:pPr indent="0" lvl="0" marL="0" marR="0" rtl="0" algn="just">
              <a:lnSpc>
                <a:spcPct val="140011"/>
              </a:lnSpc>
              <a:spcBef>
                <a:spcPts val="0"/>
              </a:spcBef>
              <a:spcAft>
                <a:spcPts val="0"/>
              </a:spcAft>
              <a:buNone/>
            </a:pPr>
            <a:r>
              <a:rPr b="0" i="0" lang="en-US" sz="3099" u="none" cap="none" strike="noStrike">
                <a:solidFill>
                  <a:srgbClr val="174076"/>
                </a:solidFill>
                <a:latin typeface="Arial"/>
                <a:ea typeface="Arial"/>
                <a:cs typeface="Arial"/>
                <a:sym typeface="Arial"/>
              </a:rPr>
              <a:t> https://studioantelope.com/istilah-shot-dalam-film/</a:t>
            </a:r>
            <a:endParaRPr sz="1100"/>
          </a:p>
          <a:p>
            <a:pPr indent="0" lvl="0" marL="0" marR="0" rtl="0" algn="just">
              <a:lnSpc>
                <a:spcPct val="140011"/>
              </a:lnSpc>
              <a:spcBef>
                <a:spcPts val="0"/>
              </a:spcBef>
              <a:spcAft>
                <a:spcPts val="0"/>
              </a:spcAft>
              <a:buNone/>
            </a:pPr>
            <a:r>
              <a:t/>
            </a:r>
            <a:endParaRPr b="0" i="0" sz="3099" u="none" cap="none" strike="noStrike">
              <a:solidFill>
                <a:srgbClr val="174076"/>
              </a:solidFill>
              <a:latin typeface="Arial"/>
              <a:ea typeface="Arial"/>
              <a:cs typeface="Arial"/>
              <a:sym typeface="Arial"/>
            </a:endParaRPr>
          </a:p>
        </p:txBody>
      </p:sp>
      <p:sp>
        <p:nvSpPr>
          <p:cNvPr id="130" name="Google Shape;130;p4"/>
          <p:cNvSpPr/>
          <p:nvPr/>
        </p:nvSpPr>
        <p:spPr>
          <a:xfrm rot="1303138">
            <a:off x="-433925" y="-361331"/>
            <a:ext cx="2774537" cy="3102764"/>
          </a:xfrm>
          <a:custGeom>
            <a:rect b="b" l="l" r="r" t="t"/>
            <a:pathLst>
              <a:path extrusionOk="0" h="3102764" w="2774537">
                <a:moveTo>
                  <a:pt x="0" y="0"/>
                </a:moveTo>
                <a:lnTo>
                  <a:pt x="2774537" y="0"/>
                </a:lnTo>
                <a:lnTo>
                  <a:pt x="2774537" y="3102764"/>
                </a:lnTo>
                <a:lnTo>
                  <a:pt x="0" y="3102764"/>
                </a:lnTo>
                <a:lnTo>
                  <a:pt x="0" y="0"/>
                </a:lnTo>
                <a:close/>
              </a:path>
            </a:pathLst>
          </a:custGeom>
          <a:blipFill rotWithShape="1">
            <a:blip r:embed="rId4">
              <a:alphaModFix/>
            </a:blip>
            <a:stretch>
              <a:fillRect b="0" l="0" r="0" t="0"/>
            </a:stretch>
          </a:blipFill>
          <a:ln>
            <a:noFill/>
          </a:ln>
        </p:spPr>
      </p:sp>
      <p:sp>
        <p:nvSpPr>
          <p:cNvPr id="131" name="Google Shape;131;p4"/>
          <p:cNvSpPr/>
          <p:nvPr/>
        </p:nvSpPr>
        <p:spPr>
          <a:xfrm flipH="1" rot="-1342631">
            <a:off x="15822821" y="-356367"/>
            <a:ext cx="2908214" cy="3252254"/>
          </a:xfrm>
          <a:custGeom>
            <a:rect b="b" l="l" r="r" t="t"/>
            <a:pathLst>
              <a:path extrusionOk="0" h="3252254" w="2908214">
                <a:moveTo>
                  <a:pt x="2908214" y="0"/>
                </a:moveTo>
                <a:lnTo>
                  <a:pt x="0" y="0"/>
                </a:lnTo>
                <a:lnTo>
                  <a:pt x="0" y="3252253"/>
                </a:lnTo>
                <a:lnTo>
                  <a:pt x="2908214" y="3252253"/>
                </a:lnTo>
                <a:lnTo>
                  <a:pt x="2908214" y="0"/>
                </a:lnTo>
                <a:close/>
              </a:path>
            </a:pathLst>
          </a:custGeom>
          <a:blipFill rotWithShape="1">
            <a:blip r:embed="rId4">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5"/>
          <p:cNvPicPr preferRelativeResize="0"/>
          <p:nvPr/>
        </p:nvPicPr>
        <p:blipFill rotWithShape="1">
          <a:blip r:embed="rId3">
            <a:alphaModFix/>
          </a:blip>
          <a:srcRect b="21911" l="0" r="47" t="21864"/>
          <a:stretch/>
        </p:blipFill>
        <p:spPr>
          <a:xfrm>
            <a:off x="0" y="0"/>
            <a:ext cx="18288000" cy="10287000"/>
          </a:xfrm>
          <a:prstGeom prst="rect">
            <a:avLst/>
          </a:prstGeom>
          <a:noFill/>
          <a:ln>
            <a:noFill/>
          </a:ln>
        </p:spPr>
      </p:pic>
      <p:sp>
        <p:nvSpPr>
          <p:cNvPr id="137" name="Google Shape;137;p5"/>
          <p:cNvSpPr txBox="1"/>
          <p:nvPr/>
        </p:nvSpPr>
        <p:spPr>
          <a:xfrm>
            <a:off x="3498603" y="404666"/>
            <a:ext cx="10863257" cy="20383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700" u="none" cap="none" strike="noStrike">
                <a:solidFill>
                  <a:srgbClr val="174076"/>
                </a:solidFill>
                <a:latin typeface="Yeseva One"/>
                <a:ea typeface="Yeseva One"/>
                <a:cs typeface="Yeseva One"/>
                <a:sym typeface="Yeseva One"/>
              </a:rPr>
              <a:t>Unsur-unsur pada film dan iklan komersial</a:t>
            </a:r>
            <a:endParaRPr/>
          </a:p>
        </p:txBody>
      </p:sp>
      <p:sp>
        <p:nvSpPr>
          <p:cNvPr id="138" name="Google Shape;138;p5"/>
          <p:cNvSpPr/>
          <p:nvPr/>
        </p:nvSpPr>
        <p:spPr>
          <a:xfrm>
            <a:off x="1522007" y="3267067"/>
            <a:ext cx="13907375" cy="6192559"/>
          </a:xfrm>
          <a:custGeom>
            <a:rect b="b" l="l" r="r" t="t"/>
            <a:pathLst>
              <a:path extrusionOk="0" h="5632954" w="12650602">
                <a:moveTo>
                  <a:pt x="12526142" y="5632954"/>
                </a:moveTo>
                <a:lnTo>
                  <a:pt x="124460" y="5632954"/>
                </a:lnTo>
                <a:cubicBezTo>
                  <a:pt x="55880" y="5632954"/>
                  <a:pt x="0" y="5577074"/>
                  <a:pt x="0" y="5508494"/>
                </a:cubicBezTo>
                <a:lnTo>
                  <a:pt x="0" y="124460"/>
                </a:lnTo>
                <a:cubicBezTo>
                  <a:pt x="0" y="55880"/>
                  <a:pt x="55880" y="0"/>
                  <a:pt x="124460" y="0"/>
                </a:cubicBezTo>
                <a:lnTo>
                  <a:pt x="12526142" y="0"/>
                </a:lnTo>
                <a:cubicBezTo>
                  <a:pt x="12594723" y="0"/>
                  <a:pt x="12650602" y="55880"/>
                  <a:pt x="12650602" y="124460"/>
                </a:cubicBezTo>
                <a:lnTo>
                  <a:pt x="12650602" y="5508494"/>
                </a:lnTo>
                <a:cubicBezTo>
                  <a:pt x="12650602" y="5577074"/>
                  <a:pt x="12594723" y="5632954"/>
                  <a:pt x="12526142" y="56329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txBox="1"/>
          <p:nvPr/>
        </p:nvSpPr>
        <p:spPr>
          <a:xfrm>
            <a:off x="1967116" y="3486162"/>
            <a:ext cx="12394800" cy="6169200"/>
          </a:xfrm>
          <a:prstGeom prst="rect">
            <a:avLst/>
          </a:prstGeom>
          <a:noFill/>
          <a:ln>
            <a:noFill/>
          </a:ln>
        </p:spPr>
        <p:txBody>
          <a:bodyPr anchorCtr="0" anchor="t" bIns="0" lIns="0" spcFirstLastPara="1" rIns="0" wrap="square" tIns="0">
            <a:spAutoFit/>
          </a:bodyPr>
          <a:lstStyle/>
          <a:p>
            <a:pPr indent="-294007" lvl="1" marL="626114" marR="0" rtl="0" algn="just">
              <a:lnSpc>
                <a:spcPct val="130000"/>
              </a:lnSpc>
              <a:spcBef>
                <a:spcPts val="0"/>
              </a:spcBef>
              <a:spcAft>
                <a:spcPts val="0"/>
              </a:spcAft>
              <a:buClr>
                <a:srgbClr val="174076"/>
              </a:buClr>
              <a:buSzPts val="2600"/>
              <a:buFont typeface="Arial"/>
              <a:buChar char="•"/>
            </a:pPr>
            <a:r>
              <a:rPr b="0" i="0" lang="en-US" sz="2600" u="none" cap="none" strike="noStrike">
                <a:solidFill>
                  <a:srgbClr val="174076"/>
                </a:solidFill>
                <a:latin typeface="Arial"/>
                <a:ea typeface="Arial"/>
                <a:cs typeface="Arial"/>
                <a:sym typeface="Arial"/>
              </a:rPr>
              <a:t>Diegetic dan non-diegetic sound</a:t>
            </a:r>
            <a:endParaRPr sz="1100"/>
          </a:p>
          <a:p>
            <a:pPr indent="0" lvl="0" marL="0" marR="0" rtl="0" algn="just">
              <a:lnSpc>
                <a:spcPct val="130000"/>
              </a:lnSpc>
              <a:spcBef>
                <a:spcPts val="0"/>
              </a:spcBef>
              <a:spcAft>
                <a:spcPts val="0"/>
              </a:spcAft>
              <a:buNone/>
            </a:pPr>
            <a:r>
              <a:rPr b="0" i="0" lang="en-US" sz="2600" u="none" cap="none" strike="noStrike">
                <a:solidFill>
                  <a:srgbClr val="174076"/>
                </a:solidFill>
                <a:latin typeface="Arial"/>
                <a:ea typeface="Arial"/>
                <a:cs typeface="Arial"/>
                <a:sym typeface="Arial"/>
              </a:rPr>
              <a:t>Diegetic: elemen-elemen suara yang sumber atau asal suaranya ada di dalam ruang cerita. Suara tersebut dapat meliputi suara dialog, efek suara yang dihasilkan objek atau karakter, serta musik yang dihasilkan dari instrumen maupun objek di dalam cerita</a:t>
            </a:r>
            <a:endParaRPr sz="1100"/>
          </a:p>
          <a:p>
            <a:pPr indent="0" lvl="0" marL="0" marR="0" rtl="0" algn="just">
              <a:lnSpc>
                <a:spcPct val="130000"/>
              </a:lnSpc>
              <a:spcBef>
                <a:spcPts val="0"/>
              </a:spcBef>
              <a:spcAft>
                <a:spcPts val="0"/>
              </a:spcAft>
              <a:buNone/>
            </a:pPr>
            <a:r>
              <a:rPr b="0" i="0" lang="en-US" sz="2600" u="none" cap="none" strike="noStrike">
                <a:solidFill>
                  <a:srgbClr val="174076"/>
                </a:solidFill>
                <a:latin typeface="Arial"/>
                <a:ea typeface="Arial"/>
                <a:cs typeface="Arial"/>
                <a:sym typeface="Arial"/>
              </a:rPr>
              <a:t>  Non-diegetic: suara yang tidak berasal dari ruang cerita (diegesis) apalagi sumber suaranya, jelas tidak terlihat di layar, misalnya narasi atau suara musik yang berfungsi sebagai backsound</a:t>
            </a:r>
            <a:endParaRPr sz="1100"/>
          </a:p>
          <a:p>
            <a:pPr indent="-294007" lvl="1" marL="626114" marR="0" rtl="0" algn="just">
              <a:lnSpc>
                <a:spcPct val="130000"/>
              </a:lnSpc>
              <a:spcBef>
                <a:spcPts val="0"/>
              </a:spcBef>
              <a:spcAft>
                <a:spcPts val="0"/>
              </a:spcAft>
              <a:buClr>
                <a:srgbClr val="174076"/>
              </a:buClr>
              <a:buSzPts val="2600"/>
              <a:buFont typeface="Arial"/>
              <a:buChar char="•"/>
            </a:pPr>
            <a:r>
              <a:rPr b="0" i="0" lang="en-US" sz="2600" u="none" cap="none" strike="noStrike">
                <a:solidFill>
                  <a:srgbClr val="174076"/>
                </a:solidFill>
                <a:latin typeface="Arial"/>
                <a:ea typeface="Arial"/>
                <a:cs typeface="Arial"/>
                <a:sym typeface="Arial"/>
              </a:rPr>
              <a:t>Montage: cara atau teknik mengedit potongan film tematik (footage) yang telah diambil dan terpisah kemudian menggabungkannya ke dalam rangkaian yang disusun dan tertata rapi.</a:t>
            </a:r>
            <a:endParaRPr sz="1100"/>
          </a:p>
          <a:p>
            <a:pPr indent="0" lvl="0" marL="0" marR="0" rtl="0" algn="just">
              <a:lnSpc>
                <a:spcPct val="130000"/>
              </a:lnSpc>
              <a:spcBef>
                <a:spcPts val="0"/>
              </a:spcBef>
              <a:spcAft>
                <a:spcPts val="0"/>
              </a:spcAft>
              <a:buNone/>
            </a:pPr>
            <a:r>
              <a:t/>
            </a:r>
            <a:endParaRPr b="0" i="0" sz="2900" u="none" cap="none" strike="noStrike">
              <a:solidFill>
                <a:srgbClr val="174076"/>
              </a:solidFill>
              <a:latin typeface="Arial"/>
              <a:ea typeface="Arial"/>
              <a:cs typeface="Arial"/>
              <a:sym typeface="Arial"/>
            </a:endParaRPr>
          </a:p>
        </p:txBody>
      </p:sp>
      <p:sp>
        <p:nvSpPr>
          <p:cNvPr id="140" name="Google Shape;140;p5"/>
          <p:cNvSpPr/>
          <p:nvPr/>
        </p:nvSpPr>
        <p:spPr>
          <a:xfrm rot="1303138">
            <a:off x="-715738" y="-192375"/>
            <a:ext cx="3937077" cy="4402831"/>
          </a:xfrm>
          <a:custGeom>
            <a:rect b="b" l="l" r="r" t="t"/>
            <a:pathLst>
              <a:path extrusionOk="0" h="4402831" w="3937077">
                <a:moveTo>
                  <a:pt x="0" y="0"/>
                </a:moveTo>
                <a:lnTo>
                  <a:pt x="3937077" y="0"/>
                </a:lnTo>
                <a:lnTo>
                  <a:pt x="3937077" y="4402831"/>
                </a:lnTo>
                <a:lnTo>
                  <a:pt x="0" y="4402831"/>
                </a:lnTo>
                <a:lnTo>
                  <a:pt x="0" y="0"/>
                </a:lnTo>
                <a:close/>
              </a:path>
            </a:pathLst>
          </a:custGeom>
          <a:blipFill rotWithShape="1">
            <a:blip r:embed="rId4">
              <a:alphaModFix/>
            </a:blip>
            <a:stretch>
              <a:fillRect b="0" l="0" r="0" t="0"/>
            </a:stretch>
          </a:blipFill>
          <a:ln>
            <a:noFill/>
          </a:ln>
        </p:spPr>
      </p:sp>
      <p:sp>
        <p:nvSpPr>
          <p:cNvPr id="141" name="Google Shape;141;p5"/>
          <p:cNvSpPr/>
          <p:nvPr/>
        </p:nvSpPr>
        <p:spPr>
          <a:xfrm flipH="1" rot="-1342631">
            <a:off x="15051709" y="-203842"/>
            <a:ext cx="3937077" cy="4402831"/>
          </a:xfrm>
          <a:custGeom>
            <a:rect b="b" l="l" r="r" t="t"/>
            <a:pathLst>
              <a:path extrusionOk="0" h="4402831" w="3937077">
                <a:moveTo>
                  <a:pt x="3937077" y="0"/>
                </a:moveTo>
                <a:lnTo>
                  <a:pt x="0" y="0"/>
                </a:lnTo>
                <a:lnTo>
                  <a:pt x="0" y="4402831"/>
                </a:lnTo>
                <a:lnTo>
                  <a:pt x="3937077" y="4402831"/>
                </a:lnTo>
                <a:lnTo>
                  <a:pt x="3937077" y="0"/>
                </a:lnTo>
                <a:close/>
              </a:path>
            </a:pathLst>
          </a:custGeom>
          <a:blipFill rotWithShape="1">
            <a:blip r:embed="rId4">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25d4e05262c_0_13"/>
          <p:cNvPicPr preferRelativeResize="0"/>
          <p:nvPr/>
        </p:nvPicPr>
        <p:blipFill rotWithShape="1">
          <a:blip r:embed="rId3">
            <a:alphaModFix/>
          </a:blip>
          <a:srcRect b="21910" l="0" r="49" t="21865"/>
          <a:stretch/>
        </p:blipFill>
        <p:spPr>
          <a:xfrm>
            <a:off x="0" y="0"/>
            <a:ext cx="18288002" cy="10287000"/>
          </a:xfrm>
          <a:prstGeom prst="rect">
            <a:avLst/>
          </a:prstGeom>
          <a:noFill/>
          <a:ln>
            <a:noFill/>
          </a:ln>
        </p:spPr>
      </p:pic>
      <p:sp>
        <p:nvSpPr>
          <p:cNvPr id="147" name="Google Shape;147;g25d4e05262c_0_13"/>
          <p:cNvSpPr txBox="1"/>
          <p:nvPr/>
        </p:nvSpPr>
        <p:spPr>
          <a:xfrm>
            <a:off x="3498603" y="404666"/>
            <a:ext cx="10863300" cy="1031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6700">
                <a:solidFill>
                  <a:srgbClr val="174076"/>
                </a:solidFill>
                <a:latin typeface="Yeseva One"/>
                <a:ea typeface="Yeseva One"/>
                <a:cs typeface="Yeseva One"/>
                <a:sym typeface="Yeseva One"/>
              </a:rPr>
              <a:t>Aktivitas</a:t>
            </a:r>
            <a:endParaRPr/>
          </a:p>
        </p:txBody>
      </p:sp>
      <p:sp>
        <p:nvSpPr>
          <p:cNvPr id="148" name="Google Shape;148;g25d4e05262c_0_13"/>
          <p:cNvSpPr/>
          <p:nvPr/>
        </p:nvSpPr>
        <p:spPr>
          <a:xfrm>
            <a:off x="1530494" y="3138642"/>
            <a:ext cx="13915662" cy="6196249"/>
          </a:xfrm>
          <a:custGeom>
            <a:rect b="b" l="l" r="r" t="t"/>
            <a:pathLst>
              <a:path extrusionOk="0" h="5632954" w="12650602">
                <a:moveTo>
                  <a:pt x="12526142" y="5632954"/>
                </a:moveTo>
                <a:lnTo>
                  <a:pt x="124460" y="5632954"/>
                </a:lnTo>
                <a:cubicBezTo>
                  <a:pt x="55880" y="5632954"/>
                  <a:pt x="0" y="5577074"/>
                  <a:pt x="0" y="5508494"/>
                </a:cubicBezTo>
                <a:lnTo>
                  <a:pt x="0" y="124460"/>
                </a:lnTo>
                <a:cubicBezTo>
                  <a:pt x="0" y="55880"/>
                  <a:pt x="55880" y="0"/>
                  <a:pt x="124460" y="0"/>
                </a:cubicBezTo>
                <a:lnTo>
                  <a:pt x="12526142" y="0"/>
                </a:lnTo>
                <a:cubicBezTo>
                  <a:pt x="12594723" y="0"/>
                  <a:pt x="12650602" y="55880"/>
                  <a:pt x="12650602" y="124460"/>
                </a:cubicBezTo>
                <a:lnTo>
                  <a:pt x="12650602" y="5508494"/>
                </a:lnTo>
                <a:cubicBezTo>
                  <a:pt x="12650602" y="5577074"/>
                  <a:pt x="12594723" y="5632954"/>
                  <a:pt x="12526142" y="56329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5d4e05262c_0_13"/>
          <p:cNvSpPr txBox="1"/>
          <p:nvPr/>
        </p:nvSpPr>
        <p:spPr>
          <a:xfrm>
            <a:off x="1967116" y="3486162"/>
            <a:ext cx="12394800" cy="6689400"/>
          </a:xfrm>
          <a:prstGeom prst="rect">
            <a:avLst/>
          </a:prstGeom>
          <a:noFill/>
          <a:ln>
            <a:noFill/>
          </a:ln>
        </p:spPr>
        <p:txBody>
          <a:bodyPr anchorCtr="0" anchor="t" bIns="0" lIns="0" spcFirstLastPara="1" rIns="0" wrap="square" tIns="0">
            <a:spAutoFit/>
          </a:bodyPr>
          <a:lstStyle/>
          <a:p>
            <a:pPr indent="-294006" lvl="1" marL="626113" marR="0" rtl="0" algn="just">
              <a:lnSpc>
                <a:spcPct val="130000"/>
              </a:lnSpc>
              <a:spcBef>
                <a:spcPts val="0"/>
              </a:spcBef>
              <a:spcAft>
                <a:spcPts val="0"/>
              </a:spcAft>
              <a:buClr>
                <a:srgbClr val="174076"/>
              </a:buClr>
              <a:buSzPts val="2600"/>
              <a:buFont typeface="Arial"/>
              <a:buChar char="•"/>
            </a:pPr>
            <a:r>
              <a:rPr lang="en-US" sz="2600">
                <a:solidFill>
                  <a:srgbClr val="174076"/>
                </a:solidFill>
              </a:rPr>
              <a:t>Bagi menjadi beberapa kelompok (1 kelompok 3-4 orang)</a:t>
            </a:r>
            <a:endParaRPr sz="2600">
              <a:solidFill>
                <a:srgbClr val="174076"/>
              </a:solidFill>
            </a:endParaRPr>
          </a:p>
          <a:p>
            <a:pPr indent="-294006" lvl="1" marL="626113" marR="0" rtl="0" algn="just">
              <a:lnSpc>
                <a:spcPct val="130000"/>
              </a:lnSpc>
              <a:spcBef>
                <a:spcPts val="0"/>
              </a:spcBef>
              <a:spcAft>
                <a:spcPts val="0"/>
              </a:spcAft>
              <a:buClr>
                <a:srgbClr val="174076"/>
              </a:buClr>
              <a:buSzPts val="2600"/>
              <a:buChar char="•"/>
            </a:pPr>
            <a:r>
              <a:rPr lang="en-US" sz="2600">
                <a:solidFill>
                  <a:srgbClr val="174076"/>
                </a:solidFill>
              </a:rPr>
              <a:t>Pilih salah satu iklan/ film (tiap kelompok harus berbeda sehingga harus dikomunikasikan satu dengan lainnya, jangan sampai sama)</a:t>
            </a:r>
            <a:endParaRPr sz="2600">
              <a:solidFill>
                <a:srgbClr val="174076"/>
              </a:solidFill>
            </a:endParaRPr>
          </a:p>
          <a:p>
            <a:pPr indent="-294006" lvl="1" marL="626113" marR="0" rtl="0" algn="just">
              <a:lnSpc>
                <a:spcPct val="130000"/>
              </a:lnSpc>
              <a:spcBef>
                <a:spcPts val="0"/>
              </a:spcBef>
              <a:spcAft>
                <a:spcPts val="0"/>
              </a:spcAft>
              <a:buClr>
                <a:srgbClr val="174076"/>
              </a:buClr>
              <a:buSzPts val="2600"/>
              <a:buChar char="•"/>
            </a:pPr>
            <a:r>
              <a:rPr lang="en-US" sz="2600">
                <a:solidFill>
                  <a:srgbClr val="174076"/>
                </a:solidFill>
              </a:rPr>
              <a:t>Analisislah iklan/ film yang kamu pilih dengan unsur-unsur pada iklan/ film komersial. Yg harus ada dalam analisismu:</a:t>
            </a:r>
            <a:br>
              <a:rPr lang="en-US" sz="2600">
                <a:solidFill>
                  <a:srgbClr val="174076"/>
                </a:solidFill>
              </a:rPr>
            </a:br>
            <a:r>
              <a:rPr lang="en-US" sz="2600">
                <a:solidFill>
                  <a:srgbClr val="174076"/>
                </a:solidFill>
              </a:rPr>
              <a:t>1. Sinopsis film/ iklan dengan bahasamu</a:t>
            </a:r>
            <a:endParaRPr sz="2600">
              <a:solidFill>
                <a:srgbClr val="174076"/>
              </a:solidFill>
            </a:endParaRPr>
          </a:p>
          <a:p>
            <a:pPr indent="0" lvl="0" marL="0" marR="0" rtl="0" algn="just">
              <a:lnSpc>
                <a:spcPct val="130000"/>
              </a:lnSpc>
              <a:spcBef>
                <a:spcPts val="0"/>
              </a:spcBef>
              <a:spcAft>
                <a:spcPts val="0"/>
              </a:spcAft>
              <a:buNone/>
            </a:pPr>
            <a:r>
              <a:rPr lang="en-US" sz="2600">
                <a:solidFill>
                  <a:srgbClr val="174076"/>
                </a:solidFill>
              </a:rPr>
              <a:t>       2. Isu global yang ada</a:t>
            </a:r>
            <a:endParaRPr sz="2600">
              <a:solidFill>
                <a:srgbClr val="174076"/>
              </a:solidFill>
            </a:endParaRPr>
          </a:p>
          <a:p>
            <a:pPr indent="0" lvl="0" marL="0" marR="0" rtl="0" algn="just">
              <a:lnSpc>
                <a:spcPct val="130000"/>
              </a:lnSpc>
              <a:spcBef>
                <a:spcPts val="0"/>
              </a:spcBef>
              <a:spcAft>
                <a:spcPts val="0"/>
              </a:spcAft>
              <a:buNone/>
            </a:pPr>
            <a:r>
              <a:rPr lang="en-US" sz="2600">
                <a:solidFill>
                  <a:srgbClr val="174076"/>
                </a:solidFill>
              </a:rPr>
              <a:t>       3. Unsur ekstrinsik dan instrinsik film/ iklan</a:t>
            </a:r>
            <a:endParaRPr sz="2600">
              <a:solidFill>
                <a:srgbClr val="174076"/>
              </a:solidFill>
            </a:endParaRPr>
          </a:p>
          <a:p>
            <a:pPr indent="0" lvl="0" marL="0" marR="0" rtl="0" algn="just">
              <a:lnSpc>
                <a:spcPct val="130000"/>
              </a:lnSpc>
              <a:spcBef>
                <a:spcPts val="0"/>
              </a:spcBef>
              <a:spcAft>
                <a:spcPts val="0"/>
              </a:spcAft>
              <a:buNone/>
            </a:pPr>
            <a:r>
              <a:rPr lang="en-US" sz="2600">
                <a:solidFill>
                  <a:srgbClr val="174076"/>
                </a:solidFill>
              </a:rPr>
              <a:t>       4. Unsur-unsur pada film/ iklan</a:t>
            </a:r>
            <a:endParaRPr sz="2600">
              <a:solidFill>
                <a:srgbClr val="174076"/>
              </a:solidFill>
            </a:endParaRPr>
          </a:p>
          <a:p>
            <a:pPr indent="0" lvl="0" marL="0" marR="0" rtl="0" algn="just">
              <a:lnSpc>
                <a:spcPct val="130000"/>
              </a:lnSpc>
              <a:spcBef>
                <a:spcPts val="0"/>
              </a:spcBef>
              <a:spcAft>
                <a:spcPts val="0"/>
              </a:spcAft>
              <a:buNone/>
            </a:pPr>
            <a:r>
              <a:rPr lang="en-US" sz="2600">
                <a:solidFill>
                  <a:srgbClr val="174076"/>
                </a:solidFill>
              </a:rPr>
              <a:t>       5. Pesan moral</a:t>
            </a:r>
            <a:endParaRPr sz="2600">
              <a:solidFill>
                <a:srgbClr val="174076"/>
              </a:solidFill>
            </a:endParaRPr>
          </a:p>
          <a:p>
            <a:pPr indent="0" lvl="0" marL="0" marR="0" rtl="0" algn="just">
              <a:lnSpc>
                <a:spcPct val="130000"/>
              </a:lnSpc>
              <a:spcBef>
                <a:spcPts val="0"/>
              </a:spcBef>
              <a:spcAft>
                <a:spcPts val="0"/>
              </a:spcAft>
              <a:buNone/>
            </a:pPr>
            <a:r>
              <a:t/>
            </a:r>
            <a:endParaRPr sz="2600">
              <a:solidFill>
                <a:srgbClr val="174076"/>
              </a:solidFill>
            </a:endParaRPr>
          </a:p>
          <a:p>
            <a:pPr indent="0" lvl="0" marL="0" marR="0" rtl="0" algn="just">
              <a:lnSpc>
                <a:spcPct val="130000"/>
              </a:lnSpc>
              <a:spcBef>
                <a:spcPts val="0"/>
              </a:spcBef>
              <a:spcAft>
                <a:spcPts val="0"/>
              </a:spcAft>
              <a:buNone/>
            </a:pPr>
            <a:r>
              <a:t/>
            </a:r>
            <a:endParaRPr sz="2600">
              <a:solidFill>
                <a:srgbClr val="174076"/>
              </a:solidFill>
            </a:endParaRPr>
          </a:p>
          <a:p>
            <a:pPr indent="0" lvl="0" marL="0" marR="0" rtl="0" algn="just">
              <a:lnSpc>
                <a:spcPct val="130000"/>
              </a:lnSpc>
              <a:spcBef>
                <a:spcPts val="0"/>
              </a:spcBef>
              <a:spcAft>
                <a:spcPts val="0"/>
              </a:spcAft>
              <a:buNone/>
            </a:pPr>
            <a:r>
              <a:t/>
            </a:r>
            <a:endParaRPr b="0" i="0" sz="2900" u="none" cap="none" strike="noStrike">
              <a:solidFill>
                <a:srgbClr val="174076"/>
              </a:solidFill>
              <a:latin typeface="Arial"/>
              <a:ea typeface="Arial"/>
              <a:cs typeface="Arial"/>
              <a:sym typeface="Arial"/>
            </a:endParaRPr>
          </a:p>
        </p:txBody>
      </p:sp>
      <p:sp>
        <p:nvSpPr>
          <p:cNvPr id="150" name="Google Shape;150;g25d4e05262c_0_13"/>
          <p:cNvSpPr/>
          <p:nvPr/>
        </p:nvSpPr>
        <p:spPr>
          <a:xfrm rot="1301707">
            <a:off x="-807116" y="-352708"/>
            <a:ext cx="3940619" cy="4406792"/>
          </a:xfrm>
          <a:custGeom>
            <a:rect b="b" l="l" r="r" t="t"/>
            <a:pathLst>
              <a:path extrusionOk="0" h="4402831" w="3937077">
                <a:moveTo>
                  <a:pt x="0" y="0"/>
                </a:moveTo>
                <a:lnTo>
                  <a:pt x="3937077" y="0"/>
                </a:lnTo>
                <a:lnTo>
                  <a:pt x="3937077" y="4402831"/>
                </a:lnTo>
                <a:lnTo>
                  <a:pt x="0" y="4402831"/>
                </a:lnTo>
                <a:lnTo>
                  <a:pt x="0" y="0"/>
                </a:lnTo>
                <a:close/>
              </a:path>
            </a:pathLst>
          </a:custGeom>
          <a:blipFill rotWithShape="1">
            <a:blip r:embed="rId4">
              <a:alphaModFix/>
            </a:blip>
            <a:stretch>
              <a:fillRect b="0" l="0" r="0" t="0"/>
            </a:stretch>
          </a:blipFill>
          <a:ln>
            <a:noFill/>
          </a:ln>
        </p:spPr>
      </p:sp>
      <p:sp>
        <p:nvSpPr>
          <p:cNvPr id="151" name="Google Shape;151;g25d4e05262c_0_13"/>
          <p:cNvSpPr/>
          <p:nvPr/>
        </p:nvSpPr>
        <p:spPr>
          <a:xfrm flipH="1" rot="-1340003">
            <a:off x="15049544" y="-204586"/>
            <a:ext cx="3937126" cy="4402886"/>
          </a:xfrm>
          <a:custGeom>
            <a:rect b="b" l="l" r="r" t="t"/>
            <a:pathLst>
              <a:path extrusionOk="0" h="4402831" w="3937077">
                <a:moveTo>
                  <a:pt x="3937077" y="0"/>
                </a:moveTo>
                <a:lnTo>
                  <a:pt x="0" y="0"/>
                </a:lnTo>
                <a:lnTo>
                  <a:pt x="0" y="4402831"/>
                </a:lnTo>
                <a:lnTo>
                  <a:pt x="3937077" y="4402831"/>
                </a:lnTo>
                <a:lnTo>
                  <a:pt x="3937077" y="0"/>
                </a:lnTo>
                <a:close/>
              </a:path>
            </a:pathLst>
          </a:custGeom>
          <a:blipFill rotWithShape="1">
            <a:blip r:embed="rId4">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6"/>
          <p:cNvPicPr preferRelativeResize="0"/>
          <p:nvPr/>
        </p:nvPicPr>
        <p:blipFill rotWithShape="1">
          <a:blip r:embed="rId3">
            <a:alphaModFix amt="50000"/>
          </a:blip>
          <a:srcRect b="21911" l="0" r="47" t="21864"/>
          <a:stretch/>
        </p:blipFill>
        <p:spPr>
          <a:xfrm>
            <a:off x="445200" y="171825"/>
            <a:ext cx="18288002" cy="10287000"/>
          </a:xfrm>
          <a:prstGeom prst="rect">
            <a:avLst/>
          </a:prstGeom>
          <a:noFill/>
          <a:ln>
            <a:noFill/>
          </a:ln>
        </p:spPr>
      </p:pic>
      <p:sp>
        <p:nvSpPr>
          <p:cNvPr id="157" name="Google Shape;157;p6"/>
          <p:cNvSpPr txBox="1"/>
          <p:nvPr/>
        </p:nvSpPr>
        <p:spPr>
          <a:xfrm>
            <a:off x="5042217" y="259200"/>
            <a:ext cx="115335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5000" u="none" cap="none" strike="noStrike">
                <a:solidFill>
                  <a:srgbClr val="174076"/>
                </a:solidFill>
                <a:latin typeface="Yeseva One"/>
                <a:ea typeface="Yeseva One"/>
                <a:cs typeface="Yeseva One"/>
                <a:sym typeface="Yeseva One"/>
              </a:rPr>
              <a:t>Tontonlah dengan saksama</a:t>
            </a:r>
            <a:endParaRPr sz="100"/>
          </a:p>
        </p:txBody>
      </p:sp>
      <p:sp>
        <p:nvSpPr>
          <p:cNvPr id="158" name="Google Shape;158;p6"/>
          <p:cNvSpPr/>
          <p:nvPr/>
        </p:nvSpPr>
        <p:spPr>
          <a:xfrm rot="-5400000">
            <a:off x="-3229689" y="2353457"/>
            <a:ext cx="11219604" cy="5324212"/>
          </a:xfrm>
          <a:custGeom>
            <a:rect b="b" l="l" r="r" t="t"/>
            <a:pathLst>
              <a:path extrusionOk="0" h="5324212" w="11219604">
                <a:moveTo>
                  <a:pt x="11219603" y="5324212"/>
                </a:moveTo>
                <a:lnTo>
                  <a:pt x="0" y="5324212"/>
                </a:lnTo>
                <a:lnTo>
                  <a:pt x="0" y="0"/>
                </a:lnTo>
                <a:lnTo>
                  <a:pt x="11219603" y="0"/>
                </a:lnTo>
                <a:lnTo>
                  <a:pt x="11219603" y="5324212"/>
                </a:lnTo>
                <a:close/>
              </a:path>
            </a:pathLst>
          </a:custGeom>
          <a:blipFill rotWithShape="1">
            <a:blip r:embed="rId4">
              <a:alphaModFix/>
            </a:blip>
            <a:stretch>
              <a:fillRect b="0" l="0" r="0" t="0"/>
            </a:stretch>
          </a:blipFill>
          <a:ln>
            <a:noFill/>
          </a:ln>
        </p:spPr>
      </p:sp>
      <p:sp>
        <p:nvSpPr>
          <p:cNvPr id="159" name="Google Shape;159;p6"/>
          <p:cNvSpPr/>
          <p:nvPr/>
        </p:nvSpPr>
        <p:spPr>
          <a:xfrm rot="-1326527">
            <a:off x="-225246" y="4715336"/>
            <a:ext cx="5332141" cy="5296210"/>
          </a:xfrm>
          <a:custGeom>
            <a:rect b="b" l="l" r="r" t="t"/>
            <a:pathLst>
              <a:path extrusionOk="0" h="5296210" w="5332141">
                <a:moveTo>
                  <a:pt x="0" y="0"/>
                </a:moveTo>
                <a:lnTo>
                  <a:pt x="5332141" y="0"/>
                </a:lnTo>
                <a:lnTo>
                  <a:pt x="5332141" y="5296210"/>
                </a:lnTo>
                <a:lnTo>
                  <a:pt x="0" y="5296210"/>
                </a:lnTo>
                <a:lnTo>
                  <a:pt x="0" y="0"/>
                </a:lnTo>
                <a:close/>
              </a:path>
            </a:pathLst>
          </a:custGeom>
          <a:blipFill rotWithShape="1">
            <a:blip r:embed="rId5">
              <a:alphaModFix/>
            </a:blip>
            <a:stretch>
              <a:fillRect b="0" l="0" r="0" t="0"/>
            </a:stretch>
          </a:blipFill>
          <a:ln>
            <a:noFill/>
          </a:ln>
        </p:spPr>
      </p:sp>
      <p:sp>
        <p:nvSpPr>
          <p:cNvPr id="160" name="Google Shape;160;p6"/>
          <p:cNvSpPr txBox="1"/>
          <p:nvPr/>
        </p:nvSpPr>
        <p:spPr>
          <a:xfrm>
            <a:off x="5042225" y="1028700"/>
            <a:ext cx="12943500" cy="130338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b="0" i="0" lang="en-US" sz="2799" u="none" cap="none" strike="noStrike">
                <a:solidFill>
                  <a:srgbClr val="174076"/>
                </a:solidFill>
                <a:latin typeface="Arial"/>
                <a:ea typeface="Arial"/>
                <a:cs typeface="Arial"/>
                <a:sym typeface="Arial"/>
              </a:rPr>
              <a:t>I</a:t>
            </a:r>
            <a:r>
              <a:rPr b="0" i="0" lang="en-US" sz="2499" u="none" cap="none" strike="noStrike">
                <a:solidFill>
                  <a:srgbClr val="174076"/>
                </a:solidFill>
                <a:latin typeface="Arial"/>
                <a:ea typeface="Arial"/>
                <a:cs typeface="Arial"/>
                <a:sym typeface="Arial"/>
              </a:rPr>
              <a:t>klan komersial:</a:t>
            </a:r>
            <a:endParaRPr sz="1100"/>
          </a:p>
          <a:p>
            <a:pPr indent="0" lvl="0" marL="0" marR="0" rtl="0" algn="l">
              <a:lnSpc>
                <a:spcPct val="150017"/>
              </a:lnSpc>
              <a:spcBef>
                <a:spcPts val="0"/>
              </a:spcBef>
              <a:spcAft>
                <a:spcPts val="0"/>
              </a:spcAft>
              <a:buNone/>
            </a:pPr>
            <a:r>
              <a:rPr b="0" i="0" lang="en-US" sz="2499" u="sng" cap="none" strike="noStrike">
                <a:solidFill>
                  <a:schemeClr val="hlink"/>
                </a:solidFill>
                <a:latin typeface="Arial"/>
                <a:ea typeface="Arial"/>
                <a:cs typeface="Arial"/>
                <a:sym typeface="Arial"/>
                <a:hlinkClick r:id="rId6"/>
              </a:rPr>
              <a:t>https://www.youtube.com/watch?v=58O-wqH5o5s</a:t>
            </a:r>
            <a:endParaRPr sz="1100"/>
          </a:p>
          <a:p>
            <a:pPr indent="0" lvl="0" marL="0" marR="0" rtl="0" algn="l">
              <a:lnSpc>
                <a:spcPct val="150017"/>
              </a:lnSpc>
              <a:spcBef>
                <a:spcPts val="0"/>
              </a:spcBef>
              <a:spcAft>
                <a:spcPts val="0"/>
              </a:spcAft>
              <a:buNone/>
            </a:pPr>
            <a:r>
              <a:rPr lang="en-US" sz="2499" u="sng">
                <a:solidFill>
                  <a:schemeClr val="hlink"/>
                </a:solidFill>
                <a:hlinkClick r:id="rId7"/>
              </a:rPr>
              <a:t>https://www.youtube.com/watch?v=711WZ6SNsrA</a:t>
            </a:r>
            <a:br>
              <a:rPr lang="en-US" sz="2499">
                <a:solidFill>
                  <a:srgbClr val="174076"/>
                </a:solidFill>
              </a:rPr>
            </a:br>
            <a:r>
              <a:rPr lang="en-US" sz="2499" u="sng">
                <a:solidFill>
                  <a:schemeClr val="hlink"/>
                </a:solidFill>
                <a:hlinkClick r:id="rId8"/>
              </a:rPr>
              <a:t>https://www.youtube.com/watch?v=3-FEYPCXFNw</a:t>
            </a:r>
            <a:endParaRPr sz="2499">
              <a:solidFill>
                <a:srgbClr val="174076"/>
              </a:solidFill>
            </a:endParaRPr>
          </a:p>
          <a:p>
            <a:pPr indent="0" lvl="0" marL="0" marR="0" rtl="0" algn="l">
              <a:lnSpc>
                <a:spcPct val="150017"/>
              </a:lnSpc>
              <a:spcBef>
                <a:spcPts val="0"/>
              </a:spcBef>
              <a:spcAft>
                <a:spcPts val="0"/>
              </a:spcAft>
              <a:buNone/>
            </a:pPr>
            <a:r>
              <a:rPr lang="en-US" sz="2499" u="sng">
                <a:solidFill>
                  <a:schemeClr val="hlink"/>
                </a:solidFill>
                <a:hlinkClick r:id="rId9"/>
              </a:rPr>
              <a:t>https://www.youtube.com/watch?v=qDtMcHGDHVo</a:t>
            </a:r>
            <a:endParaRPr sz="2499">
              <a:solidFill>
                <a:srgbClr val="174076"/>
              </a:solidFill>
            </a:endParaRPr>
          </a:p>
          <a:p>
            <a:pPr indent="0" lvl="0" marL="0" marR="0" rtl="0" algn="l">
              <a:lnSpc>
                <a:spcPct val="150017"/>
              </a:lnSpc>
              <a:spcBef>
                <a:spcPts val="0"/>
              </a:spcBef>
              <a:spcAft>
                <a:spcPts val="0"/>
              </a:spcAft>
              <a:buNone/>
            </a:pPr>
            <a:r>
              <a:rPr lang="en-US" sz="2499" u="sng">
                <a:solidFill>
                  <a:schemeClr val="hlink"/>
                </a:solidFill>
                <a:hlinkClick r:id="rId10"/>
              </a:rPr>
              <a:t>https://www.youtube.com/watch?v=GeeTRwzb3yg</a:t>
            </a:r>
            <a:endParaRPr sz="2499">
              <a:solidFill>
                <a:srgbClr val="174076"/>
              </a:solidFill>
            </a:endParaRPr>
          </a:p>
          <a:p>
            <a:pPr indent="0" lvl="0" marL="0" rtl="0" algn="l">
              <a:lnSpc>
                <a:spcPct val="150017"/>
              </a:lnSpc>
              <a:spcBef>
                <a:spcPts val="0"/>
              </a:spcBef>
              <a:spcAft>
                <a:spcPts val="0"/>
              </a:spcAft>
              <a:buNone/>
            </a:pPr>
            <a:r>
              <a:rPr lang="en-US" sz="2499" u="sng">
                <a:solidFill>
                  <a:schemeClr val="hlink"/>
                </a:solidFill>
                <a:hlinkClick r:id="rId11"/>
              </a:rPr>
              <a:t>https://www.youtube.com/watch?v=Xc0zAM8ehCM</a:t>
            </a:r>
            <a:endParaRPr sz="2499">
              <a:solidFill>
                <a:srgbClr val="174076"/>
              </a:solidFill>
            </a:endParaRPr>
          </a:p>
          <a:p>
            <a:pPr indent="0" lvl="0" marL="0" marR="0" rtl="0" algn="l">
              <a:lnSpc>
                <a:spcPct val="150017"/>
              </a:lnSpc>
              <a:spcBef>
                <a:spcPts val="0"/>
              </a:spcBef>
              <a:spcAft>
                <a:spcPts val="0"/>
              </a:spcAft>
              <a:buNone/>
            </a:pPr>
            <a:r>
              <a:rPr b="0" i="0" lang="en-US" sz="2499" u="none" cap="none" strike="noStrike">
                <a:solidFill>
                  <a:srgbClr val="174076"/>
                </a:solidFill>
                <a:latin typeface="Arial"/>
                <a:ea typeface="Arial"/>
                <a:cs typeface="Arial"/>
                <a:sym typeface="Arial"/>
              </a:rPr>
              <a:t>Film:</a:t>
            </a:r>
            <a:endParaRPr b="0" i="0" sz="2499" u="none" cap="none" strike="noStrike">
              <a:solidFill>
                <a:srgbClr val="174076"/>
              </a:solidFill>
              <a:latin typeface="Arial"/>
              <a:ea typeface="Arial"/>
              <a:cs typeface="Arial"/>
              <a:sym typeface="Arial"/>
            </a:endParaRPr>
          </a:p>
          <a:p>
            <a:pPr indent="0" lvl="0" marL="0" marR="0" rtl="0" algn="l">
              <a:lnSpc>
                <a:spcPct val="150017"/>
              </a:lnSpc>
              <a:spcBef>
                <a:spcPts val="0"/>
              </a:spcBef>
              <a:spcAft>
                <a:spcPts val="0"/>
              </a:spcAft>
              <a:buNone/>
            </a:pPr>
            <a:r>
              <a:rPr lang="en-US" sz="2499" u="sng">
                <a:solidFill>
                  <a:schemeClr val="hlink"/>
                </a:solidFill>
                <a:hlinkClick r:id="rId12"/>
              </a:rPr>
              <a:t>https://www.youtube.com/watch?v=H1a1x6RK7q0</a:t>
            </a:r>
            <a:endParaRPr sz="2499">
              <a:solidFill>
                <a:srgbClr val="174076"/>
              </a:solidFill>
            </a:endParaRPr>
          </a:p>
          <a:p>
            <a:pPr indent="0" lvl="0" marL="0" marR="0" rtl="0" algn="l">
              <a:lnSpc>
                <a:spcPct val="150017"/>
              </a:lnSpc>
              <a:spcBef>
                <a:spcPts val="0"/>
              </a:spcBef>
              <a:spcAft>
                <a:spcPts val="0"/>
              </a:spcAft>
              <a:buNone/>
            </a:pPr>
            <a:r>
              <a:rPr lang="en-US" sz="2499" u="sng">
                <a:solidFill>
                  <a:schemeClr val="hlink"/>
                </a:solidFill>
                <a:hlinkClick r:id="rId13"/>
              </a:rPr>
              <a:t>https://www.youtube.com/watch?v=9hwe4Aeye0Y</a:t>
            </a:r>
            <a:endParaRPr sz="2499">
              <a:solidFill>
                <a:srgbClr val="174076"/>
              </a:solidFill>
            </a:endParaRPr>
          </a:p>
          <a:p>
            <a:pPr indent="0" lvl="0" marL="0" rtl="0" algn="l">
              <a:lnSpc>
                <a:spcPct val="150017"/>
              </a:lnSpc>
              <a:spcBef>
                <a:spcPts val="0"/>
              </a:spcBef>
              <a:spcAft>
                <a:spcPts val="0"/>
              </a:spcAft>
              <a:buNone/>
            </a:pPr>
            <a:r>
              <a:rPr lang="en-US" sz="2499" u="sng">
                <a:solidFill>
                  <a:schemeClr val="hlink"/>
                </a:solidFill>
                <a:hlinkClick r:id="rId14"/>
              </a:rPr>
              <a:t>https://www.youtube.com/watch?v=0Nh61ktP90c</a:t>
            </a:r>
            <a:endParaRPr sz="2499">
              <a:solidFill>
                <a:srgbClr val="174076"/>
              </a:solidFill>
            </a:endParaRPr>
          </a:p>
          <a:p>
            <a:pPr indent="0" lvl="0" marL="0" rtl="0" algn="l">
              <a:lnSpc>
                <a:spcPct val="150017"/>
              </a:lnSpc>
              <a:spcBef>
                <a:spcPts val="0"/>
              </a:spcBef>
              <a:spcAft>
                <a:spcPts val="0"/>
              </a:spcAft>
              <a:buNone/>
            </a:pPr>
            <a:r>
              <a:rPr lang="en-US" sz="2499" u="sng">
                <a:solidFill>
                  <a:schemeClr val="hlink"/>
                </a:solidFill>
                <a:hlinkClick r:id="rId15"/>
              </a:rPr>
              <a:t>https://www.youtube.com/watch?v=XbiTsbjFjuQ</a:t>
            </a:r>
            <a:endParaRPr sz="2499">
              <a:solidFill>
                <a:srgbClr val="174076"/>
              </a:solidFill>
            </a:endParaRPr>
          </a:p>
          <a:p>
            <a:pPr indent="0" lvl="0" marL="0" rtl="0" algn="l">
              <a:lnSpc>
                <a:spcPct val="150017"/>
              </a:lnSpc>
              <a:spcBef>
                <a:spcPts val="0"/>
              </a:spcBef>
              <a:spcAft>
                <a:spcPts val="0"/>
              </a:spcAft>
              <a:buNone/>
            </a:pPr>
            <a:r>
              <a:rPr lang="en-US" sz="2499" u="sng">
                <a:solidFill>
                  <a:schemeClr val="hlink"/>
                </a:solidFill>
                <a:hlinkClick r:id="rId16"/>
              </a:rPr>
              <a:t>https://www.youtube.com/watch?v=5lTFdE8ZnF4</a:t>
            </a:r>
            <a:endParaRPr sz="2499">
              <a:solidFill>
                <a:srgbClr val="174076"/>
              </a:solidFill>
            </a:endParaRPr>
          </a:p>
          <a:p>
            <a:pPr indent="0" lvl="0" marL="0" rtl="0" algn="l">
              <a:lnSpc>
                <a:spcPct val="150017"/>
              </a:lnSpc>
              <a:spcBef>
                <a:spcPts val="0"/>
              </a:spcBef>
              <a:spcAft>
                <a:spcPts val="0"/>
              </a:spcAft>
              <a:buNone/>
            </a:pPr>
            <a:r>
              <a:rPr lang="en-US" sz="2499" u="sng">
                <a:solidFill>
                  <a:schemeClr val="hlink"/>
                </a:solidFill>
                <a:hlinkClick r:id="rId17"/>
              </a:rPr>
              <a:t>https://www.youtube.com/watch?v=wW8DbsWkU0s</a:t>
            </a:r>
            <a:endParaRPr sz="2499">
              <a:solidFill>
                <a:srgbClr val="174076"/>
              </a:solidFill>
            </a:endParaRPr>
          </a:p>
          <a:p>
            <a:pPr indent="0" lvl="0" marL="0" rtl="0" algn="l">
              <a:lnSpc>
                <a:spcPct val="150017"/>
              </a:lnSpc>
              <a:spcBef>
                <a:spcPts val="0"/>
              </a:spcBef>
              <a:spcAft>
                <a:spcPts val="0"/>
              </a:spcAft>
              <a:buNone/>
            </a:pPr>
            <a:r>
              <a:t/>
            </a:r>
            <a:endParaRPr sz="2499">
              <a:solidFill>
                <a:srgbClr val="174076"/>
              </a:solidFill>
            </a:endParaRPr>
          </a:p>
          <a:p>
            <a:pPr indent="0" lvl="0" marL="0" marR="0" rtl="0" algn="l">
              <a:lnSpc>
                <a:spcPct val="150017"/>
              </a:lnSpc>
              <a:spcBef>
                <a:spcPts val="0"/>
              </a:spcBef>
              <a:spcAft>
                <a:spcPts val="0"/>
              </a:spcAft>
              <a:buNone/>
            </a:pPr>
            <a:r>
              <a:t/>
            </a:r>
            <a:endParaRPr sz="2799">
              <a:solidFill>
                <a:srgbClr val="174076"/>
              </a:solidFill>
            </a:endParaRPr>
          </a:p>
          <a:p>
            <a:pPr indent="0" lvl="0" marL="0" marR="0" rtl="0" algn="l">
              <a:lnSpc>
                <a:spcPct val="150017"/>
              </a:lnSpc>
              <a:spcBef>
                <a:spcPts val="0"/>
              </a:spcBef>
              <a:spcAft>
                <a:spcPts val="0"/>
              </a:spcAft>
              <a:buNone/>
            </a:pPr>
            <a:r>
              <a:t/>
            </a:r>
            <a:endParaRPr sz="2799">
              <a:solidFill>
                <a:srgbClr val="174076"/>
              </a:solidFill>
            </a:endParaRPr>
          </a:p>
          <a:p>
            <a:pPr indent="0" lvl="0" marL="0" marR="0" rtl="0" algn="l">
              <a:lnSpc>
                <a:spcPct val="150017"/>
              </a:lnSpc>
              <a:spcBef>
                <a:spcPts val="0"/>
              </a:spcBef>
              <a:spcAft>
                <a:spcPts val="0"/>
              </a:spcAft>
              <a:buNone/>
            </a:pPr>
            <a:r>
              <a:t/>
            </a:r>
            <a:endParaRPr sz="2799">
              <a:solidFill>
                <a:srgbClr val="174076"/>
              </a:solidFill>
            </a:endParaRPr>
          </a:p>
          <a:p>
            <a:pPr indent="0" lvl="0" marL="0" marR="0" rtl="0" algn="l">
              <a:lnSpc>
                <a:spcPct val="150017"/>
              </a:lnSpc>
              <a:spcBef>
                <a:spcPts val="0"/>
              </a:spcBef>
              <a:spcAft>
                <a:spcPts val="0"/>
              </a:spcAft>
              <a:buNone/>
            </a:pPr>
            <a:r>
              <a:t/>
            </a:r>
            <a:endParaRPr sz="2799">
              <a:solidFill>
                <a:srgbClr val="174076"/>
              </a:solidFill>
            </a:endParaRPr>
          </a:p>
          <a:p>
            <a:pPr indent="0" lvl="0" marL="0" marR="0" rtl="0" algn="l">
              <a:lnSpc>
                <a:spcPct val="150017"/>
              </a:lnSpc>
              <a:spcBef>
                <a:spcPts val="0"/>
              </a:spcBef>
              <a:spcAft>
                <a:spcPts val="0"/>
              </a:spcAft>
              <a:buNone/>
            </a:pPr>
            <a:r>
              <a:t/>
            </a:r>
            <a:endParaRPr sz="2799">
              <a:solidFill>
                <a:srgbClr val="174076"/>
              </a:solidFill>
            </a:endParaRPr>
          </a:p>
          <a:p>
            <a:pPr indent="0" lvl="0" marL="0" marR="0" rtl="0" algn="l">
              <a:lnSpc>
                <a:spcPct val="150017"/>
              </a:lnSpc>
              <a:spcBef>
                <a:spcPts val="0"/>
              </a:spcBef>
              <a:spcAft>
                <a:spcPts val="0"/>
              </a:spcAft>
              <a:buNone/>
            </a:pPr>
            <a:r>
              <a:t/>
            </a:r>
            <a:endParaRPr b="0" i="0" sz="2799" u="none" cap="none" strike="noStrike">
              <a:solidFill>
                <a:srgbClr val="174076"/>
              </a:solidFill>
              <a:latin typeface="Arial"/>
              <a:ea typeface="Arial"/>
              <a:cs typeface="Arial"/>
              <a:sym typeface="Arial"/>
            </a:endParaRPr>
          </a:p>
          <a:p>
            <a:pPr indent="0" lvl="0" marL="0" marR="0" rtl="0" algn="l">
              <a:lnSpc>
                <a:spcPct val="150017"/>
              </a:lnSpc>
              <a:spcBef>
                <a:spcPts val="0"/>
              </a:spcBef>
              <a:spcAft>
                <a:spcPts val="0"/>
              </a:spcAft>
              <a:buNone/>
            </a:pPr>
            <a:r>
              <a:t/>
            </a:r>
            <a:endParaRPr b="0" i="0" sz="2799" u="none" cap="none" strike="noStrike">
              <a:solidFill>
                <a:srgbClr val="174076"/>
              </a:solidFill>
              <a:latin typeface="Arial"/>
              <a:ea typeface="Arial"/>
              <a:cs typeface="Arial"/>
              <a:sym typeface="Arial"/>
            </a:endParaRPr>
          </a:p>
        </p:txBody>
      </p:sp>
      <p:sp>
        <p:nvSpPr>
          <p:cNvPr id="161" name="Google Shape;161;p6"/>
          <p:cNvSpPr/>
          <p:nvPr/>
        </p:nvSpPr>
        <p:spPr>
          <a:xfrm flipH="1">
            <a:off x="-281993" y="1028700"/>
            <a:ext cx="3228882" cy="3207124"/>
          </a:xfrm>
          <a:custGeom>
            <a:rect b="b" l="l" r="r" t="t"/>
            <a:pathLst>
              <a:path extrusionOk="0" h="3207124" w="3228882">
                <a:moveTo>
                  <a:pt x="3228881" y="0"/>
                </a:moveTo>
                <a:lnTo>
                  <a:pt x="0" y="0"/>
                </a:lnTo>
                <a:lnTo>
                  <a:pt x="0" y="3207124"/>
                </a:lnTo>
                <a:lnTo>
                  <a:pt x="3228881" y="3207124"/>
                </a:lnTo>
                <a:lnTo>
                  <a:pt x="3228881" y="0"/>
                </a:lnTo>
                <a:close/>
              </a:path>
            </a:pathLst>
          </a:custGeom>
          <a:blipFill rotWithShape="1">
            <a:blip r:embed="rId5">
              <a:alphaModFix/>
            </a:blip>
            <a:stretch>
              <a:fillRect b="0" l="0" r="0" t="0"/>
            </a:stretch>
          </a:blipFill>
          <a:ln>
            <a:noFill/>
          </a:ln>
        </p:spPr>
      </p:sp>
      <p:sp>
        <p:nvSpPr>
          <p:cNvPr id="162" name="Google Shape;162;p6"/>
          <p:cNvSpPr/>
          <p:nvPr/>
        </p:nvSpPr>
        <p:spPr>
          <a:xfrm flipH="1" rot="5190768">
            <a:off x="15419964" y="-574862"/>
            <a:ext cx="3228882" cy="3207124"/>
          </a:xfrm>
          <a:custGeom>
            <a:rect b="b" l="l" r="r" t="t"/>
            <a:pathLst>
              <a:path extrusionOk="0" h="3207124" w="3228882">
                <a:moveTo>
                  <a:pt x="3228882" y="0"/>
                </a:moveTo>
                <a:lnTo>
                  <a:pt x="0" y="0"/>
                </a:lnTo>
                <a:lnTo>
                  <a:pt x="0" y="3207124"/>
                </a:lnTo>
                <a:lnTo>
                  <a:pt x="3228882" y="3207124"/>
                </a:lnTo>
                <a:lnTo>
                  <a:pt x="3228882" y="0"/>
                </a:lnTo>
                <a:close/>
              </a:path>
            </a:pathLst>
          </a:custGeom>
          <a:blipFill rotWithShape="1">
            <a:blip r:embed="rId5">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7"/>
          <p:cNvPicPr preferRelativeResize="0"/>
          <p:nvPr/>
        </p:nvPicPr>
        <p:blipFill rotWithShape="1">
          <a:blip r:embed="rId3">
            <a:alphaModFix amt="50000"/>
          </a:blip>
          <a:srcRect b="21911" l="0" r="47" t="21864"/>
          <a:stretch/>
        </p:blipFill>
        <p:spPr>
          <a:xfrm>
            <a:off x="0" y="0"/>
            <a:ext cx="18288000" cy="10287000"/>
          </a:xfrm>
          <a:prstGeom prst="rect">
            <a:avLst/>
          </a:prstGeom>
          <a:noFill/>
          <a:ln>
            <a:noFill/>
          </a:ln>
        </p:spPr>
      </p:pic>
      <p:sp>
        <p:nvSpPr>
          <p:cNvPr id="168" name="Google Shape;168;p7"/>
          <p:cNvSpPr/>
          <p:nvPr/>
        </p:nvSpPr>
        <p:spPr>
          <a:xfrm flipH="1" rot="5400000">
            <a:off x="10713945" y="2548639"/>
            <a:ext cx="10968558" cy="5205079"/>
          </a:xfrm>
          <a:custGeom>
            <a:rect b="b" l="l" r="r" t="t"/>
            <a:pathLst>
              <a:path extrusionOk="0" h="5205079" w="10968558">
                <a:moveTo>
                  <a:pt x="10968558" y="0"/>
                </a:moveTo>
                <a:lnTo>
                  <a:pt x="0" y="0"/>
                </a:lnTo>
                <a:lnTo>
                  <a:pt x="0" y="5205079"/>
                </a:lnTo>
                <a:lnTo>
                  <a:pt x="10968558" y="5205079"/>
                </a:lnTo>
                <a:lnTo>
                  <a:pt x="10968558" y="0"/>
                </a:lnTo>
                <a:close/>
              </a:path>
            </a:pathLst>
          </a:custGeom>
          <a:blipFill rotWithShape="1">
            <a:blip r:embed="rId4">
              <a:alphaModFix/>
            </a:blip>
            <a:stretch>
              <a:fillRect b="0" l="0" r="0" t="0"/>
            </a:stretch>
          </a:blipFill>
          <a:ln>
            <a:noFill/>
          </a:ln>
        </p:spPr>
      </p:sp>
      <p:grpSp>
        <p:nvGrpSpPr>
          <p:cNvPr id="169" name="Google Shape;169;p7"/>
          <p:cNvGrpSpPr/>
          <p:nvPr/>
        </p:nvGrpSpPr>
        <p:grpSpPr>
          <a:xfrm>
            <a:off x="504375" y="1065776"/>
            <a:ext cx="12579142" cy="8556318"/>
            <a:chOff x="0" y="-66675"/>
            <a:chExt cx="3043218" cy="1317796"/>
          </a:xfrm>
        </p:grpSpPr>
        <p:sp>
          <p:nvSpPr>
            <p:cNvPr id="170" name="Google Shape;170;p7"/>
            <p:cNvSpPr/>
            <p:nvPr/>
          </p:nvSpPr>
          <p:spPr>
            <a:xfrm>
              <a:off x="0" y="0"/>
              <a:ext cx="3043218" cy="1251121"/>
            </a:xfrm>
            <a:custGeom>
              <a:rect b="b" l="l" r="r" t="t"/>
              <a:pathLst>
                <a:path extrusionOk="0" h="1251121" w="3043218">
                  <a:moveTo>
                    <a:pt x="0" y="0"/>
                  </a:moveTo>
                  <a:lnTo>
                    <a:pt x="3043218" y="0"/>
                  </a:lnTo>
                  <a:lnTo>
                    <a:pt x="3043218" y="1251121"/>
                  </a:lnTo>
                  <a:lnTo>
                    <a:pt x="0" y="1251121"/>
                  </a:lnTo>
                  <a:close/>
                </a:path>
              </a:pathLst>
            </a:custGeom>
            <a:solidFill>
              <a:srgbClr val="C5E5DE"/>
            </a:solidFill>
            <a:ln>
              <a:noFill/>
            </a:ln>
          </p:spPr>
        </p:sp>
        <p:sp>
          <p:nvSpPr>
            <p:cNvPr id="171" name="Google Shape;171;p7"/>
            <p:cNvSpPr txBox="1"/>
            <p:nvPr/>
          </p:nvSpPr>
          <p:spPr>
            <a:xfrm>
              <a:off x="0" y="-66675"/>
              <a:ext cx="812800" cy="879475"/>
            </a:xfrm>
            <a:prstGeom prst="rect">
              <a:avLst/>
            </a:prstGeom>
            <a:noFill/>
            <a:ln>
              <a:noFill/>
            </a:ln>
          </p:spPr>
          <p:txBody>
            <a:bodyPr anchorCtr="0" anchor="ctr" bIns="50800" lIns="50800" spcFirstLastPara="1" rIns="50800" wrap="square" tIns="50800">
              <a:noAutofit/>
            </a:bodyPr>
            <a:lstStyle/>
            <a:p>
              <a:pPr indent="0" lvl="0" marL="0" marR="0" rtl="0" algn="ctr">
                <a:lnSpc>
                  <a:spcPct val="175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2" name="Google Shape;172;p7"/>
          <p:cNvSpPr txBox="1"/>
          <p:nvPr/>
        </p:nvSpPr>
        <p:spPr>
          <a:xfrm>
            <a:off x="1399859" y="2174593"/>
            <a:ext cx="10155000" cy="6874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2900">
                <a:solidFill>
                  <a:srgbClr val="174076"/>
                </a:solidFill>
                <a:latin typeface="Yeseva One"/>
                <a:ea typeface="Yeseva One"/>
                <a:cs typeface="Yeseva One"/>
                <a:sym typeface="Yeseva One"/>
              </a:rPr>
              <a:t>Rekomendasi film untuk ditonton pribadi (apabila nanti sudah mendapatkan HP)</a:t>
            </a:r>
            <a:endParaRPr/>
          </a:p>
          <a:p>
            <a:pPr indent="0" lvl="0" marL="0" marR="0" rtl="0" algn="l">
              <a:lnSpc>
                <a:spcPct val="120000"/>
              </a:lnSpc>
              <a:spcBef>
                <a:spcPts val="0"/>
              </a:spcBef>
              <a:spcAft>
                <a:spcPts val="0"/>
              </a:spcAft>
              <a:buNone/>
            </a:pPr>
            <a:r>
              <a:t/>
            </a:r>
            <a:endParaRPr b="1" i="0" sz="2900" u="none" cap="none" strike="noStrike">
              <a:solidFill>
                <a:srgbClr val="174076"/>
              </a:solidFill>
              <a:latin typeface="Yeseva One"/>
              <a:ea typeface="Yeseva One"/>
              <a:cs typeface="Yeseva One"/>
              <a:sym typeface="Yeseva One"/>
            </a:endParaRPr>
          </a:p>
          <a:p>
            <a:pPr indent="-412750" lvl="0" marL="457200" marR="0" rtl="0" algn="l">
              <a:lnSpc>
                <a:spcPct val="120000"/>
              </a:lnSpc>
              <a:spcBef>
                <a:spcPts val="0"/>
              </a:spcBef>
              <a:spcAft>
                <a:spcPts val="0"/>
              </a:spcAft>
              <a:buClr>
                <a:srgbClr val="174076"/>
              </a:buClr>
              <a:buSzPts val="2900"/>
              <a:buFont typeface="Yeseva One"/>
              <a:buChar char="-"/>
            </a:pPr>
            <a:r>
              <a:rPr b="1" lang="en-US" sz="2900">
                <a:solidFill>
                  <a:srgbClr val="174076"/>
                </a:solidFill>
                <a:latin typeface="Yeseva One"/>
                <a:ea typeface="Yeseva One"/>
                <a:cs typeface="Yeseva One"/>
                <a:sym typeface="Yeseva One"/>
              </a:rPr>
              <a:t>Sokola Rimba </a:t>
            </a:r>
            <a:endParaRPr b="1" sz="2900">
              <a:solidFill>
                <a:srgbClr val="174076"/>
              </a:solidFill>
              <a:latin typeface="Yeseva One"/>
              <a:ea typeface="Yeseva One"/>
              <a:cs typeface="Yeseva One"/>
              <a:sym typeface="Yeseva One"/>
            </a:endParaRPr>
          </a:p>
          <a:p>
            <a:pPr indent="-412750" lvl="0" marL="457200" marR="0" rtl="0" algn="l">
              <a:lnSpc>
                <a:spcPct val="120000"/>
              </a:lnSpc>
              <a:spcBef>
                <a:spcPts val="0"/>
              </a:spcBef>
              <a:spcAft>
                <a:spcPts val="0"/>
              </a:spcAft>
              <a:buClr>
                <a:srgbClr val="174076"/>
              </a:buClr>
              <a:buSzPts val="2900"/>
              <a:buFont typeface="Yeseva One"/>
              <a:buChar char="-"/>
            </a:pPr>
            <a:r>
              <a:rPr b="1" lang="en-US" sz="2900">
                <a:solidFill>
                  <a:srgbClr val="174076"/>
                </a:solidFill>
                <a:latin typeface="Yeseva One"/>
                <a:ea typeface="Yeseva One"/>
                <a:cs typeface="Yeseva One"/>
                <a:sym typeface="Yeseva One"/>
              </a:rPr>
              <a:t>Laskar Pelangi</a:t>
            </a:r>
            <a:endParaRPr b="1" sz="2900">
              <a:solidFill>
                <a:srgbClr val="174076"/>
              </a:solidFill>
              <a:latin typeface="Yeseva One"/>
              <a:ea typeface="Yeseva One"/>
              <a:cs typeface="Yeseva One"/>
              <a:sym typeface="Yeseva One"/>
            </a:endParaRPr>
          </a:p>
          <a:p>
            <a:pPr indent="-412750" lvl="0" marL="457200" marR="0" rtl="0" algn="l">
              <a:lnSpc>
                <a:spcPct val="120000"/>
              </a:lnSpc>
              <a:spcBef>
                <a:spcPts val="0"/>
              </a:spcBef>
              <a:spcAft>
                <a:spcPts val="0"/>
              </a:spcAft>
              <a:buClr>
                <a:srgbClr val="174076"/>
              </a:buClr>
              <a:buSzPts val="2900"/>
              <a:buFont typeface="Yeseva One"/>
              <a:buChar char="-"/>
            </a:pPr>
            <a:r>
              <a:rPr b="1" lang="en-US" sz="2900">
                <a:solidFill>
                  <a:srgbClr val="174076"/>
                </a:solidFill>
                <a:latin typeface="Yeseva One"/>
                <a:ea typeface="Yeseva One"/>
                <a:cs typeface="Yeseva One"/>
                <a:sym typeface="Yeseva One"/>
              </a:rPr>
              <a:t>Catatan Seorang Demonstran Soe Hok Gie</a:t>
            </a:r>
            <a:endParaRPr b="1" sz="2900">
              <a:solidFill>
                <a:srgbClr val="174076"/>
              </a:solidFill>
              <a:latin typeface="Yeseva One"/>
              <a:ea typeface="Yeseva One"/>
              <a:cs typeface="Yeseva One"/>
              <a:sym typeface="Yeseva One"/>
            </a:endParaRPr>
          </a:p>
          <a:p>
            <a:pPr indent="-412750" lvl="0" marL="457200" marR="0" rtl="0" algn="l">
              <a:lnSpc>
                <a:spcPct val="120000"/>
              </a:lnSpc>
              <a:spcBef>
                <a:spcPts val="0"/>
              </a:spcBef>
              <a:spcAft>
                <a:spcPts val="0"/>
              </a:spcAft>
              <a:buClr>
                <a:srgbClr val="174076"/>
              </a:buClr>
              <a:buSzPts val="2900"/>
              <a:buFont typeface="Yeseva One"/>
              <a:buChar char="-"/>
            </a:pPr>
            <a:r>
              <a:rPr b="1" lang="en-US" sz="2900">
                <a:solidFill>
                  <a:srgbClr val="174076"/>
                </a:solidFill>
                <a:latin typeface="Yeseva One"/>
                <a:ea typeface="Yeseva One"/>
                <a:cs typeface="Yeseva One"/>
                <a:sym typeface="Yeseva One"/>
              </a:rPr>
              <a:t>Kadet 1947</a:t>
            </a:r>
            <a:endParaRPr b="1" sz="2900">
              <a:solidFill>
                <a:srgbClr val="174076"/>
              </a:solidFill>
              <a:latin typeface="Yeseva One"/>
              <a:ea typeface="Yeseva One"/>
              <a:cs typeface="Yeseva One"/>
              <a:sym typeface="Yeseva One"/>
            </a:endParaRPr>
          </a:p>
          <a:p>
            <a:pPr indent="-412750" lvl="0" marL="457200" marR="0" rtl="0" algn="l">
              <a:lnSpc>
                <a:spcPct val="120000"/>
              </a:lnSpc>
              <a:spcBef>
                <a:spcPts val="0"/>
              </a:spcBef>
              <a:spcAft>
                <a:spcPts val="0"/>
              </a:spcAft>
              <a:buClr>
                <a:srgbClr val="174076"/>
              </a:buClr>
              <a:buSzPts val="2900"/>
              <a:buFont typeface="Yeseva One"/>
              <a:buChar char="-"/>
            </a:pPr>
            <a:r>
              <a:rPr b="1" lang="en-US" sz="2900">
                <a:solidFill>
                  <a:srgbClr val="174076"/>
                </a:solidFill>
                <a:latin typeface="Yeseva One"/>
                <a:ea typeface="Yeseva One"/>
                <a:cs typeface="Yeseva One"/>
                <a:sym typeface="Yeseva One"/>
              </a:rPr>
              <a:t>Tanda Tanya</a:t>
            </a:r>
            <a:endParaRPr b="1" sz="2900">
              <a:solidFill>
                <a:srgbClr val="174076"/>
              </a:solidFill>
              <a:latin typeface="Yeseva One"/>
              <a:ea typeface="Yeseva One"/>
              <a:cs typeface="Yeseva One"/>
              <a:sym typeface="Yeseva One"/>
            </a:endParaRPr>
          </a:p>
          <a:p>
            <a:pPr indent="0" lvl="0" marL="914400" marR="0" rtl="0" algn="l">
              <a:lnSpc>
                <a:spcPct val="120000"/>
              </a:lnSpc>
              <a:spcBef>
                <a:spcPts val="0"/>
              </a:spcBef>
              <a:spcAft>
                <a:spcPts val="0"/>
              </a:spcAft>
              <a:buNone/>
            </a:pPr>
            <a:r>
              <a:rPr b="1" lang="en-US" sz="2900">
                <a:solidFill>
                  <a:srgbClr val="174076"/>
                </a:solidFill>
                <a:latin typeface="Yeseva One"/>
                <a:ea typeface="Yeseva One"/>
                <a:cs typeface="Yeseva One"/>
                <a:sym typeface="Yeseva One"/>
              </a:rPr>
              <a:t>https://www.youtube.com/watch?v=37q_mNdpZV8</a:t>
            </a:r>
            <a:endParaRPr b="1" sz="2900">
              <a:solidFill>
                <a:srgbClr val="174076"/>
              </a:solidFill>
              <a:latin typeface="Yeseva One"/>
              <a:ea typeface="Yeseva One"/>
              <a:cs typeface="Yeseva One"/>
              <a:sym typeface="Yeseva One"/>
            </a:endParaRPr>
          </a:p>
          <a:p>
            <a:pPr indent="-412750" lvl="0" marL="457200" marR="0" rtl="0" algn="l">
              <a:lnSpc>
                <a:spcPct val="120000"/>
              </a:lnSpc>
              <a:spcBef>
                <a:spcPts val="0"/>
              </a:spcBef>
              <a:spcAft>
                <a:spcPts val="0"/>
              </a:spcAft>
              <a:buClr>
                <a:srgbClr val="174076"/>
              </a:buClr>
              <a:buSzPts val="2900"/>
              <a:buFont typeface="Yeseva One"/>
              <a:buChar char="-"/>
            </a:pPr>
            <a:r>
              <a:rPr b="1" lang="en-US" sz="2900">
                <a:solidFill>
                  <a:srgbClr val="174076"/>
                </a:solidFill>
                <a:latin typeface="Yeseva One"/>
                <a:ea typeface="Yeseva One"/>
                <a:cs typeface="Yeseva One"/>
                <a:sym typeface="Yeseva One"/>
              </a:rPr>
              <a:t>Mata Tertutup</a:t>
            </a:r>
            <a:br>
              <a:rPr b="1" lang="en-US" sz="2900">
                <a:solidFill>
                  <a:srgbClr val="174076"/>
                </a:solidFill>
                <a:latin typeface="Yeseva One"/>
                <a:ea typeface="Yeseva One"/>
                <a:cs typeface="Yeseva One"/>
                <a:sym typeface="Yeseva One"/>
              </a:rPr>
            </a:br>
            <a:r>
              <a:rPr b="1" lang="en-US" sz="2900" u="sng">
                <a:solidFill>
                  <a:schemeClr val="hlink"/>
                </a:solidFill>
                <a:latin typeface="Yeseva One"/>
                <a:ea typeface="Yeseva One"/>
                <a:cs typeface="Yeseva One"/>
                <a:sym typeface="Yeseva One"/>
                <a:hlinkClick r:id="rId5"/>
              </a:rPr>
              <a:t>https://www.youtube.com/watch?v=o7Na1OcSGqI</a:t>
            </a:r>
            <a:endParaRPr b="1" sz="2900">
              <a:solidFill>
                <a:srgbClr val="174076"/>
              </a:solidFill>
              <a:latin typeface="Yeseva One"/>
              <a:ea typeface="Yeseva One"/>
              <a:cs typeface="Yeseva One"/>
              <a:sym typeface="Yeseva One"/>
            </a:endParaRPr>
          </a:p>
          <a:p>
            <a:pPr indent="-412750" lvl="0" marL="457200" marR="0" rtl="0" algn="l">
              <a:lnSpc>
                <a:spcPct val="120000"/>
              </a:lnSpc>
              <a:spcBef>
                <a:spcPts val="0"/>
              </a:spcBef>
              <a:spcAft>
                <a:spcPts val="0"/>
              </a:spcAft>
              <a:buClr>
                <a:srgbClr val="174076"/>
              </a:buClr>
              <a:buSzPts val="2900"/>
              <a:buFont typeface="Yeseva One"/>
              <a:buChar char="-"/>
            </a:pPr>
            <a:r>
              <a:rPr b="1" lang="en-US" sz="2900">
                <a:solidFill>
                  <a:srgbClr val="174076"/>
                </a:solidFill>
                <a:latin typeface="Yeseva One"/>
                <a:ea typeface="Yeseva One"/>
                <a:cs typeface="Yeseva One"/>
                <a:sym typeface="Yeseva One"/>
              </a:rPr>
              <a:t>Nanti Kita Cerita Tentang Hari Ini</a:t>
            </a:r>
            <a:endParaRPr b="1" sz="2900">
              <a:solidFill>
                <a:srgbClr val="174076"/>
              </a:solidFill>
              <a:latin typeface="Yeseva One"/>
              <a:ea typeface="Yeseva One"/>
              <a:cs typeface="Yeseva One"/>
              <a:sym typeface="Yeseva One"/>
            </a:endParaRPr>
          </a:p>
          <a:p>
            <a:pPr indent="0" lvl="0" marL="0" marR="0" rtl="0" algn="l">
              <a:lnSpc>
                <a:spcPct val="335137"/>
              </a:lnSpc>
              <a:spcBef>
                <a:spcPts val="0"/>
              </a:spcBef>
              <a:spcAft>
                <a:spcPts val="0"/>
              </a:spcAft>
              <a:buNone/>
            </a:pPr>
            <a:r>
              <a:t/>
            </a:r>
            <a:endParaRPr b="1" i="0" sz="2900" u="none" cap="none" strike="noStrike">
              <a:solidFill>
                <a:srgbClr val="174076"/>
              </a:solidFill>
              <a:latin typeface="Yeseva One"/>
              <a:ea typeface="Yeseva One"/>
              <a:cs typeface="Yeseva One"/>
              <a:sym typeface="Yeseva One"/>
            </a:endParaRPr>
          </a:p>
        </p:txBody>
      </p:sp>
      <p:sp>
        <p:nvSpPr>
          <p:cNvPr id="173" name="Google Shape;173;p7"/>
          <p:cNvSpPr/>
          <p:nvPr/>
        </p:nvSpPr>
        <p:spPr>
          <a:xfrm>
            <a:off x="11762616" y="0"/>
            <a:ext cx="6922039" cy="7681510"/>
          </a:xfrm>
          <a:custGeom>
            <a:rect b="b" l="l" r="r" t="t"/>
            <a:pathLst>
              <a:path extrusionOk="0" h="7681510" w="6922039">
                <a:moveTo>
                  <a:pt x="0" y="0"/>
                </a:moveTo>
                <a:lnTo>
                  <a:pt x="6922039" y="0"/>
                </a:lnTo>
                <a:lnTo>
                  <a:pt x="6922039" y="7681510"/>
                </a:lnTo>
                <a:lnTo>
                  <a:pt x="0" y="7681510"/>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25c582389b7_0_0"/>
          <p:cNvPicPr preferRelativeResize="0"/>
          <p:nvPr/>
        </p:nvPicPr>
        <p:blipFill rotWithShape="1">
          <a:blip r:embed="rId3">
            <a:alphaModFix amt="50000"/>
          </a:blip>
          <a:srcRect b="21910" l="0" r="49" t="21865"/>
          <a:stretch/>
        </p:blipFill>
        <p:spPr>
          <a:xfrm>
            <a:off x="0" y="0"/>
            <a:ext cx="18288002" cy="10287000"/>
          </a:xfrm>
          <a:prstGeom prst="rect">
            <a:avLst/>
          </a:prstGeom>
          <a:noFill/>
          <a:ln>
            <a:noFill/>
          </a:ln>
        </p:spPr>
      </p:pic>
      <p:sp>
        <p:nvSpPr>
          <p:cNvPr id="179" name="Google Shape;179;g25c582389b7_0_0"/>
          <p:cNvSpPr/>
          <p:nvPr/>
        </p:nvSpPr>
        <p:spPr>
          <a:xfrm flipH="1" rot="5400000">
            <a:off x="10713945" y="2548639"/>
            <a:ext cx="10968558" cy="5205079"/>
          </a:xfrm>
          <a:custGeom>
            <a:rect b="b" l="l" r="r" t="t"/>
            <a:pathLst>
              <a:path extrusionOk="0" h="5205079" w="10968558">
                <a:moveTo>
                  <a:pt x="10968558" y="0"/>
                </a:moveTo>
                <a:lnTo>
                  <a:pt x="0" y="0"/>
                </a:lnTo>
                <a:lnTo>
                  <a:pt x="0" y="5205079"/>
                </a:lnTo>
                <a:lnTo>
                  <a:pt x="10968558" y="5205079"/>
                </a:lnTo>
                <a:lnTo>
                  <a:pt x="10968558" y="0"/>
                </a:lnTo>
                <a:close/>
              </a:path>
            </a:pathLst>
          </a:custGeom>
          <a:blipFill rotWithShape="1">
            <a:blip r:embed="rId4">
              <a:alphaModFix/>
            </a:blip>
            <a:stretch>
              <a:fillRect b="0" l="0" r="0" t="0"/>
            </a:stretch>
          </a:blipFill>
          <a:ln>
            <a:noFill/>
          </a:ln>
        </p:spPr>
      </p:sp>
      <p:grpSp>
        <p:nvGrpSpPr>
          <p:cNvPr id="180" name="Google Shape;180;g25c582389b7_0_0"/>
          <p:cNvGrpSpPr/>
          <p:nvPr/>
        </p:nvGrpSpPr>
        <p:grpSpPr>
          <a:xfrm>
            <a:off x="504375" y="1065776"/>
            <a:ext cx="12579142" cy="8556318"/>
            <a:chOff x="0" y="-66675"/>
            <a:chExt cx="3043218" cy="1317796"/>
          </a:xfrm>
        </p:grpSpPr>
        <p:sp>
          <p:nvSpPr>
            <p:cNvPr id="181" name="Google Shape;181;g25c582389b7_0_0"/>
            <p:cNvSpPr/>
            <p:nvPr/>
          </p:nvSpPr>
          <p:spPr>
            <a:xfrm>
              <a:off x="0" y="0"/>
              <a:ext cx="3043218" cy="1251121"/>
            </a:xfrm>
            <a:custGeom>
              <a:rect b="b" l="l" r="r" t="t"/>
              <a:pathLst>
                <a:path extrusionOk="0" h="1251121" w="3043218">
                  <a:moveTo>
                    <a:pt x="0" y="0"/>
                  </a:moveTo>
                  <a:lnTo>
                    <a:pt x="3043218" y="0"/>
                  </a:lnTo>
                  <a:lnTo>
                    <a:pt x="3043218" y="1251121"/>
                  </a:lnTo>
                  <a:lnTo>
                    <a:pt x="0" y="1251121"/>
                  </a:lnTo>
                  <a:close/>
                </a:path>
              </a:pathLst>
            </a:custGeom>
            <a:solidFill>
              <a:srgbClr val="C5E5DE"/>
            </a:solidFill>
            <a:ln>
              <a:noFill/>
            </a:ln>
          </p:spPr>
        </p:sp>
        <p:sp>
          <p:nvSpPr>
            <p:cNvPr id="182" name="Google Shape;182;g25c582389b7_0_0"/>
            <p:cNvSpPr txBox="1"/>
            <p:nvPr/>
          </p:nvSpPr>
          <p:spPr>
            <a:xfrm>
              <a:off x="0" y="-66675"/>
              <a:ext cx="812700" cy="879600"/>
            </a:xfrm>
            <a:prstGeom prst="rect">
              <a:avLst/>
            </a:prstGeom>
            <a:noFill/>
            <a:ln>
              <a:noFill/>
            </a:ln>
          </p:spPr>
          <p:txBody>
            <a:bodyPr anchorCtr="0" anchor="ctr" bIns="50800" lIns="50800" spcFirstLastPara="1" rIns="50800" wrap="square" tIns="50800">
              <a:noAutofit/>
            </a:bodyPr>
            <a:lstStyle/>
            <a:p>
              <a:pPr indent="0" lvl="0" marL="0" marR="0" rtl="0" algn="ctr">
                <a:lnSpc>
                  <a:spcPct val="175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3" name="Google Shape;183;g25c582389b7_0_0"/>
          <p:cNvSpPr txBox="1"/>
          <p:nvPr/>
        </p:nvSpPr>
        <p:spPr>
          <a:xfrm>
            <a:off x="1399859" y="2174593"/>
            <a:ext cx="10155000" cy="57276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US" sz="2600">
                <a:solidFill>
                  <a:srgbClr val="172F4F"/>
                </a:solidFill>
              </a:rPr>
              <a:t>Daftar Pustaka</a:t>
            </a:r>
            <a:endParaRPr b="1" sz="2600">
              <a:solidFill>
                <a:srgbClr val="172F4F"/>
              </a:solidFill>
            </a:endParaRPr>
          </a:p>
          <a:p>
            <a:pPr indent="0" lvl="0" marL="0" rtl="0" algn="ctr">
              <a:spcBef>
                <a:spcPts val="1200"/>
              </a:spcBef>
              <a:spcAft>
                <a:spcPts val="0"/>
              </a:spcAft>
              <a:buClr>
                <a:schemeClr val="dk1"/>
              </a:buClr>
              <a:buSzPts val="1100"/>
              <a:buFont typeface="Arial"/>
              <a:buNone/>
            </a:pPr>
            <a:r>
              <a:rPr b="1" lang="en-US" sz="2600">
                <a:solidFill>
                  <a:srgbClr val="172F4F"/>
                </a:solidFill>
              </a:rPr>
              <a:t>Philpot, B. 2019.English A: Language and Literature for the IB Diploma Cambridge. Italy: Cambridge University Press.</a:t>
            </a:r>
            <a:endParaRPr b="1" sz="2600">
              <a:solidFill>
                <a:srgbClr val="172F4F"/>
              </a:solidFill>
            </a:endParaRPr>
          </a:p>
          <a:p>
            <a:pPr indent="0" lvl="0" marL="0" rtl="0" algn="ctr">
              <a:spcBef>
                <a:spcPts val="1200"/>
              </a:spcBef>
              <a:spcAft>
                <a:spcPts val="0"/>
              </a:spcAft>
              <a:buClr>
                <a:schemeClr val="dk1"/>
              </a:buClr>
              <a:buSzPts val="1100"/>
              <a:buFont typeface="Arial"/>
              <a:buNone/>
            </a:pPr>
            <a:r>
              <a:rPr b="1" lang="en-US" sz="2600">
                <a:solidFill>
                  <a:srgbClr val="172F4F"/>
                </a:solidFill>
              </a:rPr>
              <a:t>Diterjemahkan oleh: Ancila Putri, M.Pd</a:t>
            </a:r>
            <a:endParaRPr b="1" sz="2600">
              <a:solidFill>
                <a:srgbClr val="172F4F"/>
              </a:solidFill>
            </a:endParaRPr>
          </a:p>
          <a:p>
            <a:pPr indent="0" lvl="0" marL="0" rtl="0" algn="ctr">
              <a:lnSpc>
                <a:spcPct val="120998"/>
              </a:lnSpc>
              <a:spcBef>
                <a:spcPts val="1200"/>
              </a:spcBef>
              <a:spcAft>
                <a:spcPts val="0"/>
              </a:spcAft>
              <a:buClr>
                <a:schemeClr val="dk1"/>
              </a:buClr>
              <a:buFont typeface="Arial"/>
              <a:buNone/>
            </a:pPr>
            <a:r>
              <a:t/>
            </a:r>
            <a:endParaRPr sz="17282">
              <a:solidFill>
                <a:srgbClr val="172F4F"/>
              </a:solidFill>
            </a:endParaRPr>
          </a:p>
          <a:p>
            <a:pPr indent="0" lvl="0" marL="0" marR="0" rtl="0" algn="l">
              <a:lnSpc>
                <a:spcPct val="335137"/>
              </a:lnSpc>
              <a:spcBef>
                <a:spcPts val="0"/>
              </a:spcBef>
              <a:spcAft>
                <a:spcPts val="0"/>
              </a:spcAft>
              <a:buNone/>
            </a:pPr>
            <a:r>
              <a:t/>
            </a:r>
            <a:endParaRPr b="1" sz="2900">
              <a:solidFill>
                <a:srgbClr val="174076"/>
              </a:solidFill>
              <a:latin typeface="Yeseva One"/>
              <a:ea typeface="Yeseva One"/>
              <a:cs typeface="Yeseva One"/>
              <a:sym typeface="Yeseva One"/>
            </a:endParaRPr>
          </a:p>
        </p:txBody>
      </p:sp>
      <p:sp>
        <p:nvSpPr>
          <p:cNvPr id="184" name="Google Shape;184;g25c582389b7_0_0"/>
          <p:cNvSpPr/>
          <p:nvPr/>
        </p:nvSpPr>
        <p:spPr>
          <a:xfrm>
            <a:off x="11762616" y="0"/>
            <a:ext cx="6922039" cy="7681510"/>
          </a:xfrm>
          <a:custGeom>
            <a:rect b="b" l="l" r="r" t="t"/>
            <a:pathLst>
              <a:path extrusionOk="0" h="7681510" w="6922039">
                <a:moveTo>
                  <a:pt x="0" y="0"/>
                </a:moveTo>
                <a:lnTo>
                  <a:pt x="6922039" y="0"/>
                </a:lnTo>
                <a:lnTo>
                  <a:pt x="6922039" y="7681510"/>
                </a:lnTo>
                <a:lnTo>
                  <a:pt x="0" y="7681510"/>
                </a:lnTo>
                <a:lnTo>
                  <a:pt x="0" y="0"/>
                </a:lnTo>
                <a:close/>
              </a:path>
            </a:pathLst>
          </a:custGeom>
          <a:blipFill rotWithShape="1">
            <a:blip r:embed="rId5">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